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EB65D-0A12-4FDF-9CA6-04D09C36A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F9260-D3B7-46D4-973A-5325ECD3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2E9D3-3917-4AFA-8207-17A93C38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BE2B0-78E3-488D-A653-8C87B2F7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2CB15-FBB9-498F-A99F-D2150094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79A98-459F-464F-B51B-523807D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85813-45D7-4C5B-A2E2-CDE05B92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51B2D-8EFF-4F9D-8AD5-431D7FE5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60FC8-7A98-4360-86F9-80F1AC3C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A6AEE-C940-455B-897B-7E365329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1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3005CD-DE48-4F94-8972-A9AFB2BE6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EADDF-C39C-4564-8788-6CF3AB1B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AF10D-24D6-4949-8A9A-F27EBF49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C2BAA-FDBC-4F12-8ACF-81BEE4FD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3BE6-97B4-4B77-BBB4-162E85CD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9E284-4307-4233-9CC6-58B931EB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5CAA6-05DB-43A0-87F9-499DCC58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394D9-956A-422A-9340-E825AD2E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2B046-7F98-49C0-A107-8C079454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288CE-B4E5-4CEF-B5E3-E9E44EF2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AB52-1F29-4CC5-BEA7-AFCE9B1E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C6E50-78C8-4570-B285-FED98A6BB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C9242-F7CF-4A10-A025-DFF9674F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90179-3E08-4559-97DA-A4C192FB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3ADAF-3269-4410-A0EF-3B0CD962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9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8E61-2366-408D-AD8A-3B8E741A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3ED2B-B924-468B-BBDF-397658983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D3AAA-C2CC-44C8-ABC3-4A4CD6A07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4E564-2F45-421B-BD4F-C10C32DE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CCFFE-2DB9-4F66-A5AF-E24B834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545CC-6B1A-4334-AF3B-558BC413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5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D1C10-2C8A-4B03-A1FE-64BC5DAB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EAEA2-4AAD-4A33-8A8E-23221FD9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09439-56AE-4D77-BFA4-AC7365318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A01F2-8476-4F94-BAAB-5183729B9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D03BA5-C1DC-4489-B919-8AC71DE0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6DCF70-E508-45ED-B67B-3C5A52A6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31E38C-7B0C-433D-9306-E25328E4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4D1C5-7354-4522-A2E8-7E94184C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2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90D99-C72C-48DA-BE00-8F563366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CB439A-8A0E-4DC9-94BB-8BB5ED16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5BAA3-53F4-4691-8146-70916254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1EFEDC-ABFC-4AE6-ADFA-6798E165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4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42D78-64F9-49B6-A673-5F36C257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05DFC7-75DC-4022-AB2C-C4A38659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F417-5EAA-43C7-8153-BC60393E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B93B5-2F6D-4583-A4A9-838CC17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28E44-D5C7-421F-ADD8-CD3C4F30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CF91B-1C6E-4906-9D85-A69A42E5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16236-CF71-4859-A48E-6F42A905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72AA6-CDEE-4A24-BCD0-DD071B35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E7E26-38AB-4CB7-A0B1-5FF1964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8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8DB4-6310-4F11-9D9F-FDF5C0E8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69BAA-184F-4DDC-8131-C15C4DBAE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B01EE-B400-49FC-9134-0FB240977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58CB9-5595-4C43-ACA2-778FFA38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FC636-DF20-4F8B-BCA4-72B15551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67E32-09F0-4662-8A15-DB649875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84384E-6439-4C8F-8AF3-F2756581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8813A-E9FA-4FDA-B3FB-8EFF3A2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EF78A-3CEF-4B1D-B5D8-DDC17D4F4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ADDA1-7156-4150-9775-4FF76EFA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07FB6-35F2-411D-B696-6BD92BAA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9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74D409C-5BE0-4E91-AA04-5A089FB83D22}"/>
              </a:ext>
            </a:extLst>
          </p:cNvPr>
          <p:cNvSpPr/>
          <p:nvPr/>
        </p:nvSpPr>
        <p:spPr>
          <a:xfrm>
            <a:off x="4384419" y="1599561"/>
            <a:ext cx="3428911" cy="742275"/>
          </a:xfrm>
          <a:prstGeom prst="roundRect">
            <a:avLst/>
          </a:prstGeom>
          <a:solidFill>
            <a:srgbClr val="435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20BD73A-52A4-43FF-98B2-03DCDBE04C69}"/>
              </a:ext>
            </a:extLst>
          </p:cNvPr>
          <p:cNvSpPr/>
          <p:nvPr/>
        </p:nvSpPr>
        <p:spPr>
          <a:xfrm>
            <a:off x="8352559" y="1612900"/>
            <a:ext cx="3422456" cy="742275"/>
          </a:xfrm>
          <a:prstGeom prst="roundRect">
            <a:avLst/>
          </a:prstGeom>
          <a:solidFill>
            <a:srgbClr val="435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6F1F53D-F82A-464B-B2BC-096E299CC93F}"/>
              </a:ext>
            </a:extLst>
          </p:cNvPr>
          <p:cNvSpPr/>
          <p:nvPr/>
        </p:nvSpPr>
        <p:spPr>
          <a:xfrm>
            <a:off x="408486" y="1599561"/>
            <a:ext cx="3440156" cy="742275"/>
          </a:xfrm>
          <a:prstGeom prst="roundRect">
            <a:avLst/>
          </a:prstGeom>
          <a:solidFill>
            <a:srgbClr val="435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279280-840F-48E2-925D-0298F73E7FB7}"/>
              </a:ext>
            </a:extLst>
          </p:cNvPr>
          <p:cNvSpPr/>
          <p:nvPr/>
        </p:nvSpPr>
        <p:spPr>
          <a:xfrm>
            <a:off x="381340" y="521149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ko-KR" altLang="en-US" sz="240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유사 아이디어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015A100-CE05-44A4-8B03-F544FEA06B22}"/>
              </a:ext>
            </a:extLst>
          </p:cNvPr>
          <p:cNvGrpSpPr/>
          <p:nvPr/>
        </p:nvGrpSpPr>
        <p:grpSpPr>
          <a:xfrm>
            <a:off x="406401" y="1608981"/>
            <a:ext cx="3423230" cy="4497037"/>
            <a:chOff x="457201" y="1608981"/>
            <a:chExt cx="3423230" cy="44970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DBB52A-1BEA-4989-B00E-614A5C1FCE53}"/>
                </a:ext>
              </a:extLst>
            </p:cNvPr>
            <p:cNvSpPr/>
            <p:nvPr/>
          </p:nvSpPr>
          <p:spPr>
            <a:xfrm>
              <a:off x="467785" y="5044189"/>
              <a:ext cx="3412646" cy="10618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6A77CA-24EE-4F87-97B3-C2D6E1D40B10}"/>
                </a:ext>
              </a:extLst>
            </p:cNvPr>
            <p:cNvSpPr/>
            <p:nvPr/>
          </p:nvSpPr>
          <p:spPr>
            <a:xfrm>
              <a:off x="1434979" y="1608981"/>
              <a:ext cx="1531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t"/>
              <a:r>
                <a:rPr lang="ko-KR" altLang="en-US" sz="2000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조이피트니스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50A086-5F58-4683-9C36-9356713ECEA4}"/>
                </a:ext>
              </a:extLst>
            </p:cNvPr>
            <p:cNvSpPr/>
            <p:nvPr/>
          </p:nvSpPr>
          <p:spPr>
            <a:xfrm>
              <a:off x="837277" y="2000467"/>
              <a:ext cx="26949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ko-KR" altLang="en-US" sz="14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개인화된 피트니스 트레이닝 플랫폼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F158475-4FAA-4320-9CC8-FA1D384E9862}"/>
                </a:ext>
              </a:extLst>
            </p:cNvPr>
            <p:cNvSpPr/>
            <p:nvPr/>
          </p:nvSpPr>
          <p:spPr>
            <a:xfrm>
              <a:off x="554128" y="4987435"/>
              <a:ext cx="3261266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Depth</a:t>
              </a:r>
              <a:r>
                <a:rPr lang="ko-KR" altLang="en-US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Camera</a:t>
              </a:r>
              <a:r>
                <a:rPr lang="ko-KR" altLang="en-US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를 이용한 </a:t>
              </a:r>
              <a:endPara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 fontAlgn="t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골격 구조 인식 및 이미지 대조 방식으로 </a:t>
              </a:r>
              <a:endPara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 fontAlgn="t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동작 일치 여부 판단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6929F18-EB06-48C0-889B-1C5F804F80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1" t="13107" r="24618" b="20976"/>
            <a:stretch/>
          </p:blipFill>
          <p:spPr bwMode="auto">
            <a:xfrm>
              <a:off x="457201" y="2594448"/>
              <a:ext cx="3412646" cy="2097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01DC7E9-B38A-4F36-8682-B07817D7111C}"/>
              </a:ext>
            </a:extLst>
          </p:cNvPr>
          <p:cNvGrpSpPr/>
          <p:nvPr/>
        </p:nvGrpSpPr>
        <p:grpSpPr>
          <a:xfrm>
            <a:off x="4384419" y="1599561"/>
            <a:ext cx="3428911" cy="4509959"/>
            <a:chOff x="4382363" y="1599561"/>
            <a:chExt cx="3428911" cy="450995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B3033-5FA8-4392-A8CA-BA9C144B6AF5}"/>
                </a:ext>
              </a:extLst>
            </p:cNvPr>
            <p:cNvSpPr/>
            <p:nvPr/>
          </p:nvSpPr>
          <p:spPr>
            <a:xfrm>
              <a:off x="4382363" y="5047691"/>
              <a:ext cx="3428911" cy="10618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5DFF575-A590-481D-8D51-ED29AFCDC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682" t="26166" r="18234" b="16543"/>
            <a:stretch/>
          </p:blipFill>
          <p:spPr>
            <a:xfrm>
              <a:off x="4633443" y="2448145"/>
              <a:ext cx="2962567" cy="244106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4B8B9B-4C70-4BAA-AA4D-3D29C3C09D0E}"/>
                </a:ext>
              </a:extLst>
            </p:cNvPr>
            <p:cNvSpPr/>
            <p:nvPr/>
          </p:nvSpPr>
          <p:spPr>
            <a:xfrm>
              <a:off x="4699925" y="1599561"/>
              <a:ext cx="27972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t"/>
              <a:r>
                <a:rPr lang="ko-KR" altLang="en-US" sz="2000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스마트홈트</a:t>
              </a:r>
              <a:r>
                <a:rPr lang="ko-KR" altLang="en-US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by </a:t>
              </a:r>
              <a:r>
                <a:rPr lang="en-US" altLang="ko-KR" sz="2000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Kakao</a:t>
              </a:r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VX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997BB4-11AF-4BCC-AA08-CC3F994BBEB4}"/>
                </a:ext>
              </a:extLst>
            </p:cNvPr>
            <p:cNvSpPr/>
            <p:nvPr/>
          </p:nvSpPr>
          <p:spPr>
            <a:xfrm>
              <a:off x="5031463" y="2000467"/>
              <a:ext cx="2130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AI</a:t>
              </a:r>
              <a:r>
                <a:rPr lang="ko-KR" altLang="en-US" sz="14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코칭 </a:t>
              </a:r>
              <a:r>
                <a:rPr lang="ko-KR" altLang="en-US" sz="1400" dirty="0" err="1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홈트레이닝</a:t>
              </a:r>
              <a:r>
                <a:rPr lang="ko-KR" altLang="en-US" sz="14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전문 앱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2CD1F5-E7BE-47DA-B5F0-10841435C58B}"/>
                </a:ext>
              </a:extLst>
            </p:cNvPr>
            <p:cNvSpPr/>
            <p:nvPr/>
          </p:nvSpPr>
          <p:spPr>
            <a:xfrm>
              <a:off x="4528377" y="4987436"/>
              <a:ext cx="3131134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딥러닝 기반 </a:t>
              </a:r>
              <a:r>
                <a:rPr lang="en-US" altLang="ko-KR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AI</a:t>
              </a:r>
              <a:r>
                <a:rPr lang="ko-KR" altLang="en-US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기술을 활용하여</a:t>
              </a:r>
              <a:endPara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 fontAlgn="t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이용자의 실시간 관절 움직임을 추출하고 분석 후 올바른 운동 자세 추천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3B4DA2-746F-4ADF-8E50-873E19E3EE5C}"/>
              </a:ext>
            </a:extLst>
          </p:cNvPr>
          <p:cNvGrpSpPr/>
          <p:nvPr/>
        </p:nvGrpSpPr>
        <p:grpSpPr>
          <a:xfrm>
            <a:off x="8352559" y="1608981"/>
            <a:ext cx="3422456" cy="4516485"/>
            <a:chOff x="8403359" y="1608981"/>
            <a:chExt cx="3422456" cy="45164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0ADC17-7510-4A12-8223-BA894A510439}"/>
                </a:ext>
              </a:extLst>
            </p:cNvPr>
            <p:cNvSpPr/>
            <p:nvPr/>
          </p:nvSpPr>
          <p:spPr>
            <a:xfrm>
              <a:off x="8403359" y="5063637"/>
              <a:ext cx="3422456" cy="10618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29DDA6-C422-45DA-8C16-6FF642A3A617}"/>
                </a:ext>
              </a:extLst>
            </p:cNvPr>
            <p:cNvSpPr/>
            <p:nvPr/>
          </p:nvSpPr>
          <p:spPr>
            <a:xfrm>
              <a:off x="9728903" y="1608981"/>
              <a:ext cx="7713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t"/>
              <a:r>
                <a: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12PT</a:t>
              </a:r>
              <a:endPara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143F88-E4C5-4250-9F7D-E7CA8342E485}"/>
                </a:ext>
              </a:extLst>
            </p:cNvPr>
            <p:cNvSpPr/>
            <p:nvPr/>
          </p:nvSpPr>
          <p:spPr>
            <a:xfrm>
              <a:off x="8735043" y="2000467"/>
              <a:ext cx="27590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ko-KR" altLang="en-US" sz="14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자세교정이 가능한 </a:t>
              </a:r>
              <a:r>
                <a:rPr lang="en-US" altLang="ko-KR" sz="14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AI</a:t>
              </a:r>
              <a:r>
                <a:rPr lang="ko-KR" altLang="en-US" sz="14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ko-KR" altLang="en-US" sz="1400" dirty="0" err="1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홈트레이닝</a:t>
              </a:r>
              <a:r>
                <a:rPr lang="ko-KR" altLang="en-US" sz="14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앱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23EBD3-EF5F-4B3B-95E7-95168EB9DD96}"/>
                </a:ext>
              </a:extLst>
            </p:cNvPr>
            <p:cNvSpPr/>
            <p:nvPr/>
          </p:nvSpPr>
          <p:spPr>
            <a:xfrm>
              <a:off x="8403359" y="4987437"/>
              <a:ext cx="3422456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>
                <a:lnSpc>
                  <a:spcPct val="150000"/>
                </a:lnSpc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딥러닝 기술을 활용하여 </a:t>
              </a:r>
              <a:endPara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 fontAlgn="t">
                <a:lnSpc>
                  <a:spcPct val="150000"/>
                </a:lnSpc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실시간 관절 추정 및 실시간 카운트</a:t>
              </a:r>
              <a:endPara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 fontAlgn="t">
                <a:lnSpc>
                  <a:spcPct val="150000"/>
                </a:lnSpc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축적된 데이터로 개인의 운동 패턴 분석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095896A-768F-466D-9ED9-F8630828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9503" y="2473545"/>
              <a:ext cx="3396312" cy="244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886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(경영정보학부)이경원</dc:creator>
  <cp:lastModifiedBy>(경영정보학부)이경원</cp:lastModifiedBy>
  <cp:revision>14</cp:revision>
  <dcterms:created xsi:type="dcterms:W3CDTF">2020-05-15T04:49:58Z</dcterms:created>
  <dcterms:modified xsi:type="dcterms:W3CDTF">2020-05-15T06:35:01Z</dcterms:modified>
</cp:coreProperties>
</file>