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EBAF"/>
    <a:srgbClr val="DAE3F3"/>
    <a:srgbClr val="F2F2F2"/>
    <a:srgbClr val="002872"/>
    <a:srgbClr val="003A9A"/>
    <a:srgbClr val="ECF3FA"/>
    <a:srgbClr val="DEEBF7"/>
    <a:srgbClr val="E8EEF8"/>
    <a:srgbClr val="E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3915" autoAdjust="0"/>
  </p:normalViewPr>
  <p:slideViewPr>
    <p:cSldViewPr snapToGrid="0">
      <p:cViewPr varScale="1">
        <p:scale>
          <a:sx n="64" d="100"/>
          <a:sy n="64" d="100"/>
        </p:scale>
        <p:origin x="592" y="40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사항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C97034-254E-46EE-8D90-3CBBE88FA846}"/>
              </a:ext>
            </a:extLst>
          </p:cNvPr>
          <p:cNvSpPr/>
          <p:nvPr/>
        </p:nvSpPr>
        <p:spPr>
          <a:xfrm>
            <a:off x="2211141" y="1078807"/>
            <a:ext cx="7765000" cy="400112"/>
          </a:xfrm>
          <a:prstGeom prst="roundRect">
            <a:avLst>
              <a:gd name="adj" fmla="val 2982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테스트 진행 결과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E37D4-9B4A-469D-BE11-E6DC685DA40E}"/>
              </a:ext>
            </a:extLst>
          </p:cNvPr>
          <p:cNvSpPr/>
          <p:nvPr/>
        </p:nvSpPr>
        <p:spPr>
          <a:xfrm>
            <a:off x="6362838" y="2130930"/>
            <a:ext cx="3613303" cy="442907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BFF6CF-1578-4E8A-BE91-86CF8B1C2E97}"/>
              </a:ext>
            </a:extLst>
          </p:cNvPr>
          <p:cNvSpPr/>
          <p:nvPr/>
        </p:nvSpPr>
        <p:spPr>
          <a:xfrm>
            <a:off x="6646924" y="2222626"/>
            <a:ext cx="3093493" cy="398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271F213-CF0C-42A6-AD4F-C9C4B858F8A4}"/>
              </a:ext>
            </a:extLst>
          </p:cNvPr>
          <p:cNvSpPr txBox="1">
            <a:spLocks/>
          </p:cNvSpPr>
          <p:nvPr/>
        </p:nvSpPr>
        <p:spPr>
          <a:xfrm>
            <a:off x="6623311" y="5390665"/>
            <a:ext cx="3087446" cy="977169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Google Shape;59;p13">
            <a:extLst>
              <a:ext uri="{FF2B5EF4-FFF2-40B4-BE49-F238E27FC236}">
                <a16:creationId xmlns:a16="http://schemas.microsoft.com/office/drawing/2014/main" id="{7A3025DB-5E14-47D8-96C9-48E41B4718BF}"/>
              </a:ext>
            </a:extLst>
          </p:cNvPr>
          <p:cNvSpPr txBox="1"/>
          <p:nvPr/>
        </p:nvSpPr>
        <p:spPr>
          <a:xfrm>
            <a:off x="6741897" y="5536943"/>
            <a:ext cx="2850274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상반신을 대상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</a:t>
            </a:r>
            <a:r>
              <a:rPr lang="ko-KR" altLang="en-US" sz="16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</a:t>
            </a:r>
            <a:r>
              <a:rPr lang="ko-KR" altLang="en-US" sz="16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D6F51FAF-492A-4FBB-9C4D-F1A1170C83DA}"/>
              </a:ext>
            </a:extLst>
          </p:cNvPr>
          <p:cNvSpPr/>
          <p:nvPr/>
        </p:nvSpPr>
        <p:spPr>
          <a:xfrm>
            <a:off x="7480254" y="5246210"/>
            <a:ext cx="1431636" cy="25935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59;p13">
            <a:extLst>
              <a:ext uri="{FF2B5EF4-FFF2-40B4-BE49-F238E27FC236}">
                <a16:creationId xmlns:a16="http://schemas.microsoft.com/office/drawing/2014/main" id="{4F1820C9-5A56-4A65-96EA-9D9D223092A7}"/>
              </a:ext>
            </a:extLst>
          </p:cNvPr>
          <p:cNvSpPr txBox="1"/>
          <p:nvPr/>
        </p:nvSpPr>
        <p:spPr>
          <a:xfrm>
            <a:off x="7614215" y="5155848"/>
            <a:ext cx="1163713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solution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2CC11-6E2E-4078-872C-F835442D94DE}"/>
              </a:ext>
            </a:extLst>
          </p:cNvPr>
          <p:cNvSpPr/>
          <p:nvPr/>
        </p:nvSpPr>
        <p:spPr>
          <a:xfrm>
            <a:off x="2211141" y="2118906"/>
            <a:ext cx="3613303" cy="442907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EF18F0-36F7-419A-B0BB-5058117CB9D3}"/>
              </a:ext>
            </a:extLst>
          </p:cNvPr>
          <p:cNvSpPr/>
          <p:nvPr/>
        </p:nvSpPr>
        <p:spPr>
          <a:xfrm>
            <a:off x="2501412" y="2222625"/>
            <a:ext cx="3093493" cy="398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3FFD92E7-A98B-47B8-BF08-DEE5218300F3}"/>
              </a:ext>
            </a:extLst>
          </p:cNvPr>
          <p:cNvSpPr txBox="1">
            <a:spLocks/>
          </p:cNvSpPr>
          <p:nvPr/>
        </p:nvSpPr>
        <p:spPr>
          <a:xfrm>
            <a:off x="2484684" y="5366883"/>
            <a:ext cx="3087446" cy="97721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Google Shape;59;p13">
            <a:extLst>
              <a:ext uri="{FF2B5EF4-FFF2-40B4-BE49-F238E27FC236}">
                <a16:creationId xmlns:a16="http://schemas.microsoft.com/office/drawing/2014/main" id="{69E495BF-D7F0-48B7-A44B-156F0DEDE2C8}"/>
              </a:ext>
            </a:extLst>
          </p:cNvPr>
          <p:cNvSpPr txBox="1"/>
          <p:nvPr/>
        </p:nvSpPr>
        <p:spPr>
          <a:xfrm>
            <a:off x="2622580" y="5521082"/>
            <a:ext cx="2731118" cy="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7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5029E1D1-D255-40C0-8FB0-CBD116C364FD}"/>
              </a:ext>
            </a:extLst>
          </p:cNvPr>
          <p:cNvSpPr/>
          <p:nvPr/>
        </p:nvSpPr>
        <p:spPr>
          <a:xfrm>
            <a:off x="3272321" y="5220308"/>
            <a:ext cx="1431636" cy="25935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59;p13">
            <a:extLst>
              <a:ext uri="{FF2B5EF4-FFF2-40B4-BE49-F238E27FC236}">
                <a16:creationId xmlns:a16="http://schemas.microsoft.com/office/drawing/2014/main" id="{8F8C5101-1CFF-4FB1-980C-FEB48AF5253B}"/>
              </a:ext>
            </a:extLst>
          </p:cNvPr>
          <p:cNvSpPr txBox="1"/>
          <p:nvPr/>
        </p:nvSpPr>
        <p:spPr>
          <a:xfrm>
            <a:off x="3526000" y="5125031"/>
            <a:ext cx="903651" cy="33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ko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</a:t>
            </a:r>
            <a:endParaRPr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Google Shape;59;p13">
            <a:extLst>
              <a:ext uri="{FF2B5EF4-FFF2-40B4-BE49-F238E27FC236}">
                <a16:creationId xmlns:a16="http://schemas.microsoft.com/office/drawing/2014/main" id="{F3B5C415-1A95-44BA-BF35-28ED4B4C0A7C}"/>
              </a:ext>
            </a:extLst>
          </p:cNvPr>
          <p:cNvSpPr txBox="1"/>
          <p:nvPr/>
        </p:nvSpPr>
        <p:spPr>
          <a:xfrm>
            <a:off x="2673867" y="5441477"/>
            <a:ext cx="2662479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전신을 대상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</a:t>
            </a:r>
            <a:r>
              <a:rPr lang="ko-KR" altLang="en-US" sz="1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모델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BDD28-E75B-45D5-A098-E30DA261734D}"/>
              </a:ext>
            </a:extLst>
          </p:cNvPr>
          <p:cNvSpPr txBox="1"/>
          <p:nvPr/>
        </p:nvSpPr>
        <p:spPr>
          <a:xfrm>
            <a:off x="2399554" y="2201583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Full Body-tracking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63B624-ED6B-47DE-B7C4-1F9F186A4D7D}"/>
              </a:ext>
            </a:extLst>
          </p:cNvPr>
          <p:cNvSpPr/>
          <p:nvPr/>
        </p:nvSpPr>
        <p:spPr>
          <a:xfrm>
            <a:off x="6883361" y="5953989"/>
            <a:ext cx="2521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 상반신만을 대상으로 정확하게 인식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4A02C-9B99-42C7-824F-DDC00F228678}"/>
              </a:ext>
            </a:extLst>
          </p:cNvPr>
          <p:cNvSpPr txBox="1"/>
          <p:nvPr/>
        </p:nvSpPr>
        <p:spPr>
          <a:xfrm>
            <a:off x="6541622" y="2194661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Upper Body-tracking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EC4CA-1106-4E03-A4C4-9DCB192A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2717200"/>
            <a:ext cx="3080390" cy="2379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1BE969-91BA-4FD7-8641-AC7CAA64F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1918" r="32045" b="21360"/>
          <a:stretch/>
        </p:blipFill>
        <p:spPr>
          <a:xfrm>
            <a:off x="6652971" y="2742823"/>
            <a:ext cx="3087446" cy="235365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284B05F-FA3B-42E5-B551-A057B6B4275B}"/>
              </a:ext>
            </a:extLst>
          </p:cNvPr>
          <p:cNvSpPr/>
          <p:nvPr/>
        </p:nvSpPr>
        <p:spPr>
          <a:xfrm>
            <a:off x="5661731" y="3780169"/>
            <a:ext cx="905692" cy="501156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Develop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0567C-491A-4492-9F5D-FA379C0D2DBE}"/>
              </a:ext>
            </a:extLst>
          </p:cNvPr>
          <p:cNvSpPr/>
          <p:nvPr/>
        </p:nvSpPr>
        <p:spPr>
          <a:xfrm>
            <a:off x="2814502" y="5886971"/>
            <a:ext cx="2387192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상반신만을 대상 부정확하게 인식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21C79414-22C5-4D8C-B831-8F89205F1926}"/>
              </a:ext>
            </a:extLst>
          </p:cNvPr>
          <p:cNvSpPr txBox="1">
            <a:spLocks/>
          </p:cNvSpPr>
          <p:nvPr/>
        </p:nvSpPr>
        <p:spPr>
          <a:xfrm>
            <a:off x="2211141" y="1576984"/>
            <a:ext cx="7765000" cy="420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Body-tracking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에서의 한계점 발견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3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42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(경영정보학부)이경원</cp:lastModifiedBy>
  <cp:revision>304</cp:revision>
  <dcterms:created xsi:type="dcterms:W3CDTF">2020-05-06T16:18:29Z</dcterms:created>
  <dcterms:modified xsi:type="dcterms:W3CDTF">2020-05-27T17:32:02Z</dcterms:modified>
</cp:coreProperties>
</file>