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EBAF"/>
    <a:srgbClr val="DAE3F3"/>
    <a:srgbClr val="F2F2F2"/>
    <a:srgbClr val="002872"/>
    <a:srgbClr val="003A9A"/>
    <a:srgbClr val="ECF3FA"/>
    <a:srgbClr val="DEEBF7"/>
    <a:srgbClr val="E8EEF8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915" autoAdjust="0"/>
  </p:normalViewPr>
  <p:slideViewPr>
    <p:cSldViewPr snapToGrid="0">
      <p:cViewPr varScale="1">
        <p:scale>
          <a:sx n="64" d="100"/>
          <a:sy n="64" d="100"/>
        </p:scale>
        <p:origin x="592" y="40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사항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313143" y="2130430"/>
            <a:ext cx="3613303" cy="44295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592210" y="2350701"/>
            <a:ext cx="3093493" cy="441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573616" y="5390665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807347" y="5564933"/>
            <a:ext cx="263966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상반신만을 대상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테스트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430559" y="5246210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564520" y="5155848"/>
            <a:ext cx="1163713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opportunity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E9561B-1D44-41B8-A6E6-F7D43585CFF1}"/>
              </a:ext>
            </a:extLst>
          </p:cNvPr>
          <p:cNvGrpSpPr/>
          <p:nvPr/>
        </p:nvGrpSpPr>
        <p:grpSpPr>
          <a:xfrm>
            <a:off x="2283921" y="2130430"/>
            <a:ext cx="3613303" cy="4429577"/>
            <a:chOff x="8377366" y="1729075"/>
            <a:chExt cx="3613303" cy="4429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92CC11-6E2E-4078-872C-F835442D94DE}"/>
                </a:ext>
              </a:extLst>
            </p:cNvPr>
            <p:cNvSpPr/>
            <p:nvPr/>
          </p:nvSpPr>
          <p:spPr>
            <a:xfrm>
              <a:off x="8377366" y="1729075"/>
              <a:ext cx="3613303" cy="4429577"/>
            </a:xfrm>
            <a:prstGeom prst="rect">
              <a:avLst/>
            </a:prstGeom>
            <a:noFill/>
            <a:ln>
              <a:solidFill>
                <a:srgbClr val="014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F18F0-36F7-419A-B0BB-5058117CB9D3}"/>
                </a:ext>
              </a:extLst>
            </p:cNvPr>
            <p:cNvSpPr/>
            <p:nvPr/>
          </p:nvSpPr>
          <p:spPr>
            <a:xfrm>
              <a:off x="8654785" y="1931737"/>
              <a:ext cx="3093493" cy="4278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557464" y="5378906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95360" y="5533105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345101" y="5232331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98780" y="5137054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283921" y="1160213"/>
            <a:ext cx="7642525" cy="400112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테스트 진행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DA531-1487-4CE6-B54A-344EFE33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3" t="7053" r="12253" b="7110"/>
          <a:stretch/>
        </p:blipFill>
        <p:spPr>
          <a:xfrm>
            <a:off x="2564121" y="2930755"/>
            <a:ext cx="3062618" cy="2184914"/>
          </a:xfrm>
          <a:prstGeom prst="rect">
            <a:avLst/>
          </a:prstGeom>
        </p:spPr>
      </p:pic>
      <p:sp>
        <p:nvSpPr>
          <p:cNvPr id="24" name="Google Shape;59;p13">
            <a:extLst>
              <a:ext uri="{FF2B5EF4-FFF2-40B4-BE49-F238E27FC236}">
                <a16:creationId xmlns:a16="http://schemas.microsoft.com/office/drawing/2014/main" id="{F3B5C415-1A95-44BA-BF35-28ED4B4C0A7C}"/>
              </a:ext>
            </a:extLst>
          </p:cNvPr>
          <p:cNvSpPr txBox="1"/>
          <p:nvPr/>
        </p:nvSpPr>
        <p:spPr>
          <a:xfrm>
            <a:off x="2897960" y="5491688"/>
            <a:ext cx="2364063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폭력 상황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최적화되어 있는 모델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80947F53-1EC8-4890-A3B4-25E953548BBA}"/>
              </a:ext>
            </a:extLst>
          </p:cNvPr>
          <p:cNvSpPr/>
          <p:nvPr/>
        </p:nvSpPr>
        <p:spPr>
          <a:xfrm>
            <a:off x="5753723" y="3695826"/>
            <a:ext cx="702919" cy="702919"/>
          </a:xfrm>
          <a:prstGeom prst="mathPlus">
            <a:avLst>
              <a:gd name="adj1" fmla="val 18729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BE0FEAF8-A67C-445A-A303-11061100F743}"/>
              </a:ext>
            </a:extLst>
          </p:cNvPr>
          <p:cNvSpPr txBox="1">
            <a:spLocks/>
          </p:cNvSpPr>
          <p:nvPr/>
        </p:nvSpPr>
        <p:spPr>
          <a:xfrm>
            <a:off x="2283921" y="1686826"/>
            <a:ext cx="7642525" cy="356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사용 모델의 문제점 및 기회 발견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AD4B78-AC6B-4755-984F-B951FADF3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13" r="23166" b="21888"/>
          <a:stretch/>
        </p:blipFill>
        <p:spPr>
          <a:xfrm>
            <a:off x="6603276" y="2918020"/>
            <a:ext cx="3057786" cy="2184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BBDD28-E75B-45D5-A098-E30DA261734D}"/>
              </a:ext>
            </a:extLst>
          </p:cNvPr>
          <p:cNvSpPr txBox="1"/>
          <p:nvPr/>
        </p:nvSpPr>
        <p:spPr>
          <a:xfrm>
            <a:off x="2506297" y="2295982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Abnormal Motion Detection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22FA8-023A-45BB-9EB0-3C93BFC2B425}"/>
              </a:ext>
            </a:extLst>
          </p:cNvPr>
          <p:cNvSpPr txBox="1"/>
          <p:nvPr/>
        </p:nvSpPr>
        <p:spPr>
          <a:xfrm>
            <a:off x="6491926" y="2326008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63B624-ED6B-47DE-B7C4-1F9F186A4D7D}"/>
              </a:ext>
            </a:extLst>
          </p:cNvPr>
          <p:cNvSpPr/>
          <p:nvPr/>
        </p:nvSpPr>
        <p:spPr>
          <a:xfrm>
            <a:off x="7055990" y="5938806"/>
            <a:ext cx="2122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모델의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높은 인식 정확도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13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297</cp:revision>
  <dcterms:created xsi:type="dcterms:W3CDTF">2020-05-06T16:18:29Z</dcterms:created>
  <dcterms:modified xsi:type="dcterms:W3CDTF">2020-05-27T16:44:32Z</dcterms:modified>
</cp:coreProperties>
</file>