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C6A40-F1BB-4BC5-8B1F-6D5072852199}" type="datetimeFigureOut">
              <a:rPr lang="ru-RU" smtClean="0"/>
              <a:t>07.06.2025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7C93A-EC2E-4CE8-85C3-23C020103A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335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C6A40-F1BB-4BC5-8B1F-6D5072852199}" type="datetimeFigureOut">
              <a:rPr lang="ru-RU" smtClean="0"/>
              <a:t>07.06.2025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7C93A-EC2E-4CE8-85C3-23C020103A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0954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865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966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21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282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693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284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04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560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739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43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464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138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9316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Произвольный</PresentationFormat>
  <Paragraphs>0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dima</dc:creator>
  <cp:lastModifiedBy>dima</cp:lastModifiedBy>
  <cp:revision>1</cp:revision>
  <dcterms:created xsi:type="dcterms:W3CDTF">2025-06-07T10:53:05Z</dcterms:created>
  <dcterms:modified xsi:type="dcterms:W3CDTF">2025-06-07T10:53:05Z</dcterms:modified>
</cp:coreProperties>
</file>