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AD48-306F-4FEB-8230-8C1CA98C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6194-53F3-4ECE-A14F-FC326464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90CA-FEE9-42FF-AD27-BE8A4812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63C6-4D9C-4C4A-9DCB-DA86177E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E7EA-7E30-4191-859B-CF62F21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2F2D-77C4-418F-812D-0898FADA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6ACD-0976-485C-8E60-4F09678C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7A24-1519-4921-8064-960CD1A3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FB5F-D769-49FC-BEAF-F2D71CCB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682A-FF6C-4614-A50E-0EE1C3F2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0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6A88C-ED69-4868-80D8-32FD39A92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E6605-2336-4C29-BA1D-99A7E005C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6EC7-8466-44FD-98E7-82703483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FAE0-9B4D-47FC-88FE-39592475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0978-4977-444C-8C81-77981B0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7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6C63-86FF-4860-A53B-A4DD0F11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4508-6EAA-494F-9D01-2A499C55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2F0E-FFE3-4270-A829-85A3FDCA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93E5-CE2D-4C13-B942-EB745D7C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6F6E-B634-4CB4-9184-E821A7EF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3B0C-9C20-41CF-A53D-9789D57E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339C-2E50-4ED2-B06D-06E32173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80FB-7EA6-401B-B64E-87C4F85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71C5-ED34-4001-9D4B-491C4525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C36B-2937-40C3-8E1A-8B39D8D2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8600-F368-4297-B483-BE06044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A3FC-7D6C-4548-A8F6-DE565E6D5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30DD8-0A73-4B08-825C-D8F6770F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E4D16-1605-4877-8908-6C5F255A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8A88-12A1-44F5-AC85-5CEC38D3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B5B4D-ABF0-4F61-BD30-3EF37282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53FD-5EBF-4D0C-BB62-9F32434F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2BFAC-931A-401B-84D9-F358ABEA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6D24-E2E7-45BC-8BE2-8CE22CB2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3FDA-0FDB-4CB6-8D5D-DF4B15288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20785-898C-4DCD-A375-D74B0733C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B7DF-EF7A-4341-A2B4-EA05A8A2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01ABB-EBDC-4016-B4F5-519C74B2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90B68-AD9C-40C0-B9AD-99443F51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394A-465D-4615-BC7E-01F9AD7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32A9C-85B0-4B59-B14B-0E3B28A2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38EB-385F-428E-A804-8C58DE36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F9DE-A5BA-4EC9-B415-7F35B6B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4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EFF0D-F608-4260-9221-6D5B3721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B5D77-E7D5-41C5-9FC6-86A81AFF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BA94F-4B93-4A31-9BCE-27F29AA6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D8E0-6D03-467F-8D91-931F0023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8647-CB09-4173-9390-F3D8C444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176D-82E7-4C56-B774-744C479E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0ABD-59DD-4241-A7BF-575F6CB0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825F-C965-497B-BA23-3D963B94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B7D6-E7A5-4638-AF20-59A0F2DB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9F54-AB86-4C88-9521-B00AC428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F1A62-1674-4A7B-86FA-EA54C6FA3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8155-F385-473B-B895-F463C940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3D75-56A9-42C1-A1AE-B9E6A5F3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EE41D-AED4-43EE-8636-BD45D3E1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97BC-30EE-4899-ADAE-2A8A04A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3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D7C45-5DFB-4ED3-BE31-9F477EA8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B513E-E9A8-4C0B-A777-5779D35A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7D01-B851-448A-8072-79BECDEB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F75A-33DB-4D80-8230-5322006F22B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880A-DA59-4C1A-AC3B-942AD0D7C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F5B-88CC-4B01-97F7-2379C979A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EED2-D309-491A-B1D3-5D7B50B7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3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8E0F9F-6B67-4526-A4D3-67B1DAEC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29" y="4931229"/>
            <a:ext cx="4927622" cy="1926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7D97D-7DF4-4BC2-AEFB-A0331240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4004444"/>
            <a:ext cx="5094514" cy="28535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96DF81-A3A9-42D0-B4C1-347F8122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4" y="0"/>
            <a:ext cx="5337727" cy="2496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E4CC3C-EFE2-4509-AF37-236152328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2667000" cy="3333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ECC6A3-0F41-4A24-865E-64478538A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73788"/>
            <a:ext cx="5998441" cy="1926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46F089-6891-4C7B-A667-5C224E7BC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47" y="2853556"/>
            <a:ext cx="2517367" cy="988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439AE5-3D53-4D81-B3A6-B953F8438A5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05" y="1058914"/>
            <a:ext cx="3729990" cy="12751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44B40E-477E-4283-9783-36D6495EDC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80" y="95250"/>
            <a:ext cx="2388734" cy="9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TEJA POTU</dc:creator>
  <cp:lastModifiedBy>SAI TEJA POTU</cp:lastModifiedBy>
  <cp:revision>2</cp:revision>
  <dcterms:created xsi:type="dcterms:W3CDTF">2022-04-05T03:36:38Z</dcterms:created>
  <dcterms:modified xsi:type="dcterms:W3CDTF">2022-04-05T03:54:30Z</dcterms:modified>
</cp:coreProperties>
</file>