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8"/>
  </p:notesMasterIdLst>
  <p:sldIdLst>
    <p:sldId id="267" r:id="rId2"/>
    <p:sldId id="266" r:id="rId3"/>
    <p:sldId id="269" r:id="rId4"/>
    <p:sldId id="257" r:id="rId5"/>
    <p:sldId id="271" r:id="rId6"/>
    <p:sldId id="270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39E3AB-8062-47ED-BF75-8C9FC46DB13A}" type="datetimeFigureOut">
              <a:rPr lang="zh-CN" altLang="en-US" smtClean="0"/>
              <a:pPr/>
              <a:t>2018-10-25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1081E-7FC9-47D1-8281-D32AAB7AFE1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1081E-7FC9-47D1-8281-D32AAB7AFE1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7FFE-87B7-40CB-A1FD-BEC0AD3B2847}" type="datetime1">
              <a:rPr lang="zh-CN" altLang="en-US" smtClean="0"/>
              <a:pPr/>
              <a:t>2018-10-25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61B72-20DB-481D-B3C1-D93AA31592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77FEF-CBC6-4AB5-BD4A-5FC37F5F269B}" type="datetime1">
              <a:rPr lang="zh-CN" altLang="en-US" smtClean="0"/>
              <a:pPr/>
              <a:t>2018-10-25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61B72-20DB-481D-B3C1-D93AA31592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B2A98-C158-45C7-B7D8-221FF0A7C744}" type="datetime1">
              <a:rPr lang="zh-CN" altLang="en-US" smtClean="0"/>
              <a:pPr/>
              <a:t>2018-10-25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61B72-20DB-481D-B3C1-D93AA31592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4624-6C34-4698-844E-C9C92A840A89}" type="datetime1">
              <a:rPr lang="zh-CN" altLang="en-US" smtClean="0"/>
              <a:pPr/>
              <a:t>2018-10-25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61B72-20DB-481D-B3C1-D93AA31592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E3682-9AB0-4317-B5B5-0F5C2CEDA6F7}" type="datetime1">
              <a:rPr lang="zh-CN" altLang="en-US" smtClean="0"/>
              <a:pPr/>
              <a:t>2018-10-25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61B72-20DB-481D-B3C1-D93AA31592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3D7B-D88F-41A5-9C56-1E79E887F2B0}" type="datetime1">
              <a:rPr lang="zh-CN" altLang="en-US" smtClean="0"/>
              <a:pPr/>
              <a:t>2018-10-25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61B72-20DB-481D-B3C1-D93AA31592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4C815-8070-4289-B069-A051BCC44574}" type="datetime1">
              <a:rPr lang="zh-CN" altLang="en-US" smtClean="0"/>
              <a:pPr/>
              <a:t>2018-10-25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61B72-20DB-481D-B3C1-D93AA31592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712E5-5A42-4F69-B9D1-1F0E44E678FF}" type="datetime1">
              <a:rPr lang="zh-CN" altLang="en-US" smtClean="0"/>
              <a:pPr/>
              <a:t>2018-10-25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61B72-20DB-481D-B3C1-D93AA31592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4B27-1D72-407B-A366-AD8159BB76D7}" type="datetime1">
              <a:rPr lang="zh-CN" altLang="en-US" smtClean="0"/>
              <a:pPr/>
              <a:t>2018-10-25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61B72-20DB-481D-B3C1-D93AA31592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0407-2064-42F9-82CB-FBCE933578C1}" type="datetime1">
              <a:rPr lang="zh-CN" altLang="en-US" smtClean="0"/>
              <a:pPr/>
              <a:t>2018-10-25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61B72-20DB-481D-B3C1-D93AA31592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909E5-FAC1-4BA3-92FE-19E9327A0394}" type="datetime1">
              <a:rPr lang="zh-CN" altLang="en-US" smtClean="0"/>
              <a:pPr/>
              <a:t>2018-10-25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61B72-20DB-481D-B3C1-D93AA315926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5520FF1-F9E8-4E48-B32D-540165E87B89}" type="datetime1">
              <a:rPr lang="zh-CN" altLang="en-US" smtClean="0"/>
              <a:pPr/>
              <a:t>2018-10-25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61B72-20DB-481D-B3C1-D93AA315926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29600" cy="367240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 smtClean="0"/>
              <a:t>微耕实业  门禁专家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应用云控制器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                                 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开发扫二维码开门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86189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792088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开发扫二维码开门</a:t>
            </a:r>
            <a:endParaRPr lang="en-US" altLang="zh-CN" sz="4000" dirty="0">
              <a:latin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438912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sz="1800" b="1" dirty="0" smtClean="0">
                <a:latin typeface="+mn-ea"/>
              </a:rPr>
              <a:t>说明</a:t>
            </a:r>
            <a:endParaRPr lang="en-US" altLang="zh-CN" sz="1800" b="1" dirty="0" smtClean="0">
              <a:latin typeface="+mn-ea"/>
            </a:endParaRPr>
          </a:p>
          <a:p>
            <a:pPr>
              <a:buNone/>
            </a:pPr>
            <a:endParaRPr lang="en-US" altLang="zh-CN" sz="500" dirty="0" smtClean="0">
              <a:latin typeface="+mn-ea"/>
            </a:endParaRPr>
          </a:p>
          <a:p>
            <a:pPr>
              <a:buNone/>
            </a:pPr>
            <a:r>
              <a:rPr lang="en-US" altLang="zh-CN" sz="1100" dirty="0" smtClean="0">
                <a:latin typeface="+mn-ea"/>
              </a:rPr>
              <a:t>1、</a:t>
            </a:r>
            <a:r>
              <a:rPr lang="zh-CN" altLang="en-US" sz="1100" dirty="0" smtClean="0">
                <a:latin typeface="+mn-ea"/>
              </a:rPr>
              <a:t>基于 </a:t>
            </a:r>
            <a:r>
              <a:rPr lang="zh-CN" altLang="en-US" sz="1100" dirty="0" smtClean="0">
                <a:solidFill>
                  <a:srgbClr val="FF0000"/>
                </a:solidFill>
                <a:latin typeface="+mn-ea"/>
              </a:rPr>
              <a:t>云服务器项目 </a:t>
            </a:r>
            <a:r>
              <a:rPr lang="zh-CN" altLang="en-US" sz="1100" dirty="0" smtClean="0">
                <a:latin typeface="+mn-ea"/>
              </a:rPr>
              <a:t>开发。</a:t>
            </a:r>
            <a:endParaRPr lang="en-US" altLang="zh-CN" sz="1100" dirty="0" smtClean="0">
              <a:solidFill>
                <a:srgbClr val="FF0000"/>
              </a:solidFill>
              <a:latin typeface="+mn-ea"/>
            </a:endParaRPr>
          </a:p>
          <a:p>
            <a:pPr>
              <a:buNone/>
            </a:pPr>
            <a:endParaRPr lang="en-US" altLang="zh-CN" sz="500" dirty="0" smtClean="0">
              <a:latin typeface="+mn-ea"/>
            </a:endParaRPr>
          </a:p>
          <a:p>
            <a:pPr>
              <a:buNone/>
            </a:pPr>
            <a:r>
              <a:rPr lang="en-US" altLang="zh-CN" sz="1100" dirty="0" smtClean="0">
                <a:latin typeface="+mn-ea"/>
              </a:rPr>
              <a:t>2、</a:t>
            </a:r>
            <a:r>
              <a:rPr lang="zh-CN" altLang="en-US" sz="1100" dirty="0" smtClean="0">
                <a:latin typeface="+mn-ea"/>
              </a:rPr>
              <a:t>门禁 </a:t>
            </a:r>
            <a:r>
              <a:rPr lang="zh-CN" altLang="en-US" sz="1100" dirty="0" smtClean="0">
                <a:solidFill>
                  <a:srgbClr val="FF0000"/>
                </a:solidFill>
                <a:latin typeface="+mn-ea"/>
              </a:rPr>
              <a:t>控制器</a:t>
            </a:r>
            <a:r>
              <a:rPr lang="en-US" altLang="zh-CN" sz="1100" dirty="0" smtClean="0">
                <a:solidFill>
                  <a:srgbClr val="FF0000"/>
                </a:solidFill>
                <a:latin typeface="+mn-ea"/>
              </a:rPr>
              <a:t>SN </a:t>
            </a:r>
            <a:r>
              <a:rPr lang="zh-CN" altLang="en-US" sz="1100" dirty="0" smtClean="0">
                <a:latin typeface="+mn-ea"/>
              </a:rPr>
              <a:t>是：</a:t>
            </a:r>
            <a:r>
              <a:rPr lang="en-US" altLang="zh-CN" sz="11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1600" b="1" dirty="0" smtClean="0">
                <a:solidFill>
                  <a:srgbClr val="FF0000"/>
                </a:solidFill>
                <a:latin typeface="+mn-ea"/>
              </a:rPr>
              <a:t>253118850</a:t>
            </a:r>
          </a:p>
          <a:p>
            <a:pPr>
              <a:buNone/>
            </a:pPr>
            <a:endParaRPr lang="en-US" altLang="zh-CN" sz="11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1800" b="1" dirty="0" smtClean="0"/>
              <a:t>步聚</a:t>
            </a:r>
            <a:endParaRPr lang="en-US" altLang="zh-CN" sz="1800" b="1" dirty="0" smtClean="0"/>
          </a:p>
          <a:p>
            <a:pPr>
              <a:buFont typeface="Wingdings" pitchFamily="2" charset="2"/>
              <a:buChar char="Ø"/>
            </a:pPr>
            <a:endParaRPr lang="en-US" altLang="zh-CN" sz="500" b="1" dirty="0" smtClean="0"/>
          </a:p>
          <a:p>
            <a:pPr>
              <a:buNone/>
            </a:pPr>
            <a:r>
              <a:rPr lang="en-US" altLang="zh-CN" sz="1100" dirty="0" smtClean="0">
                <a:latin typeface="+mn-ea"/>
              </a:rPr>
              <a:t>1、</a:t>
            </a:r>
            <a:r>
              <a:rPr lang="zh-CN" altLang="en-US" sz="1100" dirty="0" smtClean="0">
                <a:latin typeface="+mn-ea"/>
              </a:rPr>
              <a:t>生成二维码数据。</a:t>
            </a:r>
            <a:endParaRPr lang="en-US" altLang="zh-CN" sz="1100" dirty="0" smtClean="0">
              <a:latin typeface="+mn-ea"/>
            </a:endParaRPr>
          </a:p>
          <a:p>
            <a:pPr>
              <a:buNone/>
            </a:pPr>
            <a:endParaRPr lang="en-US" altLang="zh-CN" sz="500" dirty="0" smtClean="0">
              <a:latin typeface="+mn-ea"/>
            </a:endParaRPr>
          </a:p>
          <a:p>
            <a:pPr>
              <a:buNone/>
            </a:pPr>
            <a:r>
              <a:rPr lang="en-US" altLang="zh-CN" sz="1100" dirty="0" smtClean="0">
                <a:latin typeface="+mn-ea"/>
              </a:rPr>
              <a:t>2、</a:t>
            </a:r>
            <a:r>
              <a:rPr lang="zh-CN" altLang="en-US" sz="1100" dirty="0" smtClean="0">
                <a:latin typeface="+mn-ea"/>
              </a:rPr>
              <a:t>门禁控制器识别二维码判断开门。</a:t>
            </a:r>
            <a:endParaRPr lang="en-US" altLang="zh-CN" sz="1100" dirty="0" smtClean="0">
              <a:latin typeface="+mn-ea"/>
            </a:endParaRPr>
          </a:p>
          <a:p>
            <a:pPr>
              <a:buNone/>
            </a:pPr>
            <a:endParaRPr lang="zh-CN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189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720080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一 生成二维码数据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696064"/>
            <a:ext cx="8229600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1100" dirty="0" smtClean="0">
                <a:latin typeface="+mn-ea"/>
              </a:rPr>
              <a:t>打开云服务器项目，</a:t>
            </a:r>
            <a:r>
              <a:rPr lang="zh-CN" altLang="zh-CN" sz="1100" dirty="0" smtClean="0">
                <a:latin typeface="+mn-ea"/>
              </a:rPr>
              <a:t>运行“</a:t>
            </a:r>
            <a:r>
              <a:rPr lang="en-US" altLang="zh-CN" sz="1100" dirty="0" smtClean="0">
                <a:latin typeface="+mn-ea"/>
              </a:rPr>
              <a:t>WGController32_CSharp.exe</a:t>
            </a:r>
            <a:r>
              <a:rPr lang="zh-CN" altLang="zh-CN" sz="1100" dirty="0" smtClean="0">
                <a:latin typeface="+mn-ea"/>
              </a:rPr>
              <a:t>”。</a:t>
            </a:r>
            <a:endParaRPr lang="en-US" altLang="zh-CN" sz="1100" dirty="0" smtClean="0">
              <a:solidFill>
                <a:srgbClr val="FF0000"/>
              </a:solidFill>
              <a:latin typeface="+mn-ea"/>
            </a:endParaRPr>
          </a:p>
          <a:p>
            <a:pPr>
              <a:buNone/>
            </a:pPr>
            <a:r>
              <a:rPr lang="zh-CN" altLang="zh-CN" sz="1100" dirty="0" smtClean="0">
                <a:solidFill>
                  <a:srgbClr val="FF0000"/>
                </a:solidFill>
                <a:latin typeface="+mn-ea"/>
              </a:rPr>
              <a:t>打开路径</a:t>
            </a:r>
            <a:r>
              <a:rPr lang="zh-CN" altLang="zh-CN" sz="1100" dirty="0" smtClean="0">
                <a:latin typeface="+mn-ea"/>
              </a:rPr>
              <a:t>：“云服务器项目</a:t>
            </a:r>
            <a:r>
              <a:rPr lang="en-US" altLang="zh-CN" sz="1100" dirty="0" smtClean="0">
                <a:latin typeface="+mn-ea"/>
              </a:rPr>
              <a:t>\</a:t>
            </a:r>
            <a:r>
              <a:rPr lang="zh-CN" altLang="en-US" sz="1100" dirty="0" smtClean="0">
                <a:latin typeface="+mn-ea"/>
              </a:rPr>
              <a:t>项目源代码</a:t>
            </a:r>
            <a:r>
              <a:rPr lang="en-US" altLang="zh-CN" sz="1100" dirty="0" smtClean="0">
                <a:latin typeface="+mn-ea"/>
              </a:rPr>
              <a:t>\</a:t>
            </a:r>
            <a:r>
              <a:rPr lang="zh-CN" altLang="zh-CN" sz="1100" dirty="0" smtClean="0">
                <a:solidFill>
                  <a:srgbClr val="FF0000"/>
                </a:solidFill>
                <a:latin typeface="+mn-ea"/>
              </a:rPr>
              <a:t>控制器端</a:t>
            </a:r>
            <a:r>
              <a:rPr lang="en-US" altLang="zh-CN" sz="1100" dirty="0" smtClean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zh-CN" sz="1100" dirty="0" smtClean="0">
                <a:solidFill>
                  <a:srgbClr val="FF0000"/>
                </a:solidFill>
                <a:latin typeface="+mn-ea"/>
              </a:rPr>
              <a:t>设置</a:t>
            </a:r>
            <a:r>
              <a:rPr lang="en-US" altLang="zh-CN" sz="1100" dirty="0" smtClean="0">
                <a:latin typeface="+mn-ea"/>
              </a:rPr>
              <a:t>\WGController32_CSharp\bin\Release</a:t>
            </a:r>
            <a:r>
              <a:rPr lang="zh-CN" altLang="zh-CN" sz="1100" dirty="0" smtClean="0">
                <a:latin typeface="+mn-ea"/>
              </a:rPr>
              <a:t>”。</a:t>
            </a:r>
            <a:endParaRPr lang="en-US" altLang="zh-CN" sz="1100" dirty="0" smtClean="0">
              <a:latin typeface="+mn-ea"/>
            </a:endParaRPr>
          </a:p>
          <a:p>
            <a:pPr>
              <a:buNone/>
            </a:pPr>
            <a:endParaRPr lang="en-US" altLang="zh-CN" sz="500" dirty="0" smtClean="0">
              <a:latin typeface="+mn-ea"/>
            </a:endParaRPr>
          </a:p>
          <a:p>
            <a:pPr>
              <a:buNone/>
            </a:pPr>
            <a:r>
              <a:rPr lang="en-US" altLang="zh-CN" sz="1100" dirty="0" smtClean="0">
                <a:latin typeface="+mn-ea"/>
              </a:rPr>
              <a:t>1、</a:t>
            </a:r>
            <a:r>
              <a:rPr lang="zh-CN" altLang="en-US" sz="1100" dirty="0" smtClean="0">
                <a:latin typeface="+mn-ea"/>
              </a:rPr>
              <a:t>单击</a:t>
            </a:r>
            <a:r>
              <a:rPr lang="zh-CN" altLang="zh-CN" sz="1100" dirty="0" smtClean="0">
                <a:latin typeface="+mn-ea"/>
              </a:rPr>
              <a:t>“</a:t>
            </a:r>
            <a:r>
              <a:rPr lang="zh-CN" altLang="en-US" sz="1100" dirty="0" smtClean="0">
                <a:latin typeface="+mn-ea"/>
              </a:rPr>
              <a:t>二维码设置</a:t>
            </a:r>
            <a:r>
              <a:rPr lang="en-US" altLang="zh-CN" sz="1100" dirty="0" smtClean="0">
                <a:latin typeface="+mn-ea"/>
              </a:rPr>
              <a:t>”。</a:t>
            </a:r>
          </a:p>
          <a:p>
            <a:pPr>
              <a:buNone/>
            </a:pPr>
            <a:endParaRPr lang="en-US" altLang="zh-CN" sz="500" dirty="0" smtClean="0">
              <a:latin typeface="+mn-ea"/>
            </a:endParaRPr>
          </a:p>
          <a:p>
            <a:pPr>
              <a:buNone/>
            </a:pPr>
            <a:r>
              <a:rPr lang="en-US" altLang="zh-CN" sz="1100" dirty="0" smtClean="0">
                <a:latin typeface="+mn-ea"/>
              </a:rPr>
              <a:t>2、</a:t>
            </a:r>
            <a:r>
              <a:rPr lang="zh-CN" altLang="en-US" sz="1100" dirty="0" smtClean="0">
                <a:latin typeface="+mn-ea"/>
              </a:rPr>
              <a:t>单击</a:t>
            </a:r>
            <a:r>
              <a:rPr lang="en-US" altLang="zh-CN" sz="1100" dirty="0" smtClean="0">
                <a:latin typeface="+mn-ea"/>
              </a:rPr>
              <a:t>“</a:t>
            </a:r>
            <a:r>
              <a:rPr lang="zh-CN" altLang="en-US" sz="1100" dirty="0" smtClean="0">
                <a:latin typeface="+mn-ea"/>
              </a:rPr>
              <a:t>设置二维码密码</a:t>
            </a:r>
            <a:r>
              <a:rPr lang="en-US" altLang="zh-CN" sz="1100" dirty="0" smtClean="0">
                <a:latin typeface="+mn-ea"/>
              </a:rPr>
              <a:t>”</a:t>
            </a:r>
            <a:r>
              <a:rPr lang="zh-CN" altLang="en-US" sz="1100" dirty="0" smtClean="0">
                <a:latin typeface="+mn-ea"/>
              </a:rPr>
              <a:t> </a:t>
            </a:r>
            <a:r>
              <a:rPr lang="en-US" altLang="zh-CN" sz="1100" dirty="0" smtClean="0">
                <a:latin typeface="+mn-ea"/>
                <a:sym typeface="Wingdings" pitchFamily="2" charset="2"/>
              </a:rPr>
              <a:t> “</a:t>
            </a:r>
            <a:r>
              <a:rPr lang="zh-CN" altLang="en-US" sz="1100" dirty="0" smtClean="0">
                <a:latin typeface="+mn-ea"/>
                <a:sym typeface="Wingdings" pitchFamily="2" charset="2"/>
              </a:rPr>
              <a:t>上传权限</a:t>
            </a:r>
            <a:r>
              <a:rPr lang="en-US" altLang="zh-CN" sz="1100" dirty="0" smtClean="0">
                <a:latin typeface="+mn-ea"/>
                <a:sym typeface="Wingdings" pitchFamily="2" charset="2"/>
              </a:rPr>
              <a:t>”  “</a:t>
            </a:r>
            <a:r>
              <a:rPr lang="zh-CN" altLang="en-US" sz="1100" dirty="0" smtClean="0">
                <a:latin typeface="+mn-ea"/>
                <a:sym typeface="Wingdings" pitchFamily="2" charset="2"/>
              </a:rPr>
              <a:t>生成二维码数据</a:t>
            </a:r>
            <a:r>
              <a:rPr lang="en-US" altLang="zh-CN" sz="1100" dirty="0" smtClean="0">
                <a:latin typeface="+mn-ea"/>
                <a:sym typeface="Wingdings" pitchFamily="2" charset="2"/>
              </a:rPr>
              <a:t>”。</a:t>
            </a:r>
            <a:endParaRPr lang="en-US" altLang="zh-CN" sz="1100" dirty="0" smtClean="0">
              <a:latin typeface="+mn-ea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1916832"/>
            <a:ext cx="905469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0"/>
            <a:ext cx="8496944" cy="780696"/>
          </a:xfrm>
        </p:spPr>
        <p:txBody>
          <a:bodyPr>
            <a:normAutofit/>
          </a:bodyPr>
          <a:lstStyle/>
          <a:p>
            <a:pPr marL="0" indent="0"/>
            <a:r>
              <a:rPr lang="zh-CN" altLang="en-US" sz="4000" dirty="0" smtClean="0"/>
              <a:t>二 门禁控制器识别二维码判断开门</a:t>
            </a:r>
            <a:endParaRPr lang="en-US" altLang="zh-CN" sz="4000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zh-CN" sz="1100" dirty="0" smtClean="0"/>
              <a:t>登陆</a:t>
            </a:r>
            <a:r>
              <a:rPr lang="zh-CN" altLang="zh-CN" sz="1100" dirty="0" smtClean="0">
                <a:latin typeface="+mn-ea"/>
              </a:rPr>
              <a:t>“</a:t>
            </a:r>
            <a:r>
              <a:rPr lang="zh-CN" altLang="zh-CN" sz="1100" b="1" dirty="0" smtClean="0"/>
              <a:t>专业智能门禁管理系统</a:t>
            </a:r>
            <a:r>
              <a:rPr lang="en-US" altLang="zh-CN" sz="1100" dirty="0" smtClean="0">
                <a:latin typeface="+mn-ea"/>
              </a:rPr>
              <a:t>”</a:t>
            </a:r>
            <a:r>
              <a:rPr lang="zh-CN" altLang="en-US" sz="1100" dirty="0" smtClean="0"/>
              <a:t>。</a:t>
            </a:r>
            <a:endParaRPr lang="en-US" altLang="zh-CN" sz="1100" dirty="0" smtClean="0"/>
          </a:p>
          <a:p>
            <a:pPr>
              <a:buNone/>
            </a:pPr>
            <a:r>
              <a:rPr lang="zh-CN" altLang="zh-CN" sz="1100" dirty="0" smtClean="0"/>
              <a:t>单击</a:t>
            </a:r>
            <a:r>
              <a:rPr lang="zh-CN" altLang="zh-CN" sz="1100" dirty="0" smtClean="0">
                <a:latin typeface="+mn-ea"/>
              </a:rPr>
              <a:t>“</a:t>
            </a:r>
            <a:r>
              <a:rPr lang="zh-CN" altLang="en-US" sz="1100" dirty="0" smtClean="0"/>
              <a:t>操作</a:t>
            </a:r>
            <a:r>
              <a:rPr lang="en-US" altLang="zh-CN" sz="1100" dirty="0" smtClean="0">
                <a:latin typeface="+mn-ea"/>
              </a:rPr>
              <a:t>”</a:t>
            </a:r>
            <a:r>
              <a:rPr lang="zh-CN" altLang="en-US" sz="1100" dirty="0" smtClean="0">
                <a:latin typeface="+mn-ea"/>
              </a:rPr>
              <a:t> </a:t>
            </a:r>
            <a:r>
              <a:rPr lang="en-US" altLang="zh-CN" sz="1100" dirty="0" smtClean="0">
                <a:latin typeface="+mn-ea"/>
                <a:sym typeface="Wingdings" pitchFamily="2" charset="2"/>
              </a:rPr>
              <a:t></a:t>
            </a:r>
            <a:r>
              <a:rPr lang="en-US" altLang="zh-CN" sz="1100" dirty="0" smtClean="0"/>
              <a:t> </a:t>
            </a:r>
            <a:r>
              <a:rPr lang="zh-CN" altLang="zh-CN" sz="1100" dirty="0" smtClean="0">
                <a:latin typeface="+mn-ea"/>
              </a:rPr>
              <a:t>“</a:t>
            </a:r>
            <a:r>
              <a:rPr lang="zh-CN" altLang="en-US" sz="1100" dirty="0" smtClean="0"/>
              <a:t>实时监控</a:t>
            </a:r>
            <a:r>
              <a:rPr lang="en-US" altLang="zh-CN" sz="1100" dirty="0" smtClean="0">
                <a:latin typeface="+mn-ea"/>
              </a:rPr>
              <a:t>”（</a:t>
            </a:r>
            <a:r>
              <a:rPr lang="zh-CN" altLang="en-US" sz="1100" dirty="0" smtClean="0">
                <a:latin typeface="+mn-ea"/>
              </a:rPr>
              <a:t>控制器需先添加在系统中</a:t>
            </a:r>
            <a:r>
              <a:rPr lang="en-US" altLang="zh-CN" sz="1100" dirty="0" smtClean="0">
                <a:latin typeface="+mn-ea"/>
              </a:rPr>
              <a:t>）</a:t>
            </a:r>
            <a:r>
              <a:rPr lang="zh-CN" altLang="zh-CN" sz="1100" dirty="0" smtClean="0"/>
              <a:t>。</a:t>
            </a:r>
          </a:p>
          <a:p>
            <a:pPr>
              <a:buNone/>
            </a:pPr>
            <a:endParaRPr lang="en-US" altLang="zh-CN" sz="500" dirty="0" smtClean="0">
              <a:latin typeface="+mn-ea"/>
            </a:endParaRPr>
          </a:p>
          <a:p>
            <a:pPr>
              <a:buNone/>
            </a:pPr>
            <a:r>
              <a:rPr lang="en-US" altLang="zh-CN" sz="1100" dirty="0" smtClean="0">
                <a:latin typeface="+mn-ea"/>
              </a:rPr>
              <a:t>1、</a:t>
            </a:r>
            <a:r>
              <a:rPr lang="zh-CN" altLang="en-US" sz="1100" dirty="0" smtClean="0">
                <a:latin typeface="+mn-ea"/>
              </a:rPr>
              <a:t>用二维码识读器扫描</a:t>
            </a:r>
            <a:r>
              <a:rPr lang="en-US" altLang="zh-CN" sz="1100" dirty="0" smtClean="0">
                <a:latin typeface="+mn-ea"/>
              </a:rPr>
              <a:t>“</a:t>
            </a:r>
            <a:r>
              <a:rPr lang="zh-CN" altLang="en-US" sz="1100" dirty="0" smtClean="0">
                <a:latin typeface="+mn-ea"/>
              </a:rPr>
              <a:t>生成的二维码数据</a:t>
            </a:r>
            <a:r>
              <a:rPr lang="en-US" altLang="zh-CN" sz="1100" dirty="0" smtClean="0">
                <a:latin typeface="+mn-ea"/>
              </a:rPr>
              <a:t>”</a:t>
            </a:r>
            <a:r>
              <a:rPr lang="zh-CN" altLang="en-US" sz="1100" dirty="0" smtClean="0">
                <a:latin typeface="+mn-ea"/>
              </a:rPr>
              <a:t>。</a:t>
            </a:r>
            <a:endParaRPr lang="en-US" altLang="zh-CN" sz="1100" dirty="0" smtClean="0">
              <a:latin typeface="+mn-ea"/>
            </a:endParaRPr>
          </a:p>
          <a:p>
            <a:pPr indent="0">
              <a:buNone/>
            </a:pPr>
            <a:r>
              <a:rPr lang="zh-CN" altLang="en-US" sz="500" dirty="0" smtClean="0">
                <a:latin typeface="+mn-ea"/>
              </a:rPr>
              <a:t>        </a:t>
            </a:r>
            <a:endParaRPr lang="en-US" altLang="zh-CN" sz="500" dirty="0" smtClean="0">
              <a:latin typeface="+mn-ea"/>
            </a:endParaRPr>
          </a:p>
          <a:p>
            <a:pPr>
              <a:buNone/>
            </a:pPr>
            <a:r>
              <a:rPr lang="en-US" altLang="zh-CN" sz="1100" dirty="0" smtClean="0">
                <a:latin typeface="+mn-ea"/>
              </a:rPr>
              <a:t>2</a:t>
            </a:r>
            <a:r>
              <a:rPr lang="zh-CN" altLang="en-US" sz="1100" dirty="0" smtClean="0">
                <a:latin typeface="+mn-ea"/>
              </a:rPr>
              <a:t>、门禁控制器识别二维码判断开门</a:t>
            </a:r>
            <a:r>
              <a:rPr lang="zh-CN" altLang="zh-CN" sz="1100" dirty="0" smtClean="0">
                <a:latin typeface="+mn-ea"/>
              </a:rPr>
              <a:t>。</a:t>
            </a:r>
            <a:endParaRPr lang="en-US" altLang="zh-CN" sz="1100" dirty="0" smtClean="0">
              <a:latin typeface="+mn-ea"/>
            </a:endParaRPr>
          </a:p>
          <a:p>
            <a:pPr>
              <a:buNone/>
            </a:pPr>
            <a:endParaRPr lang="en-US" altLang="zh-CN" sz="500" dirty="0" smtClean="0">
              <a:latin typeface="+mn-ea"/>
            </a:endParaRPr>
          </a:p>
          <a:p>
            <a:pPr>
              <a:buNone/>
            </a:pPr>
            <a:r>
              <a:rPr lang="zh-CN" altLang="en-US" sz="1100" dirty="0" smtClean="0">
                <a:latin typeface="+mn-ea"/>
              </a:rPr>
              <a:t>此方式，微信小程序二维码也能开门，自己开发的手机</a:t>
            </a:r>
            <a:r>
              <a:rPr lang="en-US" altLang="zh-CN" sz="1100" dirty="0" smtClean="0">
                <a:latin typeface="+mn-ea"/>
              </a:rPr>
              <a:t>APP</a:t>
            </a:r>
            <a:r>
              <a:rPr lang="zh-CN" altLang="en-US" sz="1100" dirty="0" smtClean="0">
                <a:latin typeface="+mn-ea"/>
              </a:rPr>
              <a:t>也能开门。</a:t>
            </a:r>
            <a:endParaRPr lang="en-US" altLang="zh-CN" sz="1100" dirty="0" smtClean="0">
              <a:latin typeface="+mn-ea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2204864"/>
            <a:ext cx="9047800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6189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666328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三 生成</a:t>
            </a:r>
            <a:r>
              <a:rPr lang="zh-CN" altLang="en-US" sz="4000" dirty="0"/>
              <a:t>二维</a:t>
            </a:r>
            <a:r>
              <a:rPr lang="zh-CN" altLang="en-US" sz="4000" dirty="0" smtClean="0"/>
              <a:t>码</a:t>
            </a:r>
            <a:r>
              <a:rPr lang="en-US" altLang="zh-CN" sz="4000" dirty="0" smtClean="0"/>
              <a:t>(</a:t>
            </a:r>
            <a:r>
              <a:rPr lang="zh-CN" altLang="en-US" sz="4000" dirty="0" smtClean="0"/>
              <a:t>二维码规则</a:t>
            </a:r>
            <a:r>
              <a:rPr lang="en-US" altLang="zh-CN" sz="4000" dirty="0" smtClean="0"/>
              <a:t>)</a:t>
            </a:r>
            <a:endParaRPr lang="en-US" altLang="zh-CN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052736"/>
            <a:ext cx="82296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600" dirty="0" smtClean="0">
                <a:latin typeface="+mn-ea"/>
              </a:rPr>
              <a:t>参考</a:t>
            </a:r>
            <a:r>
              <a:rPr lang="en-US" altLang="zh-CN" sz="1600" b="1" dirty="0">
                <a:latin typeface="+mn-ea"/>
              </a:rPr>
              <a:t>C#</a:t>
            </a:r>
            <a:r>
              <a:rPr lang="zh-CN" altLang="en-US" sz="1600" b="1" dirty="0">
                <a:latin typeface="+mn-ea"/>
              </a:rPr>
              <a:t>代码</a:t>
            </a:r>
            <a:r>
              <a:rPr lang="en-US" altLang="zh-CN" sz="1600" dirty="0">
                <a:latin typeface="+mn-ea"/>
              </a:rPr>
              <a:t>: </a:t>
            </a:r>
            <a:r>
              <a:rPr lang="zh-CN" altLang="en-US" sz="1600" dirty="0">
                <a:latin typeface="+mn-ea"/>
              </a:rPr>
              <a:t>云服务器项目</a:t>
            </a:r>
            <a:r>
              <a:rPr lang="en-US" altLang="zh-CN" sz="1600" dirty="0">
                <a:latin typeface="+mn-ea"/>
              </a:rPr>
              <a:t>\</a:t>
            </a:r>
            <a:r>
              <a:rPr lang="zh-CN" altLang="en-US" sz="1600" dirty="0">
                <a:latin typeface="+mn-ea"/>
              </a:rPr>
              <a:t>控制器端</a:t>
            </a:r>
            <a:r>
              <a:rPr lang="en-US" altLang="zh-CN" sz="1600" dirty="0">
                <a:latin typeface="+mn-ea"/>
              </a:rPr>
              <a:t>-</a:t>
            </a:r>
            <a:r>
              <a:rPr lang="zh-CN" altLang="en-US" sz="1600" dirty="0">
                <a:latin typeface="+mn-ea"/>
              </a:rPr>
              <a:t>设置  </a:t>
            </a:r>
            <a:r>
              <a:rPr lang="en-US" altLang="zh-CN" sz="1600" dirty="0">
                <a:latin typeface="+mn-ea"/>
              </a:rPr>
              <a:t>[</a:t>
            </a:r>
            <a:r>
              <a:rPr lang="zh-CN" altLang="en-US" sz="1600" dirty="0">
                <a:latin typeface="+mn-ea"/>
              </a:rPr>
              <a:t>用于</a:t>
            </a:r>
            <a:r>
              <a:rPr lang="zh-CN" altLang="en-US" sz="1600" dirty="0" smtClean="0">
                <a:latin typeface="+mn-ea"/>
              </a:rPr>
              <a:t>设置二维码密码 </a:t>
            </a:r>
            <a:r>
              <a:rPr lang="zh-CN" altLang="en-US" sz="1600" dirty="0">
                <a:latin typeface="+mn-ea"/>
              </a:rPr>
              <a:t>同时包含二维码</a:t>
            </a:r>
            <a:r>
              <a:rPr lang="en-US" altLang="zh-CN" sz="1600" dirty="0">
                <a:latin typeface="+mn-ea"/>
              </a:rPr>
              <a:t>PC</a:t>
            </a:r>
            <a:r>
              <a:rPr lang="zh-CN" altLang="en-US" sz="1600" dirty="0">
                <a:latin typeface="+mn-ea"/>
              </a:rPr>
              <a:t>端生成</a:t>
            </a:r>
            <a:r>
              <a:rPr lang="en-US" altLang="zh-CN" sz="1600" dirty="0" smtClean="0">
                <a:latin typeface="+mn-ea"/>
              </a:rPr>
              <a:t>]</a:t>
            </a:r>
          </a:p>
          <a:p>
            <a:pPr marL="0" indent="0">
              <a:buNone/>
            </a:pPr>
            <a:r>
              <a:rPr lang="zh-CN" altLang="en-US" sz="1600" dirty="0" smtClean="0"/>
              <a:t>参考</a:t>
            </a:r>
            <a:r>
              <a:rPr lang="zh-CN" altLang="en-US" sz="1600" b="1" dirty="0" smtClean="0"/>
              <a:t>小程序</a:t>
            </a:r>
            <a:r>
              <a:rPr lang="en-US" altLang="zh-CN" sz="1600" dirty="0" smtClean="0"/>
              <a:t>: </a:t>
            </a:r>
            <a:r>
              <a:rPr lang="en-US" altLang="zh-CN" sz="1600" dirty="0" smtClean="0">
                <a:latin typeface="+mn-ea"/>
              </a:rPr>
              <a:t>wgqrcode-20180329-4</a:t>
            </a:r>
            <a:r>
              <a:rPr lang="zh-CN" altLang="en-US" sz="1600" dirty="0" smtClean="0">
                <a:latin typeface="+mn-ea"/>
              </a:rPr>
              <a:t>给客户开发测试使用</a:t>
            </a:r>
            <a:r>
              <a:rPr lang="en-US" altLang="zh-CN" sz="1600" dirty="0" smtClean="0">
                <a:latin typeface="+mn-ea"/>
              </a:rPr>
              <a:t>.</a:t>
            </a:r>
            <a:r>
              <a:rPr lang="en-US" altLang="zh-CN" sz="1600" dirty="0" err="1" smtClean="0">
                <a:latin typeface="+mn-ea"/>
              </a:rPr>
              <a:t>rar</a:t>
            </a:r>
            <a:endParaRPr lang="en-US" altLang="zh-CN" sz="16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1600" dirty="0">
                <a:latin typeface="+mn-ea"/>
              </a:rPr>
              <a:t>参考</a:t>
            </a:r>
            <a:r>
              <a:rPr lang="en-US" altLang="zh-CN" sz="1600" b="1" dirty="0" smtClean="0">
                <a:latin typeface="+mn-ea"/>
              </a:rPr>
              <a:t>Java</a:t>
            </a:r>
            <a:r>
              <a:rPr lang="en-US" altLang="zh-CN" sz="1600" dirty="0" smtClean="0">
                <a:latin typeface="+mn-ea"/>
              </a:rPr>
              <a:t>:  </a:t>
            </a:r>
            <a:r>
              <a:rPr lang="zh-CN" altLang="en-US" sz="1600" dirty="0" smtClean="0">
                <a:latin typeface="+mn-ea"/>
              </a:rPr>
              <a:t>手机</a:t>
            </a:r>
            <a:r>
              <a:rPr lang="en-US" altLang="zh-CN" sz="1600" dirty="0">
                <a:latin typeface="+mn-ea"/>
              </a:rPr>
              <a:t>\java</a:t>
            </a:r>
            <a:r>
              <a:rPr lang="zh-CN" altLang="en-US" sz="1600" dirty="0" smtClean="0">
                <a:latin typeface="+mn-ea"/>
              </a:rPr>
              <a:t>部分</a:t>
            </a:r>
            <a:endParaRPr lang="en-US" altLang="zh-CN" sz="1600" dirty="0" smtClean="0">
              <a:latin typeface="+mn-ea"/>
            </a:endParaRPr>
          </a:p>
          <a:p>
            <a:pPr marL="0" indent="0">
              <a:buNone/>
            </a:pPr>
            <a:endParaRPr lang="en-US" altLang="zh-CN" sz="1600" dirty="0">
              <a:latin typeface="+mn-ea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+mn-ea"/>
              </a:rPr>
              <a:t>说明</a:t>
            </a:r>
            <a:r>
              <a:rPr lang="en-US" altLang="zh-CN" sz="1600" dirty="0" smtClean="0">
                <a:latin typeface="+mn-ea"/>
              </a:rPr>
              <a:t>:  </a:t>
            </a:r>
            <a:r>
              <a:rPr lang="zh-CN" altLang="en-US" sz="1600" dirty="0" smtClean="0">
                <a:latin typeface="+mn-ea"/>
              </a:rPr>
              <a:t>测试</a:t>
            </a:r>
            <a:r>
              <a:rPr lang="zh-CN" altLang="en-US" sz="1600" dirty="0">
                <a:latin typeface="+mn-ea"/>
              </a:rPr>
              <a:t>密码</a:t>
            </a:r>
            <a:r>
              <a:rPr lang="en-US" altLang="zh-CN" sz="1600" dirty="0" smtClean="0">
                <a:latin typeface="+mn-ea"/>
              </a:rPr>
              <a:t>0123456789ABCDEF (</a:t>
            </a:r>
            <a:r>
              <a:rPr lang="zh-CN" altLang="en-US" sz="1600" dirty="0" smtClean="0">
                <a:latin typeface="+mn-ea"/>
              </a:rPr>
              <a:t>必须先设置</a:t>
            </a:r>
            <a:r>
              <a:rPr lang="en-US" altLang="zh-CN" sz="1600" dirty="0" smtClean="0">
                <a:latin typeface="+mn-ea"/>
              </a:rPr>
              <a:t>.  </a:t>
            </a:r>
            <a:r>
              <a:rPr lang="zh-CN" altLang="en-US" sz="1600" dirty="0" smtClean="0">
                <a:latin typeface="+mn-ea"/>
              </a:rPr>
              <a:t>与系统出厂设置是不一样的</a:t>
            </a:r>
            <a:r>
              <a:rPr lang="en-US" altLang="zh-CN" sz="1600" dirty="0" smtClean="0">
                <a:latin typeface="+mn-ea"/>
              </a:rPr>
              <a:t>)</a:t>
            </a:r>
          </a:p>
          <a:p>
            <a:pPr marL="0" indent="0">
              <a:buNone/>
            </a:pPr>
            <a:endParaRPr lang="en-US" altLang="zh-CN" sz="1600" dirty="0">
              <a:latin typeface="+mn-ea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+mn-ea"/>
              </a:rPr>
              <a:t>示例</a:t>
            </a:r>
            <a:r>
              <a:rPr lang="en-US" altLang="zh-CN" sz="1600" dirty="0" smtClean="0">
                <a:latin typeface="+mn-ea"/>
              </a:rPr>
              <a:t>:</a:t>
            </a:r>
          </a:p>
          <a:p>
            <a:pPr marL="0" indent="0">
              <a:buNone/>
            </a:pPr>
            <a:r>
              <a:rPr lang="en-US" altLang="zh-CN" sz="1600" dirty="0">
                <a:latin typeface="+mn-ea"/>
              </a:rPr>
              <a:t>byte[] </a:t>
            </a:r>
            <a:r>
              <a:rPr lang="en-US" altLang="zh-CN" sz="1600" dirty="0" err="1">
                <a:latin typeface="+mn-ea"/>
              </a:rPr>
              <a:t>pwdData</a:t>
            </a:r>
            <a:r>
              <a:rPr lang="en-US" altLang="zh-CN" sz="1600" dirty="0" smtClean="0">
                <a:latin typeface="+mn-ea"/>
              </a:rPr>
              <a:t>=    </a:t>
            </a:r>
            <a:r>
              <a:rPr lang="en-US" altLang="zh-CN" sz="1600" dirty="0">
                <a:latin typeface="+mn-ea"/>
              </a:rPr>
              <a:t>	</a:t>
            </a:r>
            <a:r>
              <a:rPr lang="en-US" altLang="zh-CN" sz="1600" dirty="0" smtClean="0">
                <a:latin typeface="+mn-ea"/>
              </a:rPr>
              <a:t>{	(byte)0x30, (byte)0x31, (byte)0x32, (byte)0x33, (byte)0x34, (byte)0x35, (byte)0x36, (byte)0x37, </a:t>
            </a:r>
          </a:p>
          <a:p>
            <a:pPr marL="0" indent="0">
              <a:buNone/>
            </a:pPr>
            <a:r>
              <a:rPr lang="en-US" altLang="zh-CN" sz="1600" dirty="0">
                <a:latin typeface="+mn-ea"/>
              </a:rPr>
              <a:t>	            (byte)0x38, (byte)0x39, (byte)0x41, (byte)0x42, (byte)0x43, (byte)0x44, (byte)0x45, (byte)0x46</a:t>
            </a:r>
          </a:p>
          <a:p>
            <a:pPr marL="0" indent="0">
              <a:buNone/>
            </a:pPr>
            <a:r>
              <a:rPr lang="en-US" altLang="zh-CN" sz="1600" dirty="0">
                <a:latin typeface="+mn-ea"/>
              </a:rPr>
              <a:t>	    }; //</a:t>
            </a:r>
            <a:r>
              <a:rPr lang="zh-CN" altLang="en-US" sz="1600" dirty="0">
                <a:latin typeface="+mn-ea"/>
              </a:rPr>
              <a:t>测试密码</a:t>
            </a:r>
            <a:r>
              <a:rPr lang="en-US" altLang="zh-CN" sz="1600" dirty="0">
                <a:latin typeface="+mn-ea"/>
              </a:rPr>
              <a:t>0123456789ABCDEF</a:t>
            </a:r>
          </a:p>
          <a:p>
            <a:pPr marL="0" indent="0">
              <a:buNone/>
            </a:pPr>
            <a:r>
              <a:rPr lang="en-US" altLang="zh-CN" sz="1600" dirty="0">
                <a:latin typeface="+mn-ea"/>
              </a:rPr>
              <a:t>		String </a:t>
            </a:r>
            <a:r>
              <a:rPr lang="en-US" altLang="zh-CN" sz="1600" dirty="0" err="1">
                <a:latin typeface="+mn-ea"/>
              </a:rPr>
              <a:t>infoA</a:t>
            </a:r>
            <a:r>
              <a:rPr lang="en-US" altLang="zh-CN" sz="1600" dirty="0">
                <a:latin typeface="+mn-ea"/>
              </a:rPr>
              <a:t> =	</a:t>
            </a:r>
            <a:r>
              <a:rPr lang="en-US" altLang="zh-CN" sz="1600" dirty="0" err="1">
                <a:latin typeface="+mn-ea"/>
              </a:rPr>
              <a:t>createQR</a:t>
            </a:r>
            <a:r>
              <a:rPr lang="en-US" altLang="zh-CN" sz="1600" dirty="0">
                <a:latin typeface="+mn-ea"/>
              </a:rPr>
              <a:t>(12345,pwdData</a:t>
            </a:r>
            <a:r>
              <a:rPr lang="en-US" altLang="zh-CN" sz="1600" dirty="0" smtClean="0">
                <a:latin typeface="+mn-ea"/>
              </a:rPr>
              <a:t>);</a:t>
            </a:r>
          </a:p>
          <a:p>
            <a:pPr marL="0" indent="0">
              <a:buNone/>
            </a:pPr>
            <a:r>
              <a:rPr lang="zh-CN" altLang="en-US" sz="1600" dirty="0" smtClean="0">
                <a:latin typeface="+mn-ea"/>
              </a:rPr>
              <a:t>利用</a:t>
            </a:r>
            <a:r>
              <a:rPr lang="en-US" altLang="zh-CN" sz="1600" dirty="0" err="1" smtClean="0">
                <a:latin typeface="+mn-ea"/>
              </a:rPr>
              <a:t>infoA</a:t>
            </a:r>
            <a:r>
              <a:rPr lang="zh-CN" altLang="en-US" sz="1600" dirty="0" smtClean="0">
                <a:latin typeface="+mn-ea"/>
              </a:rPr>
              <a:t>信息创建二维码就可以了</a:t>
            </a:r>
            <a:endParaRPr lang="en-US" altLang="zh-CN" sz="1600" dirty="0" smtClean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61891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43891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2000" dirty="0" smtClean="0"/>
          </a:p>
          <a:p>
            <a:pPr marL="0" indent="0" algn="ctr">
              <a:buNone/>
            </a:pPr>
            <a:endParaRPr lang="en-US" altLang="zh-CN" sz="2000" dirty="0" smtClean="0"/>
          </a:p>
          <a:p>
            <a:pPr marL="0" indent="0" algn="ctr">
              <a:buNone/>
            </a:pPr>
            <a:r>
              <a:rPr lang="zh-CN" altLang="en-US" sz="2000" dirty="0" smtClean="0"/>
              <a:t>代码见</a:t>
            </a:r>
            <a:r>
              <a:rPr lang="zh-CN" altLang="zh-CN" sz="2000" dirty="0" smtClean="0">
                <a:latin typeface="+mn-ea"/>
              </a:rPr>
              <a:t>“</a:t>
            </a:r>
            <a:r>
              <a:rPr lang="zh-CN" altLang="en-US" sz="2000" dirty="0" smtClean="0"/>
              <a:t>项目源代码</a:t>
            </a:r>
            <a:r>
              <a:rPr lang="en-US" altLang="zh-CN" sz="2000" dirty="0" smtClean="0"/>
              <a:t>\</a:t>
            </a:r>
            <a:r>
              <a:rPr lang="zh-CN" altLang="en-US" sz="2000" dirty="0" smtClean="0"/>
              <a:t>控制器端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设置</a:t>
            </a:r>
            <a:r>
              <a:rPr lang="zh-CN" altLang="zh-CN" sz="2000" dirty="0" smtClean="0">
                <a:latin typeface="+mn-ea"/>
              </a:rPr>
              <a:t>”</a:t>
            </a:r>
            <a:r>
              <a:rPr lang="zh-CN" altLang="en-US" sz="2000" dirty="0" smtClean="0">
                <a:latin typeface="+mn-ea"/>
              </a:rPr>
              <a:t>，</a:t>
            </a:r>
            <a:endParaRPr lang="en-US" altLang="zh-CN" sz="2000" dirty="0" smtClean="0">
              <a:latin typeface="+mn-ea"/>
            </a:endParaRPr>
          </a:p>
          <a:p>
            <a:pPr marL="0" indent="0" algn="ctr">
              <a:buNone/>
            </a:pPr>
            <a:r>
              <a:rPr lang="zh-CN" altLang="zh-CN" sz="2000" dirty="0" smtClean="0">
                <a:latin typeface="+mn-ea"/>
              </a:rPr>
              <a:t>“</a:t>
            </a:r>
            <a:r>
              <a:rPr lang="zh-CN" altLang="en-US" sz="2000" dirty="0" smtClean="0"/>
              <a:t>项目源代码</a:t>
            </a:r>
            <a:r>
              <a:rPr lang="en-US" altLang="zh-CN" sz="2000" dirty="0" smtClean="0"/>
              <a:t>\</a:t>
            </a:r>
            <a:r>
              <a:rPr lang="zh-CN" altLang="en-US" sz="2000" dirty="0" smtClean="0"/>
              <a:t>云服务器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实时接收数据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远程开门</a:t>
            </a:r>
            <a:r>
              <a:rPr lang="zh-CN" altLang="zh-CN" sz="2000" dirty="0" smtClean="0">
                <a:latin typeface="+mn-ea"/>
              </a:rPr>
              <a:t>” </a:t>
            </a:r>
            <a:r>
              <a:rPr lang="en-US" altLang="zh-CN" sz="2000" dirty="0" smtClean="0"/>
              <a:t>。 </a:t>
            </a:r>
          </a:p>
          <a:p>
            <a:pPr marL="0" indent="0" algn="ctr">
              <a:buNone/>
            </a:pPr>
            <a:endParaRPr lang="en-US" altLang="zh-CN" sz="2000" dirty="0" smtClean="0"/>
          </a:p>
          <a:p>
            <a:pPr marL="0" indent="0" algn="ctr">
              <a:buNone/>
            </a:pPr>
            <a:endParaRPr lang="en-US" altLang="zh-CN" sz="2000" dirty="0" smtClean="0"/>
          </a:p>
          <a:p>
            <a:pPr marL="0" indent="0" algn="ctr">
              <a:buNone/>
            </a:pP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4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华文楷体" pitchFamily="2" charset="-122"/>
                <a:ea typeface="华文楷体" pitchFamily="2" charset="-122"/>
              </a:rPr>
              <a:t>END</a:t>
            </a:r>
          </a:p>
          <a:p>
            <a:pPr marL="0" indent="0" algn="ctr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189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3341</TotalTime>
  <Words>315</Words>
  <Application>Microsoft Office PowerPoint</Application>
  <PresentationFormat>全屏显示(4:3)</PresentationFormat>
  <Paragraphs>50</Paragraphs>
  <Slides>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流畅</vt:lpstr>
      <vt:lpstr>微耕实业  门禁专家   应用云控制器                                     开发扫二维码开门</vt:lpstr>
      <vt:lpstr>开发扫二维码开门</vt:lpstr>
      <vt:lpstr>一 生成二维码数据</vt:lpstr>
      <vt:lpstr>二 门禁控制器识别二维码判断开门</vt:lpstr>
      <vt:lpstr>三 生成二维码(二维码规则)</vt:lpstr>
      <vt:lpstr>幻灯片 6</vt:lpstr>
    </vt:vector>
  </TitlesOfParts>
  <Company>wg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chensn</dc:creator>
  <cp:lastModifiedBy>Alina</cp:lastModifiedBy>
  <cp:revision>331</cp:revision>
  <dcterms:created xsi:type="dcterms:W3CDTF">2018-03-20T15:08:32Z</dcterms:created>
  <dcterms:modified xsi:type="dcterms:W3CDTF">2018-10-25T09:34:04Z</dcterms:modified>
</cp:coreProperties>
</file>