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4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E13EBA-878F-7C5E-3388-7FEEDA1A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1FECF9F-DC0B-95BC-ECA7-FAA119AC6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4A34251-82A3-CFA5-FA24-799B470A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73A1A0A-D345-CFC5-8485-11107629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39C7157-FE44-1CCB-F8E2-06352355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332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EA192A-D133-4D51-044D-30E8EA19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EE7B27A-9EF8-C1FF-F9BB-D958E239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F8665EC-BE0C-AC9C-8058-7803F908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2186334-95DE-1A2A-7C63-FC37122B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E23C94-E033-28D7-2051-086344C3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503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CB981520-2A9D-AD78-3C14-5689030CB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DAF208B-E98D-7705-40B8-2E0099294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2B140D-155C-1314-5229-64F695F7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0E48959-50F4-59F8-A9A6-D8C846C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4687E38-A32C-04C1-5E66-776DA13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90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5BA305-9D53-55CF-197D-764AFF72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420536D-2722-C3FE-E72B-2AF690AB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1902949-A6D4-2177-47DB-D6D494A6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6488C18-7BA7-90EE-96EC-F50894B8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89857C4-FF55-9B39-BB59-5810C48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252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8C42B8D-D615-569E-534E-3F6D360C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4774274-35BC-A475-1236-C81B39D8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6114B3A-B368-DB36-A142-9BABF6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8D9175F-F3E1-878E-94C1-19CB30F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B6BB25F-0266-0F2C-3F65-EA9747C8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983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01254F-85FF-6C18-F5B7-DB2717A9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49B0D10-A299-CAFE-FE96-8B442EB96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0DD4F9B-C5DB-A288-3FBC-E946F978D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334CB22-BDF9-04DD-53E1-105EE2A1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2F599A7-3CCD-7280-CE8D-09A0EB19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028D77C-D8B7-0E70-0BEE-C6375020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95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0DB29A6-AC2B-C7C3-12DD-72A85F72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EA98FAA-B45C-70E8-3413-B2C62300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813AC69-A0F5-FF70-CBD7-52DEEAB16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EA3C7D7-D783-8798-BA41-A4B02EED7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E0614C3-C7BE-5B68-A711-C6FCD3DD8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50E6E090-8498-4B90-366F-83B3144F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58B90CD-3C22-5B88-36CA-B0F4C7D0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8E328AE3-E834-6B63-784F-959CC393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12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F4E968-E9B7-CAAC-B4C8-BB31A799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EE5712F-7706-7749-BA52-773061D7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F74B94A-9B55-CB97-6878-17B4464E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259D4FA-BEC0-E0E9-2FAF-63CC2A58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30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BEC47609-8468-EE0E-D40D-539575F7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C6DC86D-1B8A-2699-B23F-B3BCD761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7796B76-DB42-D342-9C83-2E73B48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48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76EE086-F533-7129-0B7C-1B2DB50F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3BF3EF4-7484-80F5-46FC-12A5AC29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35B89E1-C119-5E00-D7AA-6E4347181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6BFCC8A-9B0B-1869-DEF6-3F30D25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87B760C-A9F6-4242-3C02-B47FA877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808EF11-3D68-F881-A0E3-9D666782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686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727A06-14F0-2321-61F8-F06D8147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EED9258-79B5-26E3-53B1-5C2023EE9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5444347-903C-6A75-A6C1-DD50D2188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4847DC8-B36C-D439-45E1-E1A99D19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238215B-B525-4CCD-3471-F51460E9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EC9CE40-4FA0-CAED-6A3D-3042BD93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961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138D9FE1-2898-88A6-93FA-1C823B20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5DA105C-C3D3-EA6F-D8C6-B7064EBA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000606-55EB-E3E1-A88A-124717DC1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F622-F17A-41A9-8262-9AEDEA1509A2}" type="datetimeFigureOut">
              <a:rPr lang="th-TH" smtClean="0"/>
              <a:t>22/09/65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BB1BABC-0BD0-61F7-BB48-84137E262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A0C5F67-D12B-7335-383B-FD50C9B1F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9988-0701-4065-8DD7-96D7FA8723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86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FD6C4E-EF97-9AA4-B1A5-018D61084DC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h-TH" sz="4800" dirty="0"/>
              <a:t>บันทึกเกม </a:t>
            </a:r>
            <a:r>
              <a:rPr lang="en-US" sz="4800" dirty="0"/>
              <a:t>rock paper scissor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89630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432BFA10-9562-8F30-BA2F-8DD4AB8D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35" y="1530598"/>
            <a:ext cx="8550330" cy="46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A1DCF2-585D-FFC4-DCF8-1AF10814FF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Game.ky</a:t>
            </a:r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50C3FE1-C458-759D-DE32-CE48A660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2" y="1963930"/>
            <a:ext cx="7535336" cy="42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5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EE51B0A-6A2E-183E-19FD-301F29ED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1169488"/>
            <a:ext cx="7963590" cy="49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617CD0C-A4DE-DE7D-C033-0A01F31E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77" y="904362"/>
            <a:ext cx="8487246" cy="52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2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1FC20DF-3AB9-9160-156F-2796ED85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86" y="759605"/>
            <a:ext cx="7738427" cy="53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9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2FEBCF0-120B-8842-B799-3366B3E3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43" y="614386"/>
            <a:ext cx="8645113" cy="56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FA59029-EA0B-72D0-C986-05C5DE97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415029"/>
            <a:ext cx="7849280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5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9DABB8F-05F9-7252-658D-AF48112C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56" y="1064814"/>
            <a:ext cx="7704488" cy="48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3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BB184B1-C23E-3830-0E73-64CCC885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81" y="525528"/>
            <a:ext cx="6652837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E98C947-CB27-10DD-1C57-F8147FA1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96" y="845330"/>
            <a:ext cx="6875408" cy="51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5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EFE924-0DF3-295A-2A51-EF517A598BA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1002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Game.py </a:t>
            </a:r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5463D46-AE4C-66AA-5294-3C7E122E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79" y="1913121"/>
            <a:ext cx="5935241" cy="40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48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F8B3BFF-6C2E-2429-3E80-DBD2F6AB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20" y="1265802"/>
            <a:ext cx="8234560" cy="47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EC16460-20AE-9B76-CEDE-86111329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813328"/>
            <a:ext cx="7498730" cy="52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4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49A3C019-5E5F-3ED2-DA4B-9B5D602B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71" y="1374020"/>
            <a:ext cx="10904258" cy="45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2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C06FF30-6CC9-F911-CB84-5404FF80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792251"/>
            <a:ext cx="9449619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6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6D29609-EFB1-5B6A-DF28-F96F451A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60" y="1374919"/>
            <a:ext cx="8557080" cy="46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8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738203B-7EBE-A123-1A8C-FC6FD8955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39" y="990656"/>
            <a:ext cx="7258322" cy="51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9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8919607-5F7D-72E3-8FAA-998BC916F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45" y="887632"/>
            <a:ext cx="8890510" cy="50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2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472DCF4A-FA2C-5C24-D030-387ABC53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803682"/>
            <a:ext cx="8839966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2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287B6D3-15D6-2BB5-F457-701EA7CA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59" y="978957"/>
            <a:ext cx="7628281" cy="51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36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</Words>
  <Application>Microsoft Office PowerPoint</Application>
  <PresentationFormat>แบบจอกว้าง</PresentationFormat>
  <Paragraphs>3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ธีมของ Office</vt:lpstr>
      <vt:lpstr>บันทึกเกม rock paper scissor</vt:lpstr>
      <vt:lpstr>Game.py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Game.ky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บันทึกเกม rock paper scissor</dc:title>
  <dc:creator>hp5cd113f84j@outlook.com</dc:creator>
  <cp:lastModifiedBy>hp5cd113f84j@outlook.com</cp:lastModifiedBy>
  <cp:revision>1</cp:revision>
  <dcterms:created xsi:type="dcterms:W3CDTF">2022-09-21T22:24:57Z</dcterms:created>
  <dcterms:modified xsi:type="dcterms:W3CDTF">2022-09-21T23:32:25Z</dcterms:modified>
</cp:coreProperties>
</file>