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2D244C-9956-4378-B51A-B0C7A58202C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92B598-9EC3-446A-93D6-55FEDBFBC3ED}" type="datetimeFigureOut">
              <a:rPr lang="en-GB" smtClean="0"/>
              <a:t>11/02/2017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Peter Bush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My work whilst at University.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1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have been at this University for the last 1.5 Years and am studying Computer Games Programming.</a:t>
            </a:r>
          </a:p>
          <a:p>
            <a:r>
              <a:rPr lang="en-GB" dirty="0" smtClean="0"/>
              <a:t>I have be learning multiple coding languages and approaches of different ways to programme and work.</a:t>
            </a:r>
          </a:p>
          <a:p>
            <a:r>
              <a:rPr lang="en-GB" dirty="0" smtClean="0"/>
              <a:t>I have been programming in C++, C# with the </a:t>
            </a:r>
            <a:r>
              <a:rPr lang="en-GB" dirty="0" err="1" smtClean="0"/>
              <a:t>.Net</a:t>
            </a:r>
            <a:r>
              <a:rPr lang="en-GB" dirty="0" smtClean="0"/>
              <a:t> Framework, </a:t>
            </a:r>
            <a:r>
              <a:rPr lang="en-GB" dirty="0" err="1" smtClean="0"/>
              <a:t>Lua</a:t>
            </a:r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5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1234</TotalTime>
  <Words>61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Peter Bush</vt:lpstr>
      <vt:lpstr>The Basics</vt:lpstr>
    </vt:vector>
  </TitlesOfParts>
  <Company>RM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 Bush</dc:title>
  <dc:creator>Poyte</dc:creator>
  <cp:lastModifiedBy>Poyte</cp:lastModifiedBy>
  <cp:revision>2</cp:revision>
  <dcterms:created xsi:type="dcterms:W3CDTF">2017-02-11T18:14:14Z</dcterms:created>
  <dcterms:modified xsi:type="dcterms:W3CDTF">2017-02-12T14:48:16Z</dcterms:modified>
</cp:coreProperties>
</file>