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18288000" cy="10287000"/>
  <p:notesSz cx="6858000" cy="9144000"/>
  <p:embeddedFontLst>
    <p:embeddedFont>
      <p:font typeface="Trocchi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Cardo" charset="1" panose="02020600000000000000"/>
      <p:regular r:id="rId11"/>
    </p:embeddedFont>
    <p:embeddedFont>
      <p:font typeface="Cardo Bold" charset="1" panose="02020804080000020003"/>
      <p:regular r:id="rId12"/>
    </p:embeddedFont>
    <p:embeddedFont>
      <p:font typeface="Cardo Italics" charset="1" panose="020206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Didact Gothic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9.png" Type="http://schemas.openxmlformats.org/officeDocument/2006/relationships/image"/><Relationship Id="rId5" Target="../media/image60.pn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3.jpeg" Type="http://schemas.openxmlformats.org/officeDocument/2006/relationships/image"/><Relationship Id="rId6" Target="https://www.youtube.com/watch?v=Xg53BIcVtt8&amp;t=11s" TargetMode="External" Type="http://schemas.openxmlformats.org/officeDocument/2006/relationships/video"/><Relationship Id="rId7" Target="../media/image64.png" Type="http://schemas.openxmlformats.org/officeDocument/2006/relationships/image"/><Relationship Id="rId8" Target="../media/image65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6.png" Type="http://schemas.openxmlformats.org/officeDocument/2006/relationships/image"/><Relationship Id="rId6" Target="../media/image6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11" Target="../media/image3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jpe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30.png" Type="http://schemas.openxmlformats.org/officeDocument/2006/relationships/image"/><Relationship Id="rId15" Target="../media/image31.svg" Type="http://schemas.openxmlformats.org/officeDocument/2006/relationships/image"/><Relationship Id="rId16" Target="../media/image32.png" Type="http://schemas.openxmlformats.org/officeDocument/2006/relationships/image"/><Relationship Id="rId17" Target="../media/image33.png" Type="http://schemas.openxmlformats.org/officeDocument/2006/relationships/image"/><Relationship Id="rId18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merriam-webster.com/dictionary/nomenclature" TargetMode="External" Type="http://schemas.openxmlformats.org/officeDocument/2006/relationships/hyperlink"/><Relationship Id="rId11" Target="https://www.britannica.com/art/ballet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https://www.britannica.com/place/United-States" TargetMode="External" Type="http://schemas.openxmlformats.org/officeDocument/2006/relationships/hyperlink"/><Relationship Id="rId9" Target="https://www.britannica.com/place/Europe" TargetMode="External" Type="http://schemas.openxmlformats.org/officeDocument/2006/relationships/hyperlink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14" Target="../media/image47.png" Type="http://schemas.openxmlformats.org/officeDocument/2006/relationships/image"/><Relationship Id="rId15" Target="../media/image4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12" Target="../media/image57.png" Type="http://schemas.openxmlformats.org/officeDocument/2006/relationships/image"/><Relationship Id="rId13" Target="../media/image5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12" Target="../media/image57.png" Type="http://schemas.openxmlformats.org/officeDocument/2006/relationships/image"/><Relationship Id="rId13" Target="../media/image5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1751764" y="5818433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7" y="0"/>
                </a:lnTo>
                <a:lnTo>
                  <a:pt x="6417807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339449">
            <a:off x="2217320" y="-1028700"/>
            <a:ext cx="946404" cy="4114800"/>
          </a:xfrm>
          <a:custGeom>
            <a:avLst/>
            <a:gdLst/>
            <a:ahLst/>
            <a:cxnLst/>
            <a:rect r="r" b="b" t="t" l="l"/>
            <a:pathLst>
              <a:path h="4114800" w="946404">
                <a:moveTo>
                  <a:pt x="0" y="0"/>
                </a:moveTo>
                <a:lnTo>
                  <a:pt x="946404" y="0"/>
                </a:lnTo>
                <a:lnTo>
                  <a:pt x="946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41968" y="6703197"/>
            <a:ext cx="4434664" cy="5211477"/>
          </a:xfrm>
          <a:custGeom>
            <a:avLst/>
            <a:gdLst/>
            <a:ahLst/>
            <a:cxnLst/>
            <a:rect r="r" b="b" t="t" l="l"/>
            <a:pathLst>
              <a:path h="5211477" w="4434664">
                <a:moveTo>
                  <a:pt x="0" y="0"/>
                </a:moveTo>
                <a:lnTo>
                  <a:pt x="4434664" y="0"/>
                </a:lnTo>
                <a:lnTo>
                  <a:pt x="4434664" y="5211477"/>
                </a:lnTo>
                <a:lnTo>
                  <a:pt x="0" y="52114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15944" y="2969297"/>
            <a:ext cx="14056112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503433"/>
                </a:solidFill>
                <a:latin typeface="Cardo Bold"/>
              </a:rPr>
              <a:t>PATHFIT III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66280" y="5766572"/>
            <a:ext cx="1035544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spc="274">
                <a:solidFill>
                  <a:srgbClr val="503433"/>
                </a:solidFill>
                <a:latin typeface="Didact Gothic"/>
              </a:rPr>
              <a:t>by BSCS-2A Group5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1751764" y="5818433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7" y="0"/>
                </a:lnTo>
                <a:lnTo>
                  <a:pt x="6417807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98706" y="1948125"/>
            <a:ext cx="16690588" cy="4089699"/>
            <a:chOff x="0" y="0"/>
            <a:chExt cx="4395875" cy="1077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95875" cy="1077122"/>
            </a:xfrm>
            <a:custGeom>
              <a:avLst/>
              <a:gdLst/>
              <a:ahLst/>
              <a:cxnLst/>
              <a:rect r="r" b="b" t="t" l="l"/>
              <a:pathLst>
                <a:path h="1077122" w="4395875">
                  <a:moveTo>
                    <a:pt x="20873" y="0"/>
                  </a:moveTo>
                  <a:lnTo>
                    <a:pt x="4375002" y="0"/>
                  </a:lnTo>
                  <a:cubicBezTo>
                    <a:pt x="4386530" y="0"/>
                    <a:pt x="4395875" y="9345"/>
                    <a:pt x="4395875" y="20873"/>
                  </a:cubicBezTo>
                  <a:lnTo>
                    <a:pt x="4395875" y="1056249"/>
                  </a:lnTo>
                  <a:cubicBezTo>
                    <a:pt x="4395875" y="1061785"/>
                    <a:pt x="4393676" y="1067094"/>
                    <a:pt x="4389762" y="1071009"/>
                  </a:cubicBezTo>
                  <a:cubicBezTo>
                    <a:pt x="4385847" y="1074923"/>
                    <a:pt x="4380538" y="1077122"/>
                    <a:pt x="4375002" y="1077122"/>
                  </a:cubicBezTo>
                  <a:lnTo>
                    <a:pt x="20873" y="1077122"/>
                  </a:lnTo>
                  <a:cubicBezTo>
                    <a:pt x="9345" y="1077122"/>
                    <a:pt x="0" y="1067777"/>
                    <a:pt x="0" y="1056249"/>
                  </a:cubicBezTo>
                  <a:lnTo>
                    <a:pt x="0" y="20873"/>
                  </a:lnTo>
                  <a:cubicBezTo>
                    <a:pt x="0" y="9345"/>
                    <a:pt x="9345" y="0"/>
                    <a:pt x="20873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64033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019"/>
                </a:lnSpc>
              </a:pPr>
              <a:r>
                <a:rPr lang="en-US" sz="4299">
                  <a:solidFill>
                    <a:srgbClr val="503433"/>
                  </a:solidFill>
                  <a:latin typeface="Open Sans Extra Bold"/>
                </a:rPr>
                <a:t>As a rule, dancers are advised that their overall diet should take </a:t>
              </a:r>
              <a:r>
                <a:rPr lang="en-US" sz="4299">
                  <a:solidFill>
                    <a:srgbClr val="503433"/>
                  </a:solidFill>
                  <a:latin typeface="Open Sans Extra Bold Medium"/>
                </a:rPr>
                <a:t>at least 50-65% of its energy from carbohydrate; around 12-15% should come from protein; and less than 20-35% from fat</a:t>
              </a:r>
              <a:r>
                <a:rPr lang="en-US" sz="4299">
                  <a:solidFill>
                    <a:srgbClr val="503433"/>
                  </a:solidFill>
                  <a:latin typeface="Open Sans Extra Bold"/>
                </a:rPr>
                <a:t>. This advice is very similar to that given to other elite sportspeople.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164985" y="6415750"/>
            <a:ext cx="4271359" cy="3924312"/>
          </a:xfrm>
          <a:custGeom>
            <a:avLst/>
            <a:gdLst/>
            <a:ahLst/>
            <a:cxnLst/>
            <a:rect r="r" b="b" t="t" l="l"/>
            <a:pathLst>
              <a:path h="3924312" w="4271359">
                <a:moveTo>
                  <a:pt x="0" y="0"/>
                </a:moveTo>
                <a:lnTo>
                  <a:pt x="4271359" y="0"/>
                </a:lnTo>
                <a:lnTo>
                  <a:pt x="4271359" y="3924311"/>
                </a:lnTo>
                <a:lnTo>
                  <a:pt x="0" y="3924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3488" y="712869"/>
            <a:ext cx="1030424" cy="2842550"/>
          </a:xfrm>
          <a:custGeom>
            <a:avLst/>
            <a:gdLst/>
            <a:ahLst/>
            <a:cxnLst/>
            <a:rect r="r" b="b" t="t" l="l"/>
            <a:pathLst>
              <a:path h="2842550" w="1030424">
                <a:moveTo>
                  <a:pt x="0" y="0"/>
                </a:moveTo>
                <a:lnTo>
                  <a:pt x="1030424" y="0"/>
                </a:lnTo>
                <a:lnTo>
                  <a:pt x="1030424" y="2842551"/>
                </a:lnTo>
                <a:lnTo>
                  <a:pt x="0" y="28425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43649" y="7641575"/>
            <a:ext cx="6626366" cy="5023990"/>
          </a:xfrm>
          <a:custGeom>
            <a:avLst/>
            <a:gdLst/>
            <a:ahLst/>
            <a:cxnLst/>
            <a:rect r="r" b="b" t="t" l="l"/>
            <a:pathLst>
              <a:path h="5023990" w="6626366">
                <a:moveTo>
                  <a:pt x="0" y="0"/>
                </a:moveTo>
                <a:lnTo>
                  <a:pt x="6626366" y="0"/>
                </a:lnTo>
                <a:lnTo>
                  <a:pt x="6626366" y="5023990"/>
                </a:lnTo>
                <a:lnTo>
                  <a:pt x="0" y="50239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15380" y="4503"/>
            <a:ext cx="13125896" cy="1848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96"/>
              </a:lnSpc>
            </a:pPr>
            <a:r>
              <a:rPr lang="en-US" sz="10854">
                <a:solidFill>
                  <a:srgbClr val="503433"/>
                </a:solidFill>
                <a:latin typeface="Cardo"/>
              </a:rPr>
              <a:t>DIETARY GOALS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1210340" y="6816503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6" y="0"/>
                </a:lnTo>
                <a:lnTo>
                  <a:pt x="641780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7578853">
            <a:off x="15294983" y="-1513410"/>
            <a:ext cx="6550945" cy="6300243"/>
          </a:xfrm>
          <a:custGeom>
            <a:avLst/>
            <a:gdLst/>
            <a:ahLst/>
            <a:cxnLst/>
            <a:rect r="r" b="b" t="t" l="l"/>
            <a:pathLst>
              <a:path h="6300243" w="6550945">
                <a:moveTo>
                  <a:pt x="0" y="6300244"/>
                </a:moveTo>
                <a:lnTo>
                  <a:pt x="6550945" y="6300244"/>
                </a:lnTo>
                <a:lnTo>
                  <a:pt x="6550945" y="0"/>
                </a:lnTo>
                <a:lnTo>
                  <a:pt x="0" y="0"/>
                </a:lnTo>
                <a:lnTo>
                  <a:pt x="0" y="630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5498" y="722376"/>
            <a:ext cx="946404" cy="4114800"/>
          </a:xfrm>
          <a:custGeom>
            <a:avLst/>
            <a:gdLst/>
            <a:ahLst/>
            <a:cxnLst/>
            <a:rect r="r" b="b" t="t" l="l"/>
            <a:pathLst>
              <a:path h="4114800" w="946404">
                <a:moveTo>
                  <a:pt x="0" y="0"/>
                </a:moveTo>
                <a:lnTo>
                  <a:pt x="946404" y="0"/>
                </a:lnTo>
                <a:lnTo>
                  <a:pt x="946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>
            <a:videoFile r:link="rId6"/>
          </p:nvPr>
        </p:nvPicPr>
        <p:blipFill>
          <a:blip r:embed="rId5"/>
          <a:stretch>
            <a:fillRect/>
          </a:stretch>
        </p:blipFill>
        <p:spPr>
          <a:xfrm rot="0">
            <a:off x="3142997" y="2153405"/>
            <a:ext cx="12002006" cy="6751128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-5400000">
            <a:off x="14246743" y="6120064"/>
            <a:ext cx="4532627" cy="4114800"/>
          </a:xfrm>
          <a:custGeom>
            <a:avLst/>
            <a:gdLst/>
            <a:ahLst/>
            <a:cxnLst/>
            <a:rect r="r" b="b" t="t" l="l"/>
            <a:pathLst>
              <a:path h="4114800" w="4532627">
                <a:moveTo>
                  <a:pt x="0" y="0"/>
                </a:moveTo>
                <a:lnTo>
                  <a:pt x="4532626" y="0"/>
                </a:lnTo>
                <a:lnTo>
                  <a:pt x="4532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68288"/>
            <a:ext cx="1596837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503433"/>
                </a:solidFill>
                <a:latin typeface="Cardo"/>
              </a:rPr>
              <a:t>MODERN DANCE EXAMPLE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1751764" y="5818433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7" y="0"/>
                </a:lnTo>
                <a:lnTo>
                  <a:pt x="6417807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339449">
            <a:off x="2217320" y="-1028700"/>
            <a:ext cx="946404" cy="4114800"/>
          </a:xfrm>
          <a:custGeom>
            <a:avLst/>
            <a:gdLst/>
            <a:ahLst/>
            <a:cxnLst/>
            <a:rect r="r" b="b" t="t" l="l"/>
            <a:pathLst>
              <a:path h="4114800" w="946404">
                <a:moveTo>
                  <a:pt x="0" y="0"/>
                </a:moveTo>
                <a:lnTo>
                  <a:pt x="946404" y="0"/>
                </a:lnTo>
                <a:lnTo>
                  <a:pt x="946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8433" y="7096797"/>
            <a:ext cx="6200384" cy="4114800"/>
          </a:xfrm>
          <a:custGeom>
            <a:avLst/>
            <a:gdLst/>
            <a:ahLst/>
            <a:cxnLst/>
            <a:rect r="r" b="b" t="t" l="l"/>
            <a:pathLst>
              <a:path h="4114800" w="6200384">
                <a:moveTo>
                  <a:pt x="0" y="0"/>
                </a:moveTo>
                <a:lnTo>
                  <a:pt x="6200383" y="0"/>
                </a:lnTo>
                <a:lnTo>
                  <a:pt x="6200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15944" y="3704553"/>
            <a:ext cx="14056112" cy="18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96"/>
              </a:lnSpc>
            </a:pPr>
            <a:r>
              <a:rPr lang="en-US" sz="10854">
                <a:solidFill>
                  <a:srgbClr val="503433"/>
                </a:solidFill>
                <a:latin typeface="Cardo Bold"/>
              </a:rPr>
              <a:t>THANK YOU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66280" y="5445797"/>
            <a:ext cx="1035544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503433"/>
                </a:solidFill>
                <a:latin typeface="Didact Gothic"/>
              </a:rPr>
              <a:t>by BSCS-2A Group5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63041">
            <a:off x="-3466286" y="5444466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6" y="0"/>
                </a:lnTo>
                <a:lnTo>
                  <a:pt x="641780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9789" y="1134008"/>
            <a:ext cx="1800172" cy="1751076"/>
          </a:xfrm>
          <a:custGeom>
            <a:avLst/>
            <a:gdLst/>
            <a:ahLst/>
            <a:cxnLst/>
            <a:rect r="r" b="b" t="t" l="l"/>
            <a:pathLst>
              <a:path h="1751076" w="1800172">
                <a:moveTo>
                  <a:pt x="0" y="0"/>
                </a:moveTo>
                <a:lnTo>
                  <a:pt x="1800172" y="0"/>
                </a:lnTo>
                <a:lnTo>
                  <a:pt x="1800172" y="1751077"/>
                </a:lnTo>
                <a:lnTo>
                  <a:pt x="0" y="1751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870" y="6135400"/>
            <a:ext cx="2983323" cy="2782764"/>
          </a:xfrm>
          <a:custGeom>
            <a:avLst/>
            <a:gdLst/>
            <a:ahLst/>
            <a:cxnLst/>
            <a:rect r="r" b="b" t="t" l="l"/>
            <a:pathLst>
              <a:path h="2782764" w="2983323">
                <a:moveTo>
                  <a:pt x="0" y="0"/>
                </a:moveTo>
                <a:lnTo>
                  <a:pt x="2983323" y="0"/>
                </a:lnTo>
                <a:lnTo>
                  <a:pt x="2983323" y="2782764"/>
                </a:lnTo>
                <a:lnTo>
                  <a:pt x="0" y="2782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90379" y="6135400"/>
            <a:ext cx="2983323" cy="2782764"/>
          </a:xfrm>
          <a:custGeom>
            <a:avLst/>
            <a:gdLst/>
            <a:ahLst/>
            <a:cxnLst/>
            <a:rect r="r" b="b" t="t" l="l"/>
            <a:pathLst>
              <a:path h="2782764" w="2983323">
                <a:moveTo>
                  <a:pt x="0" y="0"/>
                </a:moveTo>
                <a:lnTo>
                  <a:pt x="2983323" y="0"/>
                </a:lnTo>
                <a:lnTo>
                  <a:pt x="2983323" y="2782764"/>
                </a:lnTo>
                <a:lnTo>
                  <a:pt x="0" y="2782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68034" y="6135400"/>
            <a:ext cx="2983323" cy="2782764"/>
          </a:xfrm>
          <a:custGeom>
            <a:avLst/>
            <a:gdLst/>
            <a:ahLst/>
            <a:cxnLst/>
            <a:rect r="r" b="b" t="t" l="l"/>
            <a:pathLst>
              <a:path h="2782764" w="2983323">
                <a:moveTo>
                  <a:pt x="0" y="0"/>
                </a:moveTo>
                <a:lnTo>
                  <a:pt x="2983323" y="0"/>
                </a:lnTo>
                <a:lnTo>
                  <a:pt x="2983323" y="2782764"/>
                </a:lnTo>
                <a:lnTo>
                  <a:pt x="0" y="2782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439267" y="6406346"/>
            <a:ext cx="2154527" cy="2154527"/>
            <a:chOff x="0" y="0"/>
            <a:chExt cx="6375400" cy="637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1"/>
                  </a:lnTo>
                  <a:lnTo>
                    <a:pt x="6350000" y="2543811"/>
                  </a:lnTo>
                  <a:lnTo>
                    <a:pt x="5866130" y="1376681"/>
                  </a:lnTo>
                  <a:lnTo>
                    <a:pt x="4973320" y="483871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8"/>
              <a:stretch>
                <a:fillRect l="0" t="-10606" r="0" b="-10606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76670" cy="6375400"/>
            </a:xfrm>
            <a:custGeom>
              <a:avLst/>
              <a:gdLst/>
              <a:ahLst/>
              <a:cxnLst/>
              <a:rect r="r" b="b" t="t" l="l"/>
              <a:pathLst>
                <a:path h="6375400" w="6376670">
                  <a:moveTo>
                    <a:pt x="3821430" y="6375400"/>
                  </a:moveTo>
                  <a:lnTo>
                    <a:pt x="2552700" y="6375400"/>
                  </a:lnTo>
                  <a:lnTo>
                    <a:pt x="2550160" y="6374130"/>
                  </a:lnTo>
                  <a:lnTo>
                    <a:pt x="1380490" y="5890260"/>
                  </a:lnTo>
                  <a:lnTo>
                    <a:pt x="483870" y="4993640"/>
                  </a:lnTo>
                  <a:lnTo>
                    <a:pt x="482600" y="4991100"/>
                  </a:lnTo>
                  <a:lnTo>
                    <a:pt x="0" y="3821430"/>
                  </a:lnTo>
                  <a:lnTo>
                    <a:pt x="0" y="2552700"/>
                  </a:lnTo>
                  <a:lnTo>
                    <a:pt x="1270" y="2550160"/>
                  </a:lnTo>
                  <a:lnTo>
                    <a:pt x="485140" y="1380490"/>
                  </a:lnTo>
                  <a:lnTo>
                    <a:pt x="1381760" y="483870"/>
                  </a:lnTo>
                  <a:lnTo>
                    <a:pt x="1384300" y="482600"/>
                  </a:lnTo>
                  <a:lnTo>
                    <a:pt x="2553970" y="0"/>
                  </a:lnTo>
                  <a:lnTo>
                    <a:pt x="3822700" y="0"/>
                  </a:lnTo>
                  <a:lnTo>
                    <a:pt x="3825240" y="1270"/>
                  </a:lnTo>
                  <a:lnTo>
                    <a:pt x="4994910" y="485140"/>
                  </a:lnTo>
                  <a:lnTo>
                    <a:pt x="5891530" y="1381760"/>
                  </a:lnTo>
                  <a:lnTo>
                    <a:pt x="5892800" y="1384300"/>
                  </a:lnTo>
                  <a:lnTo>
                    <a:pt x="6376670" y="2553970"/>
                  </a:lnTo>
                  <a:lnTo>
                    <a:pt x="6376670" y="3822700"/>
                  </a:lnTo>
                  <a:lnTo>
                    <a:pt x="6375400" y="3825240"/>
                  </a:lnTo>
                  <a:lnTo>
                    <a:pt x="5891530" y="4994910"/>
                  </a:lnTo>
                  <a:lnTo>
                    <a:pt x="4994910" y="5891530"/>
                  </a:lnTo>
                  <a:lnTo>
                    <a:pt x="4992370" y="5892800"/>
                  </a:lnTo>
                  <a:lnTo>
                    <a:pt x="3821430" y="6375400"/>
                  </a:lnTo>
                  <a:close/>
                  <a:moveTo>
                    <a:pt x="2559050" y="6350000"/>
                  </a:moveTo>
                  <a:lnTo>
                    <a:pt x="3817620" y="6350000"/>
                  </a:lnTo>
                  <a:lnTo>
                    <a:pt x="4979670" y="5868670"/>
                  </a:lnTo>
                  <a:lnTo>
                    <a:pt x="5868670" y="4979670"/>
                  </a:lnTo>
                  <a:lnTo>
                    <a:pt x="6350000" y="3817620"/>
                  </a:lnTo>
                  <a:lnTo>
                    <a:pt x="6350000" y="2559050"/>
                  </a:lnTo>
                  <a:lnTo>
                    <a:pt x="5868670" y="1397000"/>
                  </a:lnTo>
                  <a:lnTo>
                    <a:pt x="4979670" y="508000"/>
                  </a:lnTo>
                  <a:lnTo>
                    <a:pt x="3816350" y="25400"/>
                  </a:lnTo>
                  <a:lnTo>
                    <a:pt x="2557780" y="25400"/>
                  </a:lnTo>
                  <a:lnTo>
                    <a:pt x="1397000" y="506730"/>
                  </a:lnTo>
                  <a:lnTo>
                    <a:pt x="508000" y="1395730"/>
                  </a:lnTo>
                  <a:lnTo>
                    <a:pt x="25400" y="2559050"/>
                  </a:lnTo>
                  <a:lnTo>
                    <a:pt x="25400" y="3817620"/>
                  </a:lnTo>
                  <a:lnTo>
                    <a:pt x="506730" y="4978400"/>
                  </a:lnTo>
                  <a:lnTo>
                    <a:pt x="1395730" y="5867400"/>
                  </a:lnTo>
                  <a:lnTo>
                    <a:pt x="2559050" y="6350000"/>
                  </a:lnTo>
                  <a:close/>
                </a:path>
              </a:pathLst>
            </a:custGeom>
            <a:solidFill>
              <a:srgbClr val="CA6C4B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861232" y="6406346"/>
            <a:ext cx="2154527" cy="2154527"/>
            <a:chOff x="0" y="0"/>
            <a:chExt cx="6375400" cy="6375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1"/>
                  </a:lnTo>
                  <a:lnTo>
                    <a:pt x="6350000" y="2543811"/>
                  </a:lnTo>
                  <a:lnTo>
                    <a:pt x="5866130" y="1376681"/>
                  </a:lnTo>
                  <a:lnTo>
                    <a:pt x="4973320" y="483871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9"/>
              <a:stretch>
                <a:fillRect l="0" t="-21989" r="0" b="-21989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76670" cy="6375400"/>
            </a:xfrm>
            <a:custGeom>
              <a:avLst/>
              <a:gdLst/>
              <a:ahLst/>
              <a:cxnLst/>
              <a:rect r="r" b="b" t="t" l="l"/>
              <a:pathLst>
                <a:path h="6375400" w="6376670">
                  <a:moveTo>
                    <a:pt x="3821430" y="6375400"/>
                  </a:moveTo>
                  <a:lnTo>
                    <a:pt x="2552700" y="6375400"/>
                  </a:lnTo>
                  <a:lnTo>
                    <a:pt x="2550160" y="6374130"/>
                  </a:lnTo>
                  <a:lnTo>
                    <a:pt x="1380490" y="5890260"/>
                  </a:lnTo>
                  <a:lnTo>
                    <a:pt x="483870" y="4993640"/>
                  </a:lnTo>
                  <a:lnTo>
                    <a:pt x="482600" y="4991100"/>
                  </a:lnTo>
                  <a:lnTo>
                    <a:pt x="0" y="3821430"/>
                  </a:lnTo>
                  <a:lnTo>
                    <a:pt x="0" y="2552700"/>
                  </a:lnTo>
                  <a:lnTo>
                    <a:pt x="1270" y="2550160"/>
                  </a:lnTo>
                  <a:lnTo>
                    <a:pt x="485140" y="1380490"/>
                  </a:lnTo>
                  <a:lnTo>
                    <a:pt x="1381760" y="483870"/>
                  </a:lnTo>
                  <a:lnTo>
                    <a:pt x="1384300" y="482600"/>
                  </a:lnTo>
                  <a:lnTo>
                    <a:pt x="2553970" y="0"/>
                  </a:lnTo>
                  <a:lnTo>
                    <a:pt x="3822700" y="0"/>
                  </a:lnTo>
                  <a:lnTo>
                    <a:pt x="3825240" y="1270"/>
                  </a:lnTo>
                  <a:lnTo>
                    <a:pt x="4994910" y="485140"/>
                  </a:lnTo>
                  <a:lnTo>
                    <a:pt x="5891530" y="1381760"/>
                  </a:lnTo>
                  <a:lnTo>
                    <a:pt x="5892800" y="1384300"/>
                  </a:lnTo>
                  <a:lnTo>
                    <a:pt x="6376670" y="2553970"/>
                  </a:lnTo>
                  <a:lnTo>
                    <a:pt x="6376670" y="3822700"/>
                  </a:lnTo>
                  <a:lnTo>
                    <a:pt x="6375400" y="3825240"/>
                  </a:lnTo>
                  <a:lnTo>
                    <a:pt x="5891530" y="4994910"/>
                  </a:lnTo>
                  <a:lnTo>
                    <a:pt x="4994910" y="5891530"/>
                  </a:lnTo>
                  <a:lnTo>
                    <a:pt x="4992370" y="5892800"/>
                  </a:lnTo>
                  <a:lnTo>
                    <a:pt x="3821430" y="6375400"/>
                  </a:lnTo>
                  <a:close/>
                  <a:moveTo>
                    <a:pt x="2559050" y="6350000"/>
                  </a:moveTo>
                  <a:lnTo>
                    <a:pt x="3817620" y="6350000"/>
                  </a:lnTo>
                  <a:lnTo>
                    <a:pt x="4979670" y="5868670"/>
                  </a:lnTo>
                  <a:lnTo>
                    <a:pt x="5868670" y="4979670"/>
                  </a:lnTo>
                  <a:lnTo>
                    <a:pt x="6350000" y="3817620"/>
                  </a:lnTo>
                  <a:lnTo>
                    <a:pt x="6350000" y="2559050"/>
                  </a:lnTo>
                  <a:lnTo>
                    <a:pt x="5868670" y="1397000"/>
                  </a:lnTo>
                  <a:lnTo>
                    <a:pt x="4979670" y="508000"/>
                  </a:lnTo>
                  <a:lnTo>
                    <a:pt x="3816350" y="25400"/>
                  </a:lnTo>
                  <a:lnTo>
                    <a:pt x="2557780" y="25400"/>
                  </a:lnTo>
                  <a:lnTo>
                    <a:pt x="1397000" y="506730"/>
                  </a:lnTo>
                  <a:lnTo>
                    <a:pt x="508000" y="1395730"/>
                  </a:lnTo>
                  <a:lnTo>
                    <a:pt x="25400" y="2559050"/>
                  </a:lnTo>
                  <a:lnTo>
                    <a:pt x="25400" y="3817620"/>
                  </a:lnTo>
                  <a:lnTo>
                    <a:pt x="506730" y="4978400"/>
                  </a:lnTo>
                  <a:lnTo>
                    <a:pt x="1395730" y="5867400"/>
                  </a:lnTo>
                  <a:lnTo>
                    <a:pt x="2559050" y="6350000"/>
                  </a:lnTo>
                  <a:close/>
                </a:path>
              </a:pathLst>
            </a:custGeom>
            <a:solidFill>
              <a:srgbClr val="CA6C4B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2282432" y="6449518"/>
            <a:ext cx="2154527" cy="2154527"/>
            <a:chOff x="0" y="0"/>
            <a:chExt cx="6375400" cy="6375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1"/>
                  </a:lnTo>
                  <a:lnTo>
                    <a:pt x="6350000" y="2543811"/>
                  </a:lnTo>
                  <a:lnTo>
                    <a:pt x="5866130" y="1376681"/>
                  </a:lnTo>
                  <a:lnTo>
                    <a:pt x="4973320" y="483871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10"/>
              <a:stretch>
                <a:fillRect l="0" t="-18649" r="0" b="-18649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76670" cy="6375400"/>
            </a:xfrm>
            <a:custGeom>
              <a:avLst/>
              <a:gdLst/>
              <a:ahLst/>
              <a:cxnLst/>
              <a:rect r="r" b="b" t="t" l="l"/>
              <a:pathLst>
                <a:path h="6375400" w="6376670">
                  <a:moveTo>
                    <a:pt x="3821430" y="6375400"/>
                  </a:moveTo>
                  <a:lnTo>
                    <a:pt x="2552700" y="6375400"/>
                  </a:lnTo>
                  <a:lnTo>
                    <a:pt x="2550160" y="6374130"/>
                  </a:lnTo>
                  <a:lnTo>
                    <a:pt x="1380490" y="5890260"/>
                  </a:lnTo>
                  <a:lnTo>
                    <a:pt x="483870" y="4993640"/>
                  </a:lnTo>
                  <a:lnTo>
                    <a:pt x="482600" y="4991100"/>
                  </a:lnTo>
                  <a:lnTo>
                    <a:pt x="0" y="3821430"/>
                  </a:lnTo>
                  <a:lnTo>
                    <a:pt x="0" y="2552700"/>
                  </a:lnTo>
                  <a:lnTo>
                    <a:pt x="1270" y="2550160"/>
                  </a:lnTo>
                  <a:lnTo>
                    <a:pt x="485140" y="1380490"/>
                  </a:lnTo>
                  <a:lnTo>
                    <a:pt x="1381760" y="483870"/>
                  </a:lnTo>
                  <a:lnTo>
                    <a:pt x="1384300" y="482600"/>
                  </a:lnTo>
                  <a:lnTo>
                    <a:pt x="2553970" y="0"/>
                  </a:lnTo>
                  <a:lnTo>
                    <a:pt x="3822700" y="0"/>
                  </a:lnTo>
                  <a:lnTo>
                    <a:pt x="3825240" y="1270"/>
                  </a:lnTo>
                  <a:lnTo>
                    <a:pt x="4994910" y="485140"/>
                  </a:lnTo>
                  <a:lnTo>
                    <a:pt x="5891530" y="1381760"/>
                  </a:lnTo>
                  <a:lnTo>
                    <a:pt x="5892800" y="1384300"/>
                  </a:lnTo>
                  <a:lnTo>
                    <a:pt x="6376670" y="2553970"/>
                  </a:lnTo>
                  <a:lnTo>
                    <a:pt x="6376670" y="3822700"/>
                  </a:lnTo>
                  <a:lnTo>
                    <a:pt x="6375400" y="3825240"/>
                  </a:lnTo>
                  <a:lnTo>
                    <a:pt x="5891530" y="4994910"/>
                  </a:lnTo>
                  <a:lnTo>
                    <a:pt x="4994910" y="5891530"/>
                  </a:lnTo>
                  <a:lnTo>
                    <a:pt x="4992370" y="5892800"/>
                  </a:lnTo>
                  <a:lnTo>
                    <a:pt x="3821430" y="6375400"/>
                  </a:lnTo>
                  <a:close/>
                  <a:moveTo>
                    <a:pt x="2559050" y="6350000"/>
                  </a:moveTo>
                  <a:lnTo>
                    <a:pt x="3817620" y="6350000"/>
                  </a:lnTo>
                  <a:lnTo>
                    <a:pt x="4979670" y="5868670"/>
                  </a:lnTo>
                  <a:lnTo>
                    <a:pt x="5868670" y="4979670"/>
                  </a:lnTo>
                  <a:lnTo>
                    <a:pt x="6350000" y="3817620"/>
                  </a:lnTo>
                  <a:lnTo>
                    <a:pt x="6350000" y="2559050"/>
                  </a:lnTo>
                  <a:lnTo>
                    <a:pt x="5868670" y="1397000"/>
                  </a:lnTo>
                  <a:lnTo>
                    <a:pt x="4979670" y="508000"/>
                  </a:lnTo>
                  <a:lnTo>
                    <a:pt x="3816350" y="25400"/>
                  </a:lnTo>
                  <a:lnTo>
                    <a:pt x="2557780" y="25400"/>
                  </a:lnTo>
                  <a:lnTo>
                    <a:pt x="1397000" y="506730"/>
                  </a:lnTo>
                  <a:lnTo>
                    <a:pt x="508000" y="1395730"/>
                  </a:lnTo>
                  <a:lnTo>
                    <a:pt x="25400" y="2559050"/>
                  </a:lnTo>
                  <a:lnTo>
                    <a:pt x="25400" y="3817620"/>
                  </a:lnTo>
                  <a:lnTo>
                    <a:pt x="506730" y="4978400"/>
                  </a:lnTo>
                  <a:lnTo>
                    <a:pt x="1395730" y="5867400"/>
                  </a:lnTo>
                  <a:lnTo>
                    <a:pt x="2559050" y="6350000"/>
                  </a:lnTo>
                  <a:close/>
                </a:path>
              </a:pathLst>
            </a:custGeom>
            <a:solidFill>
              <a:srgbClr val="CA6C4B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6786098" y="5249604"/>
            <a:ext cx="946404" cy="4114800"/>
          </a:xfrm>
          <a:custGeom>
            <a:avLst/>
            <a:gdLst/>
            <a:ahLst/>
            <a:cxnLst/>
            <a:rect r="r" b="b" t="t" l="l"/>
            <a:pathLst>
              <a:path h="4114800" w="946404">
                <a:moveTo>
                  <a:pt x="0" y="0"/>
                </a:moveTo>
                <a:lnTo>
                  <a:pt x="946404" y="0"/>
                </a:lnTo>
                <a:lnTo>
                  <a:pt x="946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081324" y="2009546"/>
            <a:ext cx="2983323" cy="2782764"/>
          </a:xfrm>
          <a:custGeom>
            <a:avLst/>
            <a:gdLst/>
            <a:ahLst/>
            <a:cxnLst/>
            <a:rect r="r" b="b" t="t" l="l"/>
            <a:pathLst>
              <a:path h="2782764" w="2983323">
                <a:moveTo>
                  <a:pt x="0" y="0"/>
                </a:moveTo>
                <a:lnTo>
                  <a:pt x="2983323" y="0"/>
                </a:lnTo>
                <a:lnTo>
                  <a:pt x="2983323" y="2782764"/>
                </a:lnTo>
                <a:lnTo>
                  <a:pt x="0" y="2782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446834" y="2009546"/>
            <a:ext cx="2983323" cy="2782764"/>
          </a:xfrm>
          <a:custGeom>
            <a:avLst/>
            <a:gdLst/>
            <a:ahLst/>
            <a:cxnLst/>
            <a:rect r="r" b="b" t="t" l="l"/>
            <a:pathLst>
              <a:path h="2782764" w="2983323">
                <a:moveTo>
                  <a:pt x="0" y="0"/>
                </a:moveTo>
                <a:lnTo>
                  <a:pt x="2983323" y="0"/>
                </a:lnTo>
                <a:lnTo>
                  <a:pt x="2983323" y="2782764"/>
                </a:lnTo>
                <a:lnTo>
                  <a:pt x="0" y="2782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924489" y="2009546"/>
            <a:ext cx="2983323" cy="2782764"/>
          </a:xfrm>
          <a:custGeom>
            <a:avLst/>
            <a:gdLst/>
            <a:ahLst/>
            <a:cxnLst/>
            <a:rect r="r" b="b" t="t" l="l"/>
            <a:pathLst>
              <a:path h="2782764" w="2983323">
                <a:moveTo>
                  <a:pt x="0" y="0"/>
                </a:moveTo>
                <a:lnTo>
                  <a:pt x="2983323" y="0"/>
                </a:lnTo>
                <a:lnTo>
                  <a:pt x="2983323" y="2782764"/>
                </a:lnTo>
                <a:lnTo>
                  <a:pt x="0" y="2782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3495722" y="2280492"/>
            <a:ext cx="2154527" cy="2154527"/>
            <a:chOff x="0" y="0"/>
            <a:chExt cx="6375400" cy="6375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1"/>
                  </a:lnTo>
                  <a:lnTo>
                    <a:pt x="6350000" y="2543811"/>
                  </a:lnTo>
                  <a:lnTo>
                    <a:pt x="5866130" y="1376681"/>
                  </a:lnTo>
                  <a:lnTo>
                    <a:pt x="4973320" y="483871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12"/>
              <a:stretch>
                <a:fillRect l="-8180" t="0" r="-8153" b="-16723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76670" cy="6375400"/>
            </a:xfrm>
            <a:custGeom>
              <a:avLst/>
              <a:gdLst/>
              <a:ahLst/>
              <a:cxnLst/>
              <a:rect r="r" b="b" t="t" l="l"/>
              <a:pathLst>
                <a:path h="6375400" w="6376670">
                  <a:moveTo>
                    <a:pt x="3821430" y="6375400"/>
                  </a:moveTo>
                  <a:lnTo>
                    <a:pt x="2552700" y="6375400"/>
                  </a:lnTo>
                  <a:lnTo>
                    <a:pt x="2550160" y="6374130"/>
                  </a:lnTo>
                  <a:lnTo>
                    <a:pt x="1380490" y="5890260"/>
                  </a:lnTo>
                  <a:lnTo>
                    <a:pt x="483870" y="4993640"/>
                  </a:lnTo>
                  <a:lnTo>
                    <a:pt x="482600" y="4991100"/>
                  </a:lnTo>
                  <a:lnTo>
                    <a:pt x="0" y="3821430"/>
                  </a:lnTo>
                  <a:lnTo>
                    <a:pt x="0" y="2552700"/>
                  </a:lnTo>
                  <a:lnTo>
                    <a:pt x="1270" y="2550160"/>
                  </a:lnTo>
                  <a:lnTo>
                    <a:pt x="485140" y="1380490"/>
                  </a:lnTo>
                  <a:lnTo>
                    <a:pt x="1381760" y="483870"/>
                  </a:lnTo>
                  <a:lnTo>
                    <a:pt x="1384300" y="482600"/>
                  </a:lnTo>
                  <a:lnTo>
                    <a:pt x="2553970" y="0"/>
                  </a:lnTo>
                  <a:lnTo>
                    <a:pt x="3822700" y="0"/>
                  </a:lnTo>
                  <a:lnTo>
                    <a:pt x="3825240" y="1270"/>
                  </a:lnTo>
                  <a:lnTo>
                    <a:pt x="4994910" y="485140"/>
                  </a:lnTo>
                  <a:lnTo>
                    <a:pt x="5891530" y="1381760"/>
                  </a:lnTo>
                  <a:lnTo>
                    <a:pt x="5892800" y="1384300"/>
                  </a:lnTo>
                  <a:lnTo>
                    <a:pt x="6376670" y="2553970"/>
                  </a:lnTo>
                  <a:lnTo>
                    <a:pt x="6376670" y="3822700"/>
                  </a:lnTo>
                  <a:lnTo>
                    <a:pt x="6375400" y="3825240"/>
                  </a:lnTo>
                  <a:lnTo>
                    <a:pt x="5891530" y="4994910"/>
                  </a:lnTo>
                  <a:lnTo>
                    <a:pt x="4994910" y="5891530"/>
                  </a:lnTo>
                  <a:lnTo>
                    <a:pt x="4992370" y="5892800"/>
                  </a:lnTo>
                  <a:lnTo>
                    <a:pt x="3821430" y="6375400"/>
                  </a:lnTo>
                  <a:close/>
                  <a:moveTo>
                    <a:pt x="2559050" y="6350000"/>
                  </a:moveTo>
                  <a:lnTo>
                    <a:pt x="3817620" y="6350000"/>
                  </a:lnTo>
                  <a:lnTo>
                    <a:pt x="4979670" y="5868670"/>
                  </a:lnTo>
                  <a:lnTo>
                    <a:pt x="5868670" y="4979670"/>
                  </a:lnTo>
                  <a:lnTo>
                    <a:pt x="6350000" y="3817620"/>
                  </a:lnTo>
                  <a:lnTo>
                    <a:pt x="6350000" y="2559050"/>
                  </a:lnTo>
                  <a:lnTo>
                    <a:pt x="5868670" y="1397000"/>
                  </a:lnTo>
                  <a:lnTo>
                    <a:pt x="4979670" y="508000"/>
                  </a:lnTo>
                  <a:lnTo>
                    <a:pt x="3816350" y="25400"/>
                  </a:lnTo>
                  <a:lnTo>
                    <a:pt x="2557780" y="25400"/>
                  </a:lnTo>
                  <a:lnTo>
                    <a:pt x="1397000" y="506730"/>
                  </a:lnTo>
                  <a:lnTo>
                    <a:pt x="508000" y="1395730"/>
                  </a:lnTo>
                  <a:lnTo>
                    <a:pt x="25400" y="2559050"/>
                  </a:lnTo>
                  <a:lnTo>
                    <a:pt x="25400" y="3817620"/>
                  </a:lnTo>
                  <a:lnTo>
                    <a:pt x="506730" y="4978400"/>
                  </a:lnTo>
                  <a:lnTo>
                    <a:pt x="1395730" y="5867400"/>
                  </a:lnTo>
                  <a:lnTo>
                    <a:pt x="2559050" y="6350000"/>
                  </a:lnTo>
                  <a:close/>
                </a:path>
              </a:pathLst>
            </a:custGeom>
            <a:solidFill>
              <a:srgbClr val="CA6C4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7917686" y="2280492"/>
            <a:ext cx="2154527" cy="2154527"/>
            <a:chOff x="0" y="0"/>
            <a:chExt cx="6375400" cy="6375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00" y="1270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1"/>
                  </a:lnTo>
                  <a:lnTo>
                    <a:pt x="6350000" y="2543811"/>
                  </a:lnTo>
                  <a:lnTo>
                    <a:pt x="5866130" y="1376681"/>
                  </a:lnTo>
                  <a:lnTo>
                    <a:pt x="4973320" y="483871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76670" cy="6375400"/>
            </a:xfrm>
            <a:custGeom>
              <a:avLst/>
              <a:gdLst/>
              <a:ahLst/>
              <a:cxnLst/>
              <a:rect r="r" b="b" t="t" l="l"/>
              <a:pathLst>
                <a:path h="6375400" w="6376670">
                  <a:moveTo>
                    <a:pt x="3821430" y="6375400"/>
                  </a:moveTo>
                  <a:lnTo>
                    <a:pt x="2552700" y="6375400"/>
                  </a:lnTo>
                  <a:lnTo>
                    <a:pt x="2550160" y="6374130"/>
                  </a:lnTo>
                  <a:lnTo>
                    <a:pt x="1380490" y="5890260"/>
                  </a:lnTo>
                  <a:lnTo>
                    <a:pt x="483870" y="4993640"/>
                  </a:lnTo>
                  <a:lnTo>
                    <a:pt x="482600" y="4991100"/>
                  </a:lnTo>
                  <a:lnTo>
                    <a:pt x="0" y="3821430"/>
                  </a:lnTo>
                  <a:lnTo>
                    <a:pt x="0" y="2552700"/>
                  </a:lnTo>
                  <a:lnTo>
                    <a:pt x="1270" y="2550160"/>
                  </a:lnTo>
                  <a:lnTo>
                    <a:pt x="485140" y="1380490"/>
                  </a:lnTo>
                  <a:lnTo>
                    <a:pt x="1381760" y="483870"/>
                  </a:lnTo>
                  <a:lnTo>
                    <a:pt x="1384300" y="482600"/>
                  </a:lnTo>
                  <a:lnTo>
                    <a:pt x="2553970" y="0"/>
                  </a:lnTo>
                  <a:lnTo>
                    <a:pt x="3822700" y="0"/>
                  </a:lnTo>
                  <a:lnTo>
                    <a:pt x="3825240" y="1270"/>
                  </a:lnTo>
                  <a:lnTo>
                    <a:pt x="4994910" y="485140"/>
                  </a:lnTo>
                  <a:lnTo>
                    <a:pt x="5891530" y="1381760"/>
                  </a:lnTo>
                  <a:lnTo>
                    <a:pt x="5892800" y="1384300"/>
                  </a:lnTo>
                  <a:lnTo>
                    <a:pt x="6376670" y="2553970"/>
                  </a:lnTo>
                  <a:lnTo>
                    <a:pt x="6376670" y="3822700"/>
                  </a:lnTo>
                  <a:lnTo>
                    <a:pt x="6375400" y="3825240"/>
                  </a:lnTo>
                  <a:lnTo>
                    <a:pt x="5891530" y="4994910"/>
                  </a:lnTo>
                  <a:lnTo>
                    <a:pt x="4994910" y="5891530"/>
                  </a:lnTo>
                  <a:lnTo>
                    <a:pt x="4992370" y="5892800"/>
                  </a:lnTo>
                  <a:lnTo>
                    <a:pt x="3821430" y="6375400"/>
                  </a:lnTo>
                  <a:close/>
                  <a:moveTo>
                    <a:pt x="2559050" y="6350000"/>
                  </a:moveTo>
                  <a:lnTo>
                    <a:pt x="3817620" y="6350000"/>
                  </a:lnTo>
                  <a:lnTo>
                    <a:pt x="4979670" y="5868670"/>
                  </a:lnTo>
                  <a:lnTo>
                    <a:pt x="5868670" y="4979670"/>
                  </a:lnTo>
                  <a:lnTo>
                    <a:pt x="6350000" y="3817620"/>
                  </a:lnTo>
                  <a:lnTo>
                    <a:pt x="6350000" y="2559050"/>
                  </a:lnTo>
                  <a:lnTo>
                    <a:pt x="5868670" y="1397000"/>
                  </a:lnTo>
                  <a:lnTo>
                    <a:pt x="4979670" y="508000"/>
                  </a:lnTo>
                  <a:lnTo>
                    <a:pt x="3816350" y="25400"/>
                  </a:lnTo>
                  <a:lnTo>
                    <a:pt x="2557780" y="25400"/>
                  </a:lnTo>
                  <a:lnTo>
                    <a:pt x="1397000" y="506730"/>
                  </a:lnTo>
                  <a:lnTo>
                    <a:pt x="508000" y="1395730"/>
                  </a:lnTo>
                  <a:lnTo>
                    <a:pt x="25400" y="2559050"/>
                  </a:lnTo>
                  <a:lnTo>
                    <a:pt x="25400" y="3817620"/>
                  </a:lnTo>
                  <a:lnTo>
                    <a:pt x="506730" y="4978400"/>
                  </a:lnTo>
                  <a:lnTo>
                    <a:pt x="1395730" y="5867400"/>
                  </a:lnTo>
                  <a:lnTo>
                    <a:pt x="2559050" y="6350000"/>
                  </a:lnTo>
                  <a:close/>
                </a:path>
              </a:pathLst>
            </a:custGeom>
            <a:solidFill>
              <a:srgbClr val="CA6C4B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2338887" y="2323664"/>
            <a:ext cx="2154527" cy="2154527"/>
            <a:chOff x="0" y="0"/>
            <a:chExt cx="6375400" cy="6375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2700" y="1270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1"/>
                  </a:lnTo>
                  <a:lnTo>
                    <a:pt x="6350000" y="2543811"/>
                  </a:lnTo>
                  <a:lnTo>
                    <a:pt x="5866130" y="1376681"/>
                  </a:lnTo>
                  <a:lnTo>
                    <a:pt x="4973320" y="483871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14"/>
              <a:stretch>
                <a:fillRect l="-6009" t="0" r="-6009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76670" cy="6375400"/>
            </a:xfrm>
            <a:custGeom>
              <a:avLst/>
              <a:gdLst/>
              <a:ahLst/>
              <a:cxnLst/>
              <a:rect r="r" b="b" t="t" l="l"/>
              <a:pathLst>
                <a:path h="6375400" w="6376670">
                  <a:moveTo>
                    <a:pt x="3821430" y="6375400"/>
                  </a:moveTo>
                  <a:lnTo>
                    <a:pt x="2552700" y="6375400"/>
                  </a:lnTo>
                  <a:lnTo>
                    <a:pt x="2550160" y="6374130"/>
                  </a:lnTo>
                  <a:lnTo>
                    <a:pt x="1380490" y="5890260"/>
                  </a:lnTo>
                  <a:lnTo>
                    <a:pt x="483870" y="4993640"/>
                  </a:lnTo>
                  <a:lnTo>
                    <a:pt x="482600" y="4991100"/>
                  </a:lnTo>
                  <a:lnTo>
                    <a:pt x="0" y="3821430"/>
                  </a:lnTo>
                  <a:lnTo>
                    <a:pt x="0" y="2552700"/>
                  </a:lnTo>
                  <a:lnTo>
                    <a:pt x="1270" y="2550160"/>
                  </a:lnTo>
                  <a:lnTo>
                    <a:pt x="485140" y="1380490"/>
                  </a:lnTo>
                  <a:lnTo>
                    <a:pt x="1381760" y="483870"/>
                  </a:lnTo>
                  <a:lnTo>
                    <a:pt x="1384300" y="482600"/>
                  </a:lnTo>
                  <a:lnTo>
                    <a:pt x="2553970" y="0"/>
                  </a:lnTo>
                  <a:lnTo>
                    <a:pt x="3822700" y="0"/>
                  </a:lnTo>
                  <a:lnTo>
                    <a:pt x="3825240" y="1270"/>
                  </a:lnTo>
                  <a:lnTo>
                    <a:pt x="4994910" y="485140"/>
                  </a:lnTo>
                  <a:lnTo>
                    <a:pt x="5891530" y="1381760"/>
                  </a:lnTo>
                  <a:lnTo>
                    <a:pt x="5892800" y="1384300"/>
                  </a:lnTo>
                  <a:lnTo>
                    <a:pt x="6376670" y="2553970"/>
                  </a:lnTo>
                  <a:lnTo>
                    <a:pt x="6376670" y="3822700"/>
                  </a:lnTo>
                  <a:lnTo>
                    <a:pt x="6375400" y="3825240"/>
                  </a:lnTo>
                  <a:lnTo>
                    <a:pt x="5891530" y="4994910"/>
                  </a:lnTo>
                  <a:lnTo>
                    <a:pt x="4994910" y="5891530"/>
                  </a:lnTo>
                  <a:lnTo>
                    <a:pt x="4992370" y="5892800"/>
                  </a:lnTo>
                  <a:lnTo>
                    <a:pt x="3821430" y="6375400"/>
                  </a:lnTo>
                  <a:close/>
                  <a:moveTo>
                    <a:pt x="2559050" y="6350000"/>
                  </a:moveTo>
                  <a:lnTo>
                    <a:pt x="3817620" y="6350000"/>
                  </a:lnTo>
                  <a:lnTo>
                    <a:pt x="4979670" y="5868670"/>
                  </a:lnTo>
                  <a:lnTo>
                    <a:pt x="5868670" y="4979670"/>
                  </a:lnTo>
                  <a:lnTo>
                    <a:pt x="6350000" y="3817620"/>
                  </a:lnTo>
                  <a:lnTo>
                    <a:pt x="6350000" y="2559050"/>
                  </a:lnTo>
                  <a:lnTo>
                    <a:pt x="5868670" y="1397000"/>
                  </a:lnTo>
                  <a:lnTo>
                    <a:pt x="4979670" y="508000"/>
                  </a:lnTo>
                  <a:lnTo>
                    <a:pt x="3816350" y="25400"/>
                  </a:lnTo>
                  <a:lnTo>
                    <a:pt x="2557780" y="25400"/>
                  </a:lnTo>
                  <a:lnTo>
                    <a:pt x="1397000" y="506730"/>
                  </a:lnTo>
                  <a:lnTo>
                    <a:pt x="508000" y="1395730"/>
                  </a:lnTo>
                  <a:lnTo>
                    <a:pt x="25400" y="2559050"/>
                  </a:lnTo>
                  <a:lnTo>
                    <a:pt x="25400" y="3817620"/>
                  </a:lnTo>
                  <a:lnTo>
                    <a:pt x="506730" y="4978400"/>
                  </a:lnTo>
                  <a:lnTo>
                    <a:pt x="1395730" y="5867400"/>
                  </a:lnTo>
                  <a:lnTo>
                    <a:pt x="2559050" y="6350000"/>
                  </a:lnTo>
                  <a:close/>
                </a:path>
              </a:pathLst>
            </a:custGeom>
            <a:solidFill>
              <a:srgbClr val="CA6C4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053057" y="5678"/>
            <a:ext cx="11770112" cy="18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96"/>
              </a:lnSpc>
            </a:pPr>
            <a:r>
              <a:rPr lang="en-US" sz="10854">
                <a:solidFill>
                  <a:srgbClr val="503433"/>
                </a:solidFill>
                <a:latin typeface="Cardo"/>
              </a:rPr>
              <a:t>TEAM WORK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62004" y="9194389"/>
            <a:ext cx="4309055" cy="63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6">
                <a:solidFill>
                  <a:srgbClr val="503433"/>
                </a:solidFill>
                <a:latin typeface="Didact Gothic"/>
              </a:rPr>
              <a:t>Laira Samis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27513" y="9194389"/>
            <a:ext cx="4309055" cy="63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6">
                <a:solidFill>
                  <a:srgbClr val="503433"/>
                </a:solidFill>
                <a:latin typeface="Didact Gothic"/>
              </a:rPr>
              <a:t>Ronan Valencia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205168" y="9194389"/>
            <a:ext cx="4309055" cy="63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6">
                <a:solidFill>
                  <a:srgbClr val="503433"/>
                </a:solidFill>
                <a:latin typeface="Didact Gothic"/>
              </a:rPr>
              <a:t>JM Bernardo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418458" y="5067300"/>
            <a:ext cx="4309055" cy="63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6">
                <a:solidFill>
                  <a:srgbClr val="503433"/>
                </a:solidFill>
                <a:latin typeface="Didact Gothic"/>
              </a:rPr>
              <a:t>Mark Acedo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83968" y="5067300"/>
            <a:ext cx="4309055" cy="63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6">
                <a:solidFill>
                  <a:srgbClr val="503433"/>
                </a:solidFill>
                <a:latin typeface="Didact Gothic"/>
              </a:rPr>
              <a:t>Christian Perez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261623" y="5067300"/>
            <a:ext cx="4309055" cy="63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6">
                <a:solidFill>
                  <a:srgbClr val="503433"/>
                </a:solidFill>
                <a:latin typeface="Didact Gothic"/>
              </a:rPr>
              <a:t>Karl Miranda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1751764" y="5818433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7" y="0"/>
                </a:lnTo>
                <a:lnTo>
                  <a:pt x="6417807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24697">
            <a:off x="-508902" y="185072"/>
            <a:ext cx="5719515" cy="1687257"/>
          </a:xfrm>
          <a:custGeom>
            <a:avLst/>
            <a:gdLst/>
            <a:ahLst/>
            <a:cxnLst/>
            <a:rect r="r" b="b" t="t" l="l"/>
            <a:pathLst>
              <a:path h="1687257" w="5719515">
                <a:moveTo>
                  <a:pt x="0" y="0"/>
                </a:moveTo>
                <a:lnTo>
                  <a:pt x="5719515" y="0"/>
                </a:lnTo>
                <a:lnTo>
                  <a:pt x="5719515" y="1687256"/>
                </a:lnTo>
                <a:lnTo>
                  <a:pt x="0" y="1687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0806" y="7707394"/>
            <a:ext cx="4565737" cy="4114800"/>
          </a:xfrm>
          <a:custGeom>
            <a:avLst/>
            <a:gdLst/>
            <a:ahLst/>
            <a:cxnLst/>
            <a:rect r="r" b="b" t="t" l="l"/>
            <a:pathLst>
              <a:path h="4114800" w="4565737">
                <a:moveTo>
                  <a:pt x="0" y="0"/>
                </a:moveTo>
                <a:lnTo>
                  <a:pt x="4565737" y="0"/>
                </a:lnTo>
                <a:lnTo>
                  <a:pt x="45657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73283" y="4656201"/>
            <a:ext cx="10541435" cy="167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86"/>
              </a:lnSpc>
            </a:pPr>
            <a:r>
              <a:rPr lang="en-US" sz="9776">
                <a:solidFill>
                  <a:srgbClr val="503433"/>
                </a:solidFill>
                <a:latin typeface="Didact Gothic"/>
              </a:rPr>
              <a:t>MODERN DANCE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98220" y="1757606"/>
            <a:ext cx="13691560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503433"/>
                </a:solidFill>
                <a:latin typeface="Cardo Bold"/>
              </a:rPr>
              <a:t>TOPIC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1751764" y="5818433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7" y="0"/>
                </a:lnTo>
                <a:lnTo>
                  <a:pt x="6417807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69659" y="4336749"/>
            <a:ext cx="7899761" cy="1043665"/>
            <a:chOff x="0" y="0"/>
            <a:chExt cx="2480165" cy="3276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0165" cy="327663"/>
            </a:xfrm>
            <a:custGeom>
              <a:avLst/>
              <a:gdLst/>
              <a:ahLst/>
              <a:cxnLst/>
              <a:rect r="r" b="b" t="t" l="l"/>
              <a:pathLst>
                <a:path h="327663" w="2480165">
                  <a:moveTo>
                    <a:pt x="29401" y="0"/>
                  </a:moveTo>
                  <a:lnTo>
                    <a:pt x="2450765" y="0"/>
                  </a:lnTo>
                  <a:cubicBezTo>
                    <a:pt x="2458562" y="0"/>
                    <a:pt x="2466040" y="3098"/>
                    <a:pt x="2471554" y="8611"/>
                  </a:cubicBezTo>
                  <a:cubicBezTo>
                    <a:pt x="2477068" y="14125"/>
                    <a:pt x="2480165" y="21603"/>
                    <a:pt x="2480165" y="29401"/>
                  </a:cubicBezTo>
                  <a:lnTo>
                    <a:pt x="2480165" y="298263"/>
                  </a:lnTo>
                  <a:cubicBezTo>
                    <a:pt x="2480165" y="314500"/>
                    <a:pt x="2467002" y="327663"/>
                    <a:pt x="2450765" y="327663"/>
                  </a:cubicBezTo>
                  <a:lnTo>
                    <a:pt x="29401" y="327663"/>
                  </a:lnTo>
                  <a:cubicBezTo>
                    <a:pt x="21603" y="327663"/>
                    <a:pt x="14125" y="324566"/>
                    <a:pt x="8611" y="319052"/>
                  </a:cubicBezTo>
                  <a:cubicBezTo>
                    <a:pt x="3098" y="313538"/>
                    <a:pt x="0" y="306060"/>
                    <a:pt x="0" y="298263"/>
                  </a:cubicBezTo>
                  <a:lnTo>
                    <a:pt x="0" y="29401"/>
                  </a:lnTo>
                  <a:cubicBezTo>
                    <a:pt x="0" y="13163"/>
                    <a:pt x="13163" y="0"/>
                    <a:pt x="29401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03433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69659" y="5684051"/>
            <a:ext cx="7899761" cy="1043665"/>
            <a:chOff x="0" y="0"/>
            <a:chExt cx="2480165" cy="3276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0165" cy="327663"/>
            </a:xfrm>
            <a:custGeom>
              <a:avLst/>
              <a:gdLst/>
              <a:ahLst/>
              <a:cxnLst/>
              <a:rect r="r" b="b" t="t" l="l"/>
              <a:pathLst>
                <a:path h="327663" w="2480165">
                  <a:moveTo>
                    <a:pt x="29401" y="0"/>
                  </a:moveTo>
                  <a:lnTo>
                    <a:pt x="2450765" y="0"/>
                  </a:lnTo>
                  <a:cubicBezTo>
                    <a:pt x="2458562" y="0"/>
                    <a:pt x="2466040" y="3098"/>
                    <a:pt x="2471554" y="8611"/>
                  </a:cubicBezTo>
                  <a:cubicBezTo>
                    <a:pt x="2477068" y="14125"/>
                    <a:pt x="2480165" y="21603"/>
                    <a:pt x="2480165" y="29401"/>
                  </a:cubicBezTo>
                  <a:lnTo>
                    <a:pt x="2480165" y="298263"/>
                  </a:lnTo>
                  <a:cubicBezTo>
                    <a:pt x="2480165" y="314500"/>
                    <a:pt x="2467002" y="327663"/>
                    <a:pt x="2450765" y="327663"/>
                  </a:cubicBezTo>
                  <a:lnTo>
                    <a:pt x="29401" y="327663"/>
                  </a:lnTo>
                  <a:cubicBezTo>
                    <a:pt x="21603" y="327663"/>
                    <a:pt x="14125" y="324566"/>
                    <a:pt x="8611" y="319052"/>
                  </a:cubicBezTo>
                  <a:cubicBezTo>
                    <a:pt x="3098" y="313538"/>
                    <a:pt x="0" y="306060"/>
                    <a:pt x="0" y="298263"/>
                  </a:cubicBezTo>
                  <a:lnTo>
                    <a:pt x="0" y="29401"/>
                  </a:lnTo>
                  <a:cubicBezTo>
                    <a:pt x="0" y="13163"/>
                    <a:pt x="13163" y="0"/>
                    <a:pt x="29401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03433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69659" y="7031354"/>
            <a:ext cx="7899761" cy="1043665"/>
            <a:chOff x="0" y="0"/>
            <a:chExt cx="2480165" cy="3276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0165" cy="327663"/>
            </a:xfrm>
            <a:custGeom>
              <a:avLst/>
              <a:gdLst/>
              <a:ahLst/>
              <a:cxnLst/>
              <a:rect r="r" b="b" t="t" l="l"/>
              <a:pathLst>
                <a:path h="327663" w="2480165">
                  <a:moveTo>
                    <a:pt x="29401" y="0"/>
                  </a:moveTo>
                  <a:lnTo>
                    <a:pt x="2450765" y="0"/>
                  </a:lnTo>
                  <a:cubicBezTo>
                    <a:pt x="2458562" y="0"/>
                    <a:pt x="2466040" y="3098"/>
                    <a:pt x="2471554" y="8611"/>
                  </a:cubicBezTo>
                  <a:cubicBezTo>
                    <a:pt x="2477068" y="14125"/>
                    <a:pt x="2480165" y="21603"/>
                    <a:pt x="2480165" y="29401"/>
                  </a:cubicBezTo>
                  <a:lnTo>
                    <a:pt x="2480165" y="298263"/>
                  </a:lnTo>
                  <a:cubicBezTo>
                    <a:pt x="2480165" y="314500"/>
                    <a:pt x="2467002" y="327663"/>
                    <a:pt x="2450765" y="327663"/>
                  </a:cubicBezTo>
                  <a:lnTo>
                    <a:pt x="29401" y="327663"/>
                  </a:lnTo>
                  <a:cubicBezTo>
                    <a:pt x="21603" y="327663"/>
                    <a:pt x="14125" y="324566"/>
                    <a:pt x="8611" y="319052"/>
                  </a:cubicBezTo>
                  <a:cubicBezTo>
                    <a:pt x="3098" y="313538"/>
                    <a:pt x="0" y="306060"/>
                    <a:pt x="0" y="298263"/>
                  </a:cubicBezTo>
                  <a:lnTo>
                    <a:pt x="0" y="29401"/>
                  </a:lnTo>
                  <a:cubicBezTo>
                    <a:pt x="0" y="13163"/>
                    <a:pt x="13163" y="0"/>
                    <a:pt x="29401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03433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00499" y="4336749"/>
            <a:ext cx="7899761" cy="1043665"/>
            <a:chOff x="0" y="0"/>
            <a:chExt cx="2480165" cy="3276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0165" cy="327663"/>
            </a:xfrm>
            <a:custGeom>
              <a:avLst/>
              <a:gdLst/>
              <a:ahLst/>
              <a:cxnLst/>
              <a:rect r="r" b="b" t="t" l="l"/>
              <a:pathLst>
                <a:path h="327663" w="2480165">
                  <a:moveTo>
                    <a:pt x="29401" y="0"/>
                  </a:moveTo>
                  <a:lnTo>
                    <a:pt x="2450765" y="0"/>
                  </a:lnTo>
                  <a:cubicBezTo>
                    <a:pt x="2458562" y="0"/>
                    <a:pt x="2466040" y="3098"/>
                    <a:pt x="2471554" y="8611"/>
                  </a:cubicBezTo>
                  <a:cubicBezTo>
                    <a:pt x="2477068" y="14125"/>
                    <a:pt x="2480165" y="21603"/>
                    <a:pt x="2480165" y="29401"/>
                  </a:cubicBezTo>
                  <a:lnTo>
                    <a:pt x="2480165" y="298263"/>
                  </a:lnTo>
                  <a:cubicBezTo>
                    <a:pt x="2480165" y="314500"/>
                    <a:pt x="2467002" y="327663"/>
                    <a:pt x="2450765" y="327663"/>
                  </a:cubicBezTo>
                  <a:lnTo>
                    <a:pt x="29401" y="327663"/>
                  </a:lnTo>
                  <a:cubicBezTo>
                    <a:pt x="21603" y="327663"/>
                    <a:pt x="14125" y="324566"/>
                    <a:pt x="8611" y="319052"/>
                  </a:cubicBezTo>
                  <a:cubicBezTo>
                    <a:pt x="3098" y="313538"/>
                    <a:pt x="0" y="306060"/>
                    <a:pt x="0" y="298263"/>
                  </a:cubicBezTo>
                  <a:lnTo>
                    <a:pt x="0" y="29401"/>
                  </a:lnTo>
                  <a:cubicBezTo>
                    <a:pt x="0" y="13163"/>
                    <a:pt x="13163" y="0"/>
                    <a:pt x="29401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03433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00499" y="5684051"/>
            <a:ext cx="7899761" cy="1043665"/>
            <a:chOff x="0" y="0"/>
            <a:chExt cx="2480165" cy="3276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80165" cy="327663"/>
            </a:xfrm>
            <a:custGeom>
              <a:avLst/>
              <a:gdLst/>
              <a:ahLst/>
              <a:cxnLst/>
              <a:rect r="r" b="b" t="t" l="l"/>
              <a:pathLst>
                <a:path h="327663" w="2480165">
                  <a:moveTo>
                    <a:pt x="29401" y="0"/>
                  </a:moveTo>
                  <a:lnTo>
                    <a:pt x="2450765" y="0"/>
                  </a:lnTo>
                  <a:cubicBezTo>
                    <a:pt x="2458562" y="0"/>
                    <a:pt x="2466040" y="3098"/>
                    <a:pt x="2471554" y="8611"/>
                  </a:cubicBezTo>
                  <a:cubicBezTo>
                    <a:pt x="2477068" y="14125"/>
                    <a:pt x="2480165" y="21603"/>
                    <a:pt x="2480165" y="29401"/>
                  </a:cubicBezTo>
                  <a:lnTo>
                    <a:pt x="2480165" y="298263"/>
                  </a:lnTo>
                  <a:cubicBezTo>
                    <a:pt x="2480165" y="314500"/>
                    <a:pt x="2467002" y="327663"/>
                    <a:pt x="2450765" y="327663"/>
                  </a:cubicBezTo>
                  <a:lnTo>
                    <a:pt x="29401" y="327663"/>
                  </a:lnTo>
                  <a:cubicBezTo>
                    <a:pt x="21603" y="327663"/>
                    <a:pt x="14125" y="324566"/>
                    <a:pt x="8611" y="319052"/>
                  </a:cubicBezTo>
                  <a:cubicBezTo>
                    <a:pt x="3098" y="313538"/>
                    <a:pt x="0" y="306060"/>
                    <a:pt x="0" y="298263"/>
                  </a:cubicBezTo>
                  <a:lnTo>
                    <a:pt x="0" y="29401"/>
                  </a:lnTo>
                  <a:cubicBezTo>
                    <a:pt x="0" y="13163"/>
                    <a:pt x="13163" y="0"/>
                    <a:pt x="29401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03433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00499" y="7031354"/>
            <a:ext cx="7899761" cy="1043665"/>
            <a:chOff x="0" y="0"/>
            <a:chExt cx="2480165" cy="32766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80165" cy="327663"/>
            </a:xfrm>
            <a:custGeom>
              <a:avLst/>
              <a:gdLst/>
              <a:ahLst/>
              <a:cxnLst/>
              <a:rect r="r" b="b" t="t" l="l"/>
              <a:pathLst>
                <a:path h="327663" w="2480165">
                  <a:moveTo>
                    <a:pt x="29401" y="0"/>
                  </a:moveTo>
                  <a:lnTo>
                    <a:pt x="2450765" y="0"/>
                  </a:lnTo>
                  <a:cubicBezTo>
                    <a:pt x="2458562" y="0"/>
                    <a:pt x="2466040" y="3098"/>
                    <a:pt x="2471554" y="8611"/>
                  </a:cubicBezTo>
                  <a:cubicBezTo>
                    <a:pt x="2477068" y="14125"/>
                    <a:pt x="2480165" y="21603"/>
                    <a:pt x="2480165" y="29401"/>
                  </a:cubicBezTo>
                  <a:lnTo>
                    <a:pt x="2480165" y="298263"/>
                  </a:lnTo>
                  <a:cubicBezTo>
                    <a:pt x="2480165" y="314500"/>
                    <a:pt x="2467002" y="327663"/>
                    <a:pt x="2450765" y="327663"/>
                  </a:cubicBezTo>
                  <a:lnTo>
                    <a:pt x="29401" y="327663"/>
                  </a:lnTo>
                  <a:cubicBezTo>
                    <a:pt x="21603" y="327663"/>
                    <a:pt x="14125" y="324566"/>
                    <a:pt x="8611" y="319052"/>
                  </a:cubicBezTo>
                  <a:cubicBezTo>
                    <a:pt x="3098" y="313538"/>
                    <a:pt x="0" y="306060"/>
                    <a:pt x="0" y="298263"/>
                  </a:cubicBezTo>
                  <a:lnTo>
                    <a:pt x="0" y="29401"/>
                  </a:lnTo>
                  <a:cubicBezTo>
                    <a:pt x="0" y="13163"/>
                    <a:pt x="13163" y="0"/>
                    <a:pt x="29401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03433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887741" y="4337911"/>
            <a:ext cx="1042502" cy="1042502"/>
          </a:xfrm>
          <a:custGeom>
            <a:avLst/>
            <a:gdLst/>
            <a:ahLst/>
            <a:cxnLst/>
            <a:rect r="r" b="b" t="t" l="l"/>
            <a:pathLst>
              <a:path h="1042502" w="1042502">
                <a:moveTo>
                  <a:pt x="0" y="0"/>
                </a:moveTo>
                <a:lnTo>
                  <a:pt x="1042502" y="0"/>
                </a:lnTo>
                <a:lnTo>
                  <a:pt x="1042502" y="1042503"/>
                </a:lnTo>
                <a:lnTo>
                  <a:pt x="0" y="1042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87741" y="5685214"/>
            <a:ext cx="1042502" cy="1042502"/>
          </a:xfrm>
          <a:custGeom>
            <a:avLst/>
            <a:gdLst/>
            <a:ahLst/>
            <a:cxnLst/>
            <a:rect r="r" b="b" t="t" l="l"/>
            <a:pathLst>
              <a:path h="1042502" w="1042502">
                <a:moveTo>
                  <a:pt x="0" y="0"/>
                </a:moveTo>
                <a:lnTo>
                  <a:pt x="1042502" y="0"/>
                </a:lnTo>
                <a:lnTo>
                  <a:pt x="1042502" y="1042502"/>
                </a:lnTo>
                <a:lnTo>
                  <a:pt x="0" y="1042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87741" y="7032516"/>
            <a:ext cx="1042502" cy="1042502"/>
          </a:xfrm>
          <a:custGeom>
            <a:avLst/>
            <a:gdLst/>
            <a:ahLst/>
            <a:cxnLst/>
            <a:rect r="r" b="b" t="t" l="l"/>
            <a:pathLst>
              <a:path h="1042502" w="1042502">
                <a:moveTo>
                  <a:pt x="0" y="0"/>
                </a:moveTo>
                <a:lnTo>
                  <a:pt x="1042502" y="0"/>
                </a:lnTo>
                <a:lnTo>
                  <a:pt x="1042502" y="1042502"/>
                </a:lnTo>
                <a:lnTo>
                  <a:pt x="0" y="1042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274975" y="4337911"/>
            <a:ext cx="1042502" cy="1042502"/>
          </a:xfrm>
          <a:custGeom>
            <a:avLst/>
            <a:gdLst/>
            <a:ahLst/>
            <a:cxnLst/>
            <a:rect r="r" b="b" t="t" l="l"/>
            <a:pathLst>
              <a:path h="1042502" w="1042502">
                <a:moveTo>
                  <a:pt x="0" y="0"/>
                </a:moveTo>
                <a:lnTo>
                  <a:pt x="1042503" y="0"/>
                </a:lnTo>
                <a:lnTo>
                  <a:pt x="1042503" y="1042503"/>
                </a:lnTo>
                <a:lnTo>
                  <a:pt x="0" y="10425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284959" y="5685214"/>
            <a:ext cx="1022534" cy="1022534"/>
          </a:xfrm>
          <a:custGeom>
            <a:avLst/>
            <a:gdLst/>
            <a:ahLst/>
            <a:cxnLst/>
            <a:rect r="r" b="b" t="t" l="l"/>
            <a:pathLst>
              <a:path h="1022534" w="1022534">
                <a:moveTo>
                  <a:pt x="0" y="0"/>
                </a:moveTo>
                <a:lnTo>
                  <a:pt x="1022534" y="0"/>
                </a:lnTo>
                <a:lnTo>
                  <a:pt x="1022534" y="1022533"/>
                </a:lnTo>
                <a:lnTo>
                  <a:pt x="0" y="1022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284959" y="7031354"/>
            <a:ext cx="1022534" cy="1022534"/>
          </a:xfrm>
          <a:custGeom>
            <a:avLst/>
            <a:gdLst/>
            <a:ahLst/>
            <a:cxnLst/>
            <a:rect r="r" b="b" t="t" l="l"/>
            <a:pathLst>
              <a:path h="1022534" w="1022534">
                <a:moveTo>
                  <a:pt x="0" y="0"/>
                </a:moveTo>
                <a:lnTo>
                  <a:pt x="1022534" y="0"/>
                </a:lnTo>
                <a:lnTo>
                  <a:pt x="1022534" y="1022533"/>
                </a:lnTo>
                <a:lnTo>
                  <a:pt x="0" y="10225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62379" y="643167"/>
            <a:ext cx="1014561" cy="771066"/>
          </a:xfrm>
          <a:custGeom>
            <a:avLst/>
            <a:gdLst/>
            <a:ahLst/>
            <a:cxnLst/>
            <a:rect r="r" b="b" t="t" l="l"/>
            <a:pathLst>
              <a:path h="771066" w="1014561">
                <a:moveTo>
                  <a:pt x="0" y="0"/>
                </a:moveTo>
                <a:lnTo>
                  <a:pt x="1014561" y="0"/>
                </a:lnTo>
                <a:lnTo>
                  <a:pt x="1014561" y="771066"/>
                </a:lnTo>
                <a:lnTo>
                  <a:pt x="0" y="77106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930243" y="643167"/>
            <a:ext cx="1014561" cy="771066"/>
          </a:xfrm>
          <a:custGeom>
            <a:avLst/>
            <a:gdLst/>
            <a:ahLst/>
            <a:cxnLst/>
            <a:rect r="r" b="b" t="t" l="l"/>
            <a:pathLst>
              <a:path h="771066" w="1014561">
                <a:moveTo>
                  <a:pt x="0" y="0"/>
                </a:moveTo>
                <a:lnTo>
                  <a:pt x="1014561" y="0"/>
                </a:lnTo>
                <a:lnTo>
                  <a:pt x="1014561" y="771066"/>
                </a:lnTo>
                <a:lnTo>
                  <a:pt x="0" y="77106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198107" y="643167"/>
            <a:ext cx="1014561" cy="771066"/>
          </a:xfrm>
          <a:custGeom>
            <a:avLst/>
            <a:gdLst/>
            <a:ahLst/>
            <a:cxnLst/>
            <a:rect r="r" b="b" t="t" l="l"/>
            <a:pathLst>
              <a:path h="771066" w="1014561">
                <a:moveTo>
                  <a:pt x="0" y="0"/>
                </a:moveTo>
                <a:lnTo>
                  <a:pt x="1014561" y="0"/>
                </a:lnTo>
                <a:lnTo>
                  <a:pt x="1014561" y="771066"/>
                </a:lnTo>
                <a:lnTo>
                  <a:pt x="0" y="77106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4460111">
            <a:off x="13787978" y="6886906"/>
            <a:ext cx="5615732" cy="4114800"/>
          </a:xfrm>
          <a:custGeom>
            <a:avLst/>
            <a:gdLst/>
            <a:ahLst/>
            <a:cxnLst/>
            <a:rect r="r" b="b" t="t" l="l"/>
            <a:pathLst>
              <a:path h="4114800" w="5615732">
                <a:moveTo>
                  <a:pt x="0" y="0"/>
                </a:moveTo>
                <a:lnTo>
                  <a:pt x="5615732" y="0"/>
                </a:lnTo>
                <a:lnTo>
                  <a:pt x="5615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4744351" y="1028700"/>
            <a:ext cx="8799299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503433"/>
                </a:solidFill>
                <a:latin typeface="Cardo"/>
              </a:rPr>
              <a:t>LIST OF CONTENTS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027115" y="5874096"/>
            <a:ext cx="473396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503433"/>
                </a:solidFill>
                <a:latin typeface="Didact Gothic"/>
              </a:rPr>
              <a:t>Dietary Goals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712881" y="4526794"/>
            <a:ext cx="327189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503433"/>
                </a:solidFill>
                <a:latin typeface="Didact Gothic"/>
              </a:rPr>
              <a:t>Cultural History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712881" y="5874096"/>
            <a:ext cx="53093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503433"/>
                </a:solidFill>
                <a:latin typeface="Didact Gothic"/>
              </a:rPr>
              <a:t>Dance Characteristics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12881" y="7221398"/>
            <a:ext cx="342108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503433"/>
                </a:solidFill>
                <a:latin typeface="Didact Gothic"/>
              </a:rPr>
              <a:t>Movement Skills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027115" y="4526794"/>
            <a:ext cx="357379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503433"/>
                </a:solidFill>
                <a:latin typeface="Didact Gothic"/>
              </a:rPr>
              <a:t>Fitness Benefits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027115" y="7221398"/>
            <a:ext cx="473396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503433"/>
                </a:solidFill>
                <a:latin typeface="Didact Gothic"/>
              </a:rPr>
              <a:t>Closing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1751764" y="5818433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7" y="0"/>
                </a:lnTo>
                <a:lnTo>
                  <a:pt x="6417807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1745" y="280727"/>
            <a:ext cx="3472595" cy="3446550"/>
          </a:xfrm>
          <a:custGeom>
            <a:avLst/>
            <a:gdLst/>
            <a:ahLst/>
            <a:cxnLst/>
            <a:rect r="r" b="b" t="t" l="l"/>
            <a:pathLst>
              <a:path h="3446550" w="3472595">
                <a:moveTo>
                  <a:pt x="0" y="0"/>
                </a:moveTo>
                <a:lnTo>
                  <a:pt x="3472595" y="0"/>
                </a:lnTo>
                <a:lnTo>
                  <a:pt x="3472595" y="3446550"/>
                </a:lnTo>
                <a:lnTo>
                  <a:pt x="0" y="344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1941" y="7707393"/>
            <a:ext cx="4565737" cy="4114800"/>
          </a:xfrm>
          <a:custGeom>
            <a:avLst/>
            <a:gdLst/>
            <a:ahLst/>
            <a:cxnLst/>
            <a:rect r="r" b="b" t="t" l="l"/>
            <a:pathLst>
              <a:path h="4114800" w="4565737">
                <a:moveTo>
                  <a:pt x="0" y="0"/>
                </a:moveTo>
                <a:lnTo>
                  <a:pt x="4565737" y="0"/>
                </a:lnTo>
                <a:lnTo>
                  <a:pt x="45657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7263" y="1594972"/>
            <a:ext cx="13893473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03433"/>
                </a:solidFill>
                <a:latin typeface="Cardo"/>
              </a:rPr>
              <a:t>CULTURAL HISTORY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2017" y="4252097"/>
            <a:ext cx="15003966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503433"/>
                </a:solidFill>
                <a:latin typeface="Didact Gothic"/>
              </a:rPr>
              <a:t>Modern dance, theatrical dance that began to develop in the </a:t>
            </a:r>
            <a:r>
              <a:rPr lang="en-US" sz="4500" u="sng">
                <a:solidFill>
                  <a:srgbClr val="503433"/>
                </a:solidFill>
                <a:latin typeface="Didact Gothic"/>
                <a:hlinkClick r:id="rId8" tooltip="https://www.britannica.com/place/United-States"/>
              </a:rPr>
              <a:t>United States</a:t>
            </a:r>
            <a:r>
              <a:rPr lang="en-US" sz="4500">
                <a:solidFill>
                  <a:srgbClr val="503433"/>
                </a:solidFill>
                <a:latin typeface="Didact Gothic"/>
              </a:rPr>
              <a:t> and </a:t>
            </a:r>
            <a:r>
              <a:rPr lang="en-US" sz="4500" u="sng">
                <a:solidFill>
                  <a:srgbClr val="503433"/>
                </a:solidFill>
                <a:latin typeface="Didact Gothic"/>
                <a:hlinkClick r:id="rId9" tooltip="https://www.britannica.com/place/Europe"/>
              </a:rPr>
              <a:t>Europe</a:t>
            </a:r>
            <a:r>
              <a:rPr lang="en-US" sz="4500">
                <a:solidFill>
                  <a:srgbClr val="503433"/>
                </a:solidFill>
                <a:latin typeface="Didact Gothic"/>
              </a:rPr>
              <a:t> late in the 19th century, receiving its </a:t>
            </a:r>
            <a:r>
              <a:rPr lang="en-US" sz="4500" u="sng">
                <a:solidFill>
                  <a:srgbClr val="503433"/>
                </a:solidFill>
                <a:latin typeface="Didact Gothic"/>
                <a:hlinkClick r:id="rId10" tooltip="https://www.merriam-webster.com/dictionary/nomenclature"/>
              </a:rPr>
              <a:t>nomenclature</a:t>
            </a:r>
            <a:r>
              <a:rPr lang="en-US" sz="4500">
                <a:solidFill>
                  <a:srgbClr val="503433"/>
                </a:solidFill>
                <a:latin typeface="Didact Gothic"/>
              </a:rPr>
              <a:t> and a widespread success in the 20th. It evolved as a protest against both the </a:t>
            </a:r>
            <a:r>
              <a:rPr lang="en-US" sz="4500" u="sng">
                <a:solidFill>
                  <a:srgbClr val="503433"/>
                </a:solidFill>
                <a:latin typeface="Didact Gothic"/>
                <a:hlinkClick r:id="rId11" tooltip="https://www.britannica.com/art/ballet"/>
              </a:rPr>
              <a:t>balletic</a:t>
            </a:r>
            <a:r>
              <a:rPr lang="en-US" sz="4500">
                <a:solidFill>
                  <a:srgbClr val="503433"/>
                </a:solidFill>
                <a:latin typeface="Didact Gothic"/>
              </a:rPr>
              <a:t> and the interpretive dance traditions of the time.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2315747" y="654628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6" y="0"/>
                </a:lnTo>
                <a:lnTo>
                  <a:pt x="641780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48542" y="-1028700"/>
            <a:ext cx="4411362" cy="4114800"/>
          </a:xfrm>
          <a:custGeom>
            <a:avLst/>
            <a:gdLst/>
            <a:ahLst/>
            <a:cxnLst/>
            <a:rect r="r" b="b" t="t" l="l"/>
            <a:pathLst>
              <a:path h="4114800" w="4411362">
                <a:moveTo>
                  <a:pt x="0" y="0"/>
                </a:moveTo>
                <a:lnTo>
                  <a:pt x="4411362" y="0"/>
                </a:lnTo>
                <a:lnTo>
                  <a:pt x="44113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55274">
            <a:off x="14218089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87413" y="401702"/>
            <a:ext cx="13911460" cy="347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03433"/>
                </a:solidFill>
                <a:latin typeface="Cardo Bold"/>
              </a:rPr>
              <a:t>DANCE CHARACTERISTICS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2017" y="4206803"/>
            <a:ext cx="15003966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03433"/>
                </a:solidFill>
                <a:latin typeface="Didact Gothic"/>
              </a:rPr>
              <a:t>Modern dance is a style that defies the rigid rules of classical dancing such as ballet. </a:t>
            </a:r>
          </a:p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03433"/>
                </a:solidFill>
                <a:latin typeface="Didact Gothic"/>
              </a:rPr>
              <a:t>Instead, it focuses on freestyle movements through the expression of inner feelings. </a:t>
            </a:r>
          </a:p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03433"/>
                </a:solidFill>
                <a:latin typeface="Didact Gothic"/>
              </a:rPr>
              <a:t>It also defies the classic attire by dancing barefoot in the early times of modern dancing and now does not have specified costumes. </a:t>
            </a:r>
          </a:p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03433"/>
                </a:solidFill>
                <a:latin typeface="Didact Gothic"/>
              </a:rPr>
              <a:t>Moreover, it has been favored by many since the use of weight and gravity for movements created relaxed and free-flowing steps.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1751764" y="5818433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7" y="0"/>
                </a:lnTo>
                <a:lnTo>
                  <a:pt x="6417807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3272326" y="-279515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6641" y="3325865"/>
            <a:ext cx="9059714" cy="4842350"/>
            <a:chOff x="0" y="0"/>
            <a:chExt cx="2386098" cy="12753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86098" cy="1275351"/>
            </a:xfrm>
            <a:custGeom>
              <a:avLst/>
              <a:gdLst/>
              <a:ahLst/>
              <a:cxnLst/>
              <a:rect r="r" b="b" t="t" l="l"/>
              <a:pathLst>
                <a:path h="1275351" w="2386098">
                  <a:moveTo>
                    <a:pt x="34182" y="0"/>
                  </a:moveTo>
                  <a:lnTo>
                    <a:pt x="2351916" y="0"/>
                  </a:lnTo>
                  <a:cubicBezTo>
                    <a:pt x="2360981" y="0"/>
                    <a:pt x="2369676" y="3601"/>
                    <a:pt x="2376086" y="10012"/>
                  </a:cubicBezTo>
                  <a:cubicBezTo>
                    <a:pt x="2382496" y="16422"/>
                    <a:pt x="2386098" y="25116"/>
                    <a:pt x="2386098" y="34182"/>
                  </a:cubicBezTo>
                  <a:lnTo>
                    <a:pt x="2386098" y="1241170"/>
                  </a:lnTo>
                  <a:cubicBezTo>
                    <a:pt x="2386098" y="1250235"/>
                    <a:pt x="2382496" y="1258929"/>
                    <a:pt x="2376086" y="1265340"/>
                  </a:cubicBezTo>
                  <a:cubicBezTo>
                    <a:pt x="2369676" y="1271750"/>
                    <a:pt x="2360981" y="1275351"/>
                    <a:pt x="2351916" y="1275351"/>
                  </a:cubicBezTo>
                  <a:lnTo>
                    <a:pt x="34182" y="1275351"/>
                  </a:lnTo>
                  <a:cubicBezTo>
                    <a:pt x="25116" y="1275351"/>
                    <a:pt x="16422" y="1271750"/>
                    <a:pt x="10012" y="1265340"/>
                  </a:cubicBezTo>
                  <a:cubicBezTo>
                    <a:pt x="3601" y="1258929"/>
                    <a:pt x="0" y="1250235"/>
                    <a:pt x="0" y="1241170"/>
                  </a:cubicBezTo>
                  <a:lnTo>
                    <a:pt x="0" y="34182"/>
                  </a:lnTo>
                  <a:cubicBezTo>
                    <a:pt x="0" y="25116"/>
                    <a:pt x="3601" y="16422"/>
                    <a:pt x="10012" y="10012"/>
                  </a:cubicBezTo>
                  <a:cubicBezTo>
                    <a:pt x="16422" y="3601"/>
                    <a:pt x="25116" y="0"/>
                    <a:pt x="34182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64033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  <a:r>
                <a:rPr lang="en-US" sz="4699">
                  <a:solidFill>
                    <a:srgbClr val="503433"/>
                  </a:solidFill>
                  <a:latin typeface="Open Sans Extra Bold"/>
                </a:rPr>
                <a:t>Posture</a:t>
              </a:r>
            </a:p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  <a:r>
                <a:rPr lang="en-US" sz="4699">
                  <a:solidFill>
                    <a:srgbClr val="503433"/>
                  </a:solidFill>
                  <a:latin typeface="Open Sans Extra Bold"/>
                </a:rPr>
                <a:t>Alignment</a:t>
              </a:r>
            </a:p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  <a:r>
                <a:rPr lang="en-US" sz="4699">
                  <a:solidFill>
                    <a:srgbClr val="503433"/>
                  </a:solidFill>
                  <a:latin typeface="Open Sans Extra Bold"/>
                </a:rPr>
                <a:t>Balance</a:t>
              </a:r>
            </a:p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  <a:r>
                <a:rPr lang="en-US" sz="4699">
                  <a:solidFill>
                    <a:srgbClr val="503433"/>
                  </a:solidFill>
                  <a:latin typeface="Open Sans Extra Bold"/>
                </a:rPr>
                <a:t>Coordination</a:t>
              </a:r>
            </a:p>
            <a:p>
              <a:pPr>
                <a:lnSpc>
                  <a:spcPts val="657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539941" y="7264103"/>
            <a:ext cx="7315200" cy="3298490"/>
          </a:xfrm>
          <a:custGeom>
            <a:avLst/>
            <a:gdLst/>
            <a:ahLst/>
            <a:cxnLst/>
            <a:rect r="r" b="b" t="t" l="l"/>
            <a:pathLst>
              <a:path h="3298490" w="7315200">
                <a:moveTo>
                  <a:pt x="0" y="0"/>
                </a:moveTo>
                <a:lnTo>
                  <a:pt x="7315200" y="0"/>
                </a:lnTo>
                <a:lnTo>
                  <a:pt x="7315200" y="3298490"/>
                </a:lnTo>
                <a:lnTo>
                  <a:pt x="0" y="329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839192" y="4415950"/>
            <a:ext cx="9059714" cy="4842350"/>
            <a:chOff x="0" y="0"/>
            <a:chExt cx="2386098" cy="12753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86098" cy="1275351"/>
            </a:xfrm>
            <a:custGeom>
              <a:avLst/>
              <a:gdLst/>
              <a:ahLst/>
              <a:cxnLst/>
              <a:rect r="r" b="b" t="t" l="l"/>
              <a:pathLst>
                <a:path h="1275351" w="2386098">
                  <a:moveTo>
                    <a:pt x="34182" y="0"/>
                  </a:moveTo>
                  <a:lnTo>
                    <a:pt x="2351916" y="0"/>
                  </a:lnTo>
                  <a:cubicBezTo>
                    <a:pt x="2360981" y="0"/>
                    <a:pt x="2369676" y="3601"/>
                    <a:pt x="2376086" y="10012"/>
                  </a:cubicBezTo>
                  <a:cubicBezTo>
                    <a:pt x="2382496" y="16422"/>
                    <a:pt x="2386098" y="25116"/>
                    <a:pt x="2386098" y="34182"/>
                  </a:cubicBezTo>
                  <a:lnTo>
                    <a:pt x="2386098" y="1241170"/>
                  </a:lnTo>
                  <a:cubicBezTo>
                    <a:pt x="2386098" y="1250235"/>
                    <a:pt x="2382496" y="1258929"/>
                    <a:pt x="2376086" y="1265340"/>
                  </a:cubicBezTo>
                  <a:cubicBezTo>
                    <a:pt x="2369676" y="1271750"/>
                    <a:pt x="2360981" y="1275351"/>
                    <a:pt x="2351916" y="1275351"/>
                  </a:cubicBezTo>
                  <a:lnTo>
                    <a:pt x="34182" y="1275351"/>
                  </a:lnTo>
                  <a:cubicBezTo>
                    <a:pt x="25116" y="1275351"/>
                    <a:pt x="16422" y="1271750"/>
                    <a:pt x="10012" y="1265340"/>
                  </a:cubicBezTo>
                  <a:cubicBezTo>
                    <a:pt x="3601" y="1258929"/>
                    <a:pt x="0" y="1250235"/>
                    <a:pt x="0" y="1241170"/>
                  </a:cubicBezTo>
                  <a:lnTo>
                    <a:pt x="0" y="34182"/>
                  </a:lnTo>
                  <a:cubicBezTo>
                    <a:pt x="0" y="25116"/>
                    <a:pt x="3601" y="16422"/>
                    <a:pt x="10012" y="10012"/>
                  </a:cubicBezTo>
                  <a:cubicBezTo>
                    <a:pt x="16422" y="3601"/>
                    <a:pt x="25116" y="0"/>
                    <a:pt x="34182" y="0"/>
                  </a:cubicBezTo>
                  <a:close/>
                </a:path>
              </a:pathLst>
            </a:custGeom>
            <a:solidFill>
              <a:srgbClr val="D8B7A4"/>
            </a:solidFill>
            <a:ln w="38100">
              <a:solidFill>
                <a:srgbClr val="564033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  <a:r>
                <a:rPr lang="en-US" sz="4699">
                  <a:solidFill>
                    <a:srgbClr val="503433"/>
                  </a:solidFill>
                  <a:latin typeface="Open Sans Extra Bold"/>
                </a:rPr>
                <a:t>Control</a:t>
              </a:r>
            </a:p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  <a:r>
                <a:rPr lang="en-US" sz="4699">
                  <a:solidFill>
                    <a:srgbClr val="503433"/>
                  </a:solidFill>
                  <a:latin typeface="Open Sans Extra Bold"/>
                </a:rPr>
                <a:t>Flexibility</a:t>
              </a:r>
            </a:p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  <a:r>
                <a:rPr lang="en-US" sz="4699">
                  <a:solidFill>
                    <a:srgbClr val="503433"/>
                  </a:solidFill>
                  <a:latin typeface="Open Sans Extra Bold"/>
                </a:rPr>
                <a:t>Mobility</a:t>
              </a:r>
            </a:p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  <a:r>
                <a:rPr lang="en-US" sz="4699">
                  <a:solidFill>
                    <a:srgbClr val="503433"/>
                  </a:solidFill>
                  <a:latin typeface="Open Sans Extra Bold"/>
                </a:rPr>
                <a:t>Strength</a:t>
              </a:r>
            </a:p>
            <a:p>
              <a:pPr marL="1014714" indent="-507357" lvl="1">
                <a:lnSpc>
                  <a:spcPts val="6579"/>
                </a:lnSpc>
                <a:buFont typeface="Arial"/>
                <a:buChar char="•"/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68735" y="3209737"/>
            <a:ext cx="1188404" cy="1188404"/>
          </a:xfrm>
          <a:custGeom>
            <a:avLst/>
            <a:gdLst/>
            <a:ahLst/>
            <a:cxnLst/>
            <a:rect r="r" b="b" t="t" l="l"/>
            <a:pathLst>
              <a:path h="1188404" w="1188404">
                <a:moveTo>
                  <a:pt x="0" y="0"/>
                </a:moveTo>
                <a:lnTo>
                  <a:pt x="1188404" y="0"/>
                </a:lnTo>
                <a:lnTo>
                  <a:pt x="1188404" y="1188405"/>
                </a:lnTo>
                <a:lnTo>
                  <a:pt x="0" y="1188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531561" y="8292094"/>
            <a:ext cx="1224878" cy="1224878"/>
          </a:xfrm>
          <a:custGeom>
            <a:avLst/>
            <a:gdLst/>
            <a:ahLst/>
            <a:cxnLst/>
            <a:rect r="r" b="b" t="t" l="l"/>
            <a:pathLst>
              <a:path h="1224878" w="1224878">
                <a:moveTo>
                  <a:pt x="0" y="0"/>
                </a:moveTo>
                <a:lnTo>
                  <a:pt x="1224878" y="0"/>
                </a:lnTo>
                <a:lnTo>
                  <a:pt x="1224878" y="1224877"/>
                </a:lnTo>
                <a:lnTo>
                  <a:pt x="0" y="12248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772991">
            <a:off x="8335794" y="2946456"/>
            <a:ext cx="1825961" cy="1540655"/>
          </a:xfrm>
          <a:custGeom>
            <a:avLst/>
            <a:gdLst/>
            <a:ahLst/>
            <a:cxnLst/>
            <a:rect r="r" b="b" t="t" l="l"/>
            <a:pathLst>
              <a:path h="1540655" w="1825961">
                <a:moveTo>
                  <a:pt x="0" y="0"/>
                </a:moveTo>
                <a:lnTo>
                  <a:pt x="1825962" y="0"/>
                </a:lnTo>
                <a:lnTo>
                  <a:pt x="1825962" y="1540655"/>
                </a:lnTo>
                <a:lnTo>
                  <a:pt x="0" y="15406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7557516"/>
            <a:ext cx="7315200" cy="1133856"/>
          </a:xfrm>
          <a:custGeom>
            <a:avLst/>
            <a:gdLst/>
            <a:ahLst/>
            <a:cxnLst/>
            <a:rect r="r" b="b" t="t" l="l"/>
            <a:pathLst>
              <a:path h="1133856" w="7315200">
                <a:moveTo>
                  <a:pt x="0" y="0"/>
                </a:moveTo>
                <a:lnTo>
                  <a:pt x="7315200" y="0"/>
                </a:lnTo>
                <a:lnTo>
                  <a:pt x="7315200" y="1133856"/>
                </a:lnTo>
                <a:lnTo>
                  <a:pt x="0" y="11338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27001" y="6355107"/>
            <a:ext cx="1471873" cy="2670065"/>
          </a:xfrm>
          <a:custGeom>
            <a:avLst/>
            <a:gdLst/>
            <a:ahLst/>
            <a:cxnLst/>
            <a:rect r="r" b="b" t="t" l="l"/>
            <a:pathLst>
              <a:path h="2670065" w="1471873">
                <a:moveTo>
                  <a:pt x="1471873" y="0"/>
                </a:moveTo>
                <a:lnTo>
                  <a:pt x="0" y="0"/>
                </a:lnTo>
                <a:lnTo>
                  <a:pt x="0" y="2670065"/>
                </a:lnTo>
                <a:lnTo>
                  <a:pt x="1471873" y="2670065"/>
                </a:lnTo>
                <a:lnTo>
                  <a:pt x="147187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20176" y="847725"/>
            <a:ext cx="13247649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03433"/>
                </a:solidFill>
                <a:latin typeface="Cardo"/>
              </a:rPr>
              <a:t>MOVEMENT SKILLS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2493472" y="6860476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6" y="0"/>
                </a:lnTo>
                <a:lnTo>
                  <a:pt x="641780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496">
            <a:off x="-990608" y="-302288"/>
            <a:ext cx="4288895" cy="1731641"/>
          </a:xfrm>
          <a:custGeom>
            <a:avLst/>
            <a:gdLst/>
            <a:ahLst/>
            <a:cxnLst/>
            <a:rect r="r" b="b" t="t" l="l"/>
            <a:pathLst>
              <a:path h="1731641" w="4288895">
                <a:moveTo>
                  <a:pt x="0" y="0"/>
                </a:moveTo>
                <a:lnTo>
                  <a:pt x="4288895" y="0"/>
                </a:lnTo>
                <a:lnTo>
                  <a:pt x="4288895" y="1731641"/>
                </a:lnTo>
                <a:lnTo>
                  <a:pt x="0" y="1731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14978" y="8949560"/>
            <a:ext cx="2750390" cy="997016"/>
          </a:xfrm>
          <a:custGeom>
            <a:avLst/>
            <a:gdLst/>
            <a:ahLst/>
            <a:cxnLst/>
            <a:rect r="r" b="b" t="t" l="l"/>
            <a:pathLst>
              <a:path h="997016" w="2750390">
                <a:moveTo>
                  <a:pt x="0" y="0"/>
                </a:moveTo>
                <a:lnTo>
                  <a:pt x="2750390" y="0"/>
                </a:lnTo>
                <a:lnTo>
                  <a:pt x="2750390" y="997016"/>
                </a:lnTo>
                <a:lnTo>
                  <a:pt x="0" y="997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43649" y="563532"/>
            <a:ext cx="3574733" cy="4114800"/>
          </a:xfrm>
          <a:custGeom>
            <a:avLst/>
            <a:gdLst/>
            <a:ahLst/>
            <a:cxnLst/>
            <a:rect r="r" b="b" t="t" l="l"/>
            <a:pathLst>
              <a:path h="4114800" w="3574733">
                <a:moveTo>
                  <a:pt x="0" y="0"/>
                </a:moveTo>
                <a:lnTo>
                  <a:pt x="3574733" y="0"/>
                </a:lnTo>
                <a:lnTo>
                  <a:pt x="35747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83367" y="1647493"/>
            <a:ext cx="13247649" cy="18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96"/>
              </a:lnSpc>
            </a:pPr>
            <a:r>
              <a:rPr lang="en-US" sz="10854">
                <a:solidFill>
                  <a:srgbClr val="503433"/>
                </a:solidFill>
                <a:latin typeface="Cardo"/>
              </a:rPr>
              <a:t>FITNESS BENEFITS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84953" y="3992281"/>
            <a:ext cx="6363129" cy="4957278"/>
            <a:chOff x="0" y="0"/>
            <a:chExt cx="8484173" cy="6609705"/>
          </a:xfrm>
        </p:grpSpPr>
        <p:sp>
          <p:nvSpPr>
            <p:cNvPr name="Freeform 9" id="9"/>
            <p:cNvSpPr/>
            <p:nvPr/>
          </p:nvSpPr>
          <p:spPr>
            <a:xfrm flipH="false" flipV="false" rot="557616">
              <a:off x="172268" y="342382"/>
              <a:ext cx="2863324" cy="1144706"/>
            </a:xfrm>
            <a:custGeom>
              <a:avLst/>
              <a:gdLst/>
              <a:ahLst/>
              <a:cxnLst/>
              <a:rect r="r" b="b" t="t" l="l"/>
              <a:pathLst>
                <a:path h="1144706" w="2863324">
                  <a:moveTo>
                    <a:pt x="0" y="0"/>
                  </a:moveTo>
                  <a:lnTo>
                    <a:pt x="2863325" y="0"/>
                  </a:lnTo>
                  <a:lnTo>
                    <a:pt x="2863325" y="1144706"/>
                  </a:lnTo>
                  <a:lnTo>
                    <a:pt x="0" y="1144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875959">
              <a:off x="1351331" y="342382"/>
              <a:ext cx="2863324" cy="1144706"/>
            </a:xfrm>
            <a:custGeom>
              <a:avLst/>
              <a:gdLst/>
              <a:ahLst/>
              <a:cxnLst/>
              <a:rect r="r" b="b" t="t" l="l"/>
              <a:pathLst>
                <a:path h="1144706" w="2863324">
                  <a:moveTo>
                    <a:pt x="0" y="0"/>
                  </a:moveTo>
                  <a:lnTo>
                    <a:pt x="2863325" y="0"/>
                  </a:lnTo>
                  <a:lnTo>
                    <a:pt x="2863325" y="1144706"/>
                  </a:lnTo>
                  <a:lnTo>
                    <a:pt x="0" y="1144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884410" y="866950"/>
              <a:ext cx="7599763" cy="5742755"/>
              <a:chOff x="0" y="0"/>
              <a:chExt cx="1501188" cy="113437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501188" cy="1134371"/>
              </a:xfrm>
              <a:custGeom>
                <a:avLst/>
                <a:gdLst/>
                <a:ahLst/>
                <a:cxnLst/>
                <a:rect r="r" b="b" t="t" l="l"/>
                <a:pathLst>
                  <a:path h="1134371" w="1501188">
                    <a:moveTo>
                      <a:pt x="0" y="0"/>
                    </a:moveTo>
                    <a:lnTo>
                      <a:pt x="1501188" y="0"/>
                    </a:lnTo>
                    <a:lnTo>
                      <a:pt x="1501188" y="1134371"/>
                    </a:lnTo>
                    <a:lnTo>
                      <a:pt x="0" y="1134371"/>
                    </a:lnTo>
                    <a:close/>
                  </a:path>
                </a:pathLst>
              </a:custGeom>
              <a:solidFill>
                <a:srgbClr val="FBE8D7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2700000">
              <a:off x="-45557" y="1352348"/>
              <a:ext cx="2035488" cy="714271"/>
            </a:xfrm>
            <a:custGeom>
              <a:avLst/>
              <a:gdLst/>
              <a:ahLst/>
              <a:cxnLst/>
              <a:rect r="r" b="b" t="t" l="l"/>
              <a:pathLst>
                <a:path h="714271" w="2035488">
                  <a:moveTo>
                    <a:pt x="0" y="0"/>
                  </a:moveTo>
                  <a:lnTo>
                    <a:pt x="2035487" y="0"/>
                  </a:lnTo>
                  <a:lnTo>
                    <a:pt x="2035487" y="714271"/>
                  </a:lnTo>
                  <a:lnTo>
                    <a:pt x="0" y="714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824684" y="1262561"/>
              <a:ext cx="5675031" cy="598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78"/>
                </a:lnSpc>
              </a:pPr>
              <a:r>
                <a:rPr lang="en-US" sz="2770">
                  <a:solidFill>
                    <a:srgbClr val="503433"/>
                  </a:solidFill>
                  <a:latin typeface="Trocchi"/>
                </a:rPr>
                <a:t>FULL-BODY WORKOUT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603931" y="2182220"/>
              <a:ext cx="6116538" cy="3681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2"/>
                </a:lnSpc>
              </a:pPr>
              <a:r>
                <a:rPr lang="en-US" sz="2651">
                  <a:solidFill>
                    <a:srgbClr val="503433"/>
                  </a:solidFill>
                  <a:latin typeface="Arimo"/>
                </a:rPr>
                <a:t>Modern dance engages various muscle groups throughout your body, helping to tone muscles, improve strength, and enhance overall muscle coordination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50637" y="3992281"/>
            <a:ext cx="6363129" cy="4957278"/>
            <a:chOff x="0" y="0"/>
            <a:chExt cx="8484173" cy="6609705"/>
          </a:xfrm>
        </p:grpSpPr>
        <p:sp>
          <p:nvSpPr>
            <p:cNvPr name="Freeform 18" id="18"/>
            <p:cNvSpPr/>
            <p:nvPr/>
          </p:nvSpPr>
          <p:spPr>
            <a:xfrm flipH="false" flipV="false" rot="557616">
              <a:off x="172268" y="342382"/>
              <a:ext cx="2863324" cy="1144706"/>
            </a:xfrm>
            <a:custGeom>
              <a:avLst/>
              <a:gdLst/>
              <a:ahLst/>
              <a:cxnLst/>
              <a:rect r="r" b="b" t="t" l="l"/>
              <a:pathLst>
                <a:path h="1144706" w="2863324">
                  <a:moveTo>
                    <a:pt x="0" y="0"/>
                  </a:moveTo>
                  <a:lnTo>
                    <a:pt x="2863325" y="0"/>
                  </a:lnTo>
                  <a:lnTo>
                    <a:pt x="2863325" y="1144706"/>
                  </a:lnTo>
                  <a:lnTo>
                    <a:pt x="0" y="1144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-875959">
              <a:off x="1351331" y="342382"/>
              <a:ext cx="2863324" cy="1144706"/>
            </a:xfrm>
            <a:custGeom>
              <a:avLst/>
              <a:gdLst/>
              <a:ahLst/>
              <a:cxnLst/>
              <a:rect r="r" b="b" t="t" l="l"/>
              <a:pathLst>
                <a:path h="1144706" w="2863324">
                  <a:moveTo>
                    <a:pt x="0" y="0"/>
                  </a:moveTo>
                  <a:lnTo>
                    <a:pt x="2863325" y="0"/>
                  </a:lnTo>
                  <a:lnTo>
                    <a:pt x="2863325" y="1144706"/>
                  </a:lnTo>
                  <a:lnTo>
                    <a:pt x="0" y="1144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884410" y="866950"/>
              <a:ext cx="7599763" cy="5742755"/>
              <a:chOff x="0" y="0"/>
              <a:chExt cx="1501188" cy="113437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501188" cy="1134371"/>
              </a:xfrm>
              <a:custGeom>
                <a:avLst/>
                <a:gdLst/>
                <a:ahLst/>
                <a:cxnLst/>
                <a:rect r="r" b="b" t="t" l="l"/>
                <a:pathLst>
                  <a:path h="1134371" w="1501188">
                    <a:moveTo>
                      <a:pt x="0" y="0"/>
                    </a:moveTo>
                    <a:lnTo>
                      <a:pt x="1501188" y="0"/>
                    </a:lnTo>
                    <a:lnTo>
                      <a:pt x="1501188" y="1134371"/>
                    </a:lnTo>
                    <a:lnTo>
                      <a:pt x="0" y="1134371"/>
                    </a:lnTo>
                    <a:close/>
                  </a:path>
                </a:pathLst>
              </a:custGeom>
              <a:solidFill>
                <a:srgbClr val="FBE8D7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2700000">
              <a:off x="-45557" y="1352348"/>
              <a:ext cx="2035488" cy="714271"/>
            </a:xfrm>
            <a:custGeom>
              <a:avLst/>
              <a:gdLst/>
              <a:ahLst/>
              <a:cxnLst/>
              <a:rect r="r" b="b" t="t" l="l"/>
              <a:pathLst>
                <a:path h="714271" w="2035488">
                  <a:moveTo>
                    <a:pt x="0" y="0"/>
                  </a:moveTo>
                  <a:lnTo>
                    <a:pt x="2035487" y="0"/>
                  </a:lnTo>
                  <a:lnTo>
                    <a:pt x="2035487" y="714271"/>
                  </a:lnTo>
                  <a:lnTo>
                    <a:pt x="0" y="714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1824684" y="1262561"/>
              <a:ext cx="5675031" cy="598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78"/>
                </a:lnSpc>
              </a:pPr>
              <a:r>
                <a:rPr lang="en-US" sz="2770">
                  <a:solidFill>
                    <a:srgbClr val="503433"/>
                  </a:solidFill>
                  <a:latin typeface="Trocchi"/>
                </a:rPr>
                <a:t>CORE STRENGTH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603931" y="2182220"/>
              <a:ext cx="6116538" cy="3681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2"/>
                </a:lnSpc>
              </a:pPr>
              <a:r>
                <a:rPr lang="en-US" sz="2651">
                  <a:solidFill>
                    <a:srgbClr val="503433"/>
                  </a:solidFill>
                  <a:latin typeface="Arimo"/>
                </a:rPr>
                <a:t>The emphasis on controlled movements and dynamic transitions in modern dance can help strengthen your core muscles, leading to better stability and posture.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B7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5956">
            <a:off x="-2493472" y="6860476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0"/>
                </a:moveTo>
                <a:lnTo>
                  <a:pt x="6417806" y="0"/>
                </a:lnTo>
                <a:lnTo>
                  <a:pt x="641780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161422">
            <a:off x="14050397" y="-2057400"/>
            <a:ext cx="6417807" cy="6172200"/>
          </a:xfrm>
          <a:custGeom>
            <a:avLst/>
            <a:gdLst/>
            <a:ahLst/>
            <a:cxnLst/>
            <a:rect r="r" b="b" t="t" l="l"/>
            <a:pathLst>
              <a:path h="6172200" w="6417807">
                <a:moveTo>
                  <a:pt x="0" y="6172200"/>
                </a:moveTo>
                <a:lnTo>
                  <a:pt x="6417806" y="6172200"/>
                </a:lnTo>
                <a:lnTo>
                  <a:pt x="6417806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496">
            <a:off x="-990608" y="-302288"/>
            <a:ext cx="4288895" cy="1731641"/>
          </a:xfrm>
          <a:custGeom>
            <a:avLst/>
            <a:gdLst/>
            <a:ahLst/>
            <a:cxnLst/>
            <a:rect r="r" b="b" t="t" l="l"/>
            <a:pathLst>
              <a:path h="1731641" w="4288895">
                <a:moveTo>
                  <a:pt x="0" y="0"/>
                </a:moveTo>
                <a:lnTo>
                  <a:pt x="4288895" y="0"/>
                </a:lnTo>
                <a:lnTo>
                  <a:pt x="4288895" y="1731641"/>
                </a:lnTo>
                <a:lnTo>
                  <a:pt x="0" y="1731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1356" y="8949560"/>
            <a:ext cx="2750390" cy="997016"/>
          </a:xfrm>
          <a:custGeom>
            <a:avLst/>
            <a:gdLst/>
            <a:ahLst/>
            <a:cxnLst/>
            <a:rect r="r" b="b" t="t" l="l"/>
            <a:pathLst>
              <a:path h="997016" w="2750390">
                <a:moveTo>
                  <a:pt x="0" y="0"/>
                </a:moveTo>
                <a:lnTo>
                  <a:pt x="2750390" y="0"/>
                </a:lnTo>
                <a:lnTo>
                  <a:pt x="2750390" y="997016"/>
                </a:lnTo>
                <a:lnTo>
                  <a:pt x="0" y="997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43649" y="563532"/>
            <a:ext cx="3574733" cy="4114800"/>
          </a:xfrm>
          <a:custGeom>
            <a:avLst/>
            <a:gdLst/>
            <a:ahLst/>
            <a:cxnLst/>
            <a:rect r="r" b="b" t="t" l="l"/>
            <a:pathLst>
              <a:path h="4114800" w="3574733">
                <a:moveTo>
                  <a:pt x="0" y="0"/>
                </a:moveTo>
                <a:lnTo>
                  <a:pt x="3574733" y="0"/>
                </a:lnTo>
                <a:lnTo>
                  <a:pt x="35747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83367" y="1647493"/>
            <a:ext cx="13247649" cy="184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96"/>
              </a:lnSpc>
            </a:pPr>
            <a:r>
              <a:rPr lang="en-US" sz="10854">
                <a:solidFill>
                  <a:srgbClr val="503433"/>
                </a:solidFill>
                <a:latin typeface="Cardo"/>
              </a:rPr>
              <a:t>FITNESS BENEFITS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57616">
            <a:off x="1514155" y="4249068"/>
            <a:ext cx="2147493" cy="858529"/>
          </a:xfrm>
          <a:custGeom>
            <a:avLst/>
            <a:gdLst/>
            <a:ahLst/>
            <a:cxnLst/>
            <a:rect r="r" b="b" t="t" l="l"/>
            <a:pathLst>
              <a:path h="858529" w="2147493">
                <a:moveTo>
                  <a:pt x="0" y="0"/>
                </a:moveTo>
                <a:lnTo>
                  <a:pt x="2147493" y="0"/>
                </a:lnTo>
                <a:lnTo>
                  <a:pt x="2147493" y="858529"/>
                </a:lnTo>
                <a:lnTo>
                  <a:pt x="0" y="8585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75959">
            <a:off x="2398452" y="4249068"/>
            <a:ext cx="2147493" cy="858529"/>
          </a:xfrm>
          <a:custGeom>
            <a:avLst/>
            <a:gdLst/>
            <a:ahLst/>
            <a:cxnLst/>
            <a:rect r="r" b="b" t="t" l="l"/>
            <a:pathLst>
              <a:path h="858529" w="2147493">
                <a:moveTo>
                  <a:pt x="0" y="0"/>
                </a:moveTo>
                <a:lnTo>
                  <a:pt x="2147493" y="0"/>
                </a:lnTo>
                <a:lnTo>
                  <a:pt x="2147493" y="858529"/>
                </a:lnTo>
                <a:lnTo>
                  <a:pt x="0" y="8585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48261" y="4642493"/>
            <a:ext cx="5699822" cy="4307066"/>
            <a:chOff x="0" y="0"/>
            <a:chExt cx="1501188" cy="11343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01188" cy="1134371"/>
            </a:xfrm>
            <a:custGeom>
              <a:avLst/>
              <a:gdLst/>
              <a:ahLst/>
              <a:cxnLst/>
              <a:rect r="r" b="b" t="t" l="l"/>
              <a:pathLst>
                <a:path h="1134371" w="1501188">
                  <a:moveTo>
                    <a:pt x="0" y="0"/>
                  </a:moveTo>
                  <a:lnTo>
                    <a:pt x="1501188" y="0"/>
                  </a:lnTo>
                  <a:lnTo>
                    <a:pt x="1501188" y="1134371"/>
                  </a:lnTo>
                  <a:lnTo>
                    <a:pt x="0" y="1134371"/>
                  </a:lnTo>
                  <a:close/>
                </a:path>
              </a:pathLst>
            </a:custGeom>
            <a:solidFill>
              <a:srgbClr val="FBE8D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700000">
            <a:off x="1350785" y="5006542"/>
            <a:ext cx="1526616" cy="535703"/>
          </a:xfrm>
          <a:custGeom>
            <a:avLst/>
            <a:gdLst/>
            <a:ahLst/>
            <a:cxnLst/>
            <a:rect r="r" b="b" t="t" l="l"/>
            <a:pathLst>
              <a:path h="535703" w="1526616">
                <a:moveTo>
                  <a:pt x="0" y="0"/>
                </a:moveTo>
                <a:lnTo>
                  <a:pt x="1526616" y="0"/>
                </a:lnTo>
                <a:lnTo>
                  <a:pt x="1526616" y="535704"/>
                </a:lnTo>
                <a:lnTo>
                  <a:pt x="0" y="5357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53466" y="4927296"/>
            <a:ext cx="4256273" cy="46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8"/>
              </a:lnSpc>
            </a:pPr>
            <a:r>
              <a:rPr lang="en-US" sz="2770">
                <a:solidFill>
                  <a:srgbClr val="503433"/>
                </a:solidFill>
                <a:latin typeface="Trocchi"/>
              </a:rPr>
              <a:t>CARDIOVASCULAR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00497" y="5619745"/>
            <a:ext cx="4562211" cy="289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3"/>
              </a:lnSpc>
            </a:pPr>
            <a:r>
              <a:rPr lang="en-US" sz="2752">
                <a:solidFill>
                  <a:srgbClr val="503433"/>
                </a:solidFill>
                <a:latin typeface="Arimo"/>
              </a:rPr>
              <a:t>Like other aerobic exercise, dancing is great for improving cardiovascular function—which can lead to a stronger and healthier heart.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57616">
            <a:off x="10098101" y="4557808"/>
            <a:ext cx="2147493" cy="858529"/>
          </a:xfrm>
          <a:custGeom>
            <a:avLst/>
            <a:gdLst/>
            <a:ahLst/>
            <a:cxnLst/>
            <a:rect r="r" b="b" t="t" l="l"/>
            <a:pathLst>
              <a:path h="858529" w="2147493">
                <a:moveTo>
                  <a:pt x="0" y="0"/>
                </a:moveTo>
                <a:lnTo>
                  <a:pt x="2147493" y="0"/>
                </a:lnTo>
                <a:lnTo>
                  <a:pt x="2147493" y="858529"/>
                </a:lnTo>
                <a:lnTo>
                  <a:pt x="0" y="8585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875959">
            <a:off x="10982398" y="4557808"/>
            <a:ext cx="2147493" cy="858529"/>
          </a:xfrm>
          <a:custGeom>
            <a:avLst/>
            <a:gdLst/>
            <a:ahLst/>
            <a:cxnLst/>
            <a:rect r="r" b="b" t="t" l="l"/>
            <a:pathLst>
              <a:path h="858529" w="2147493">
                <a:moveTo>
                  <a:pt x="0" y="0"/>
                </a:moveTo>
                <a:lnTo>
                  <a:pt x="2147493" y="0"/>
                </a:lnTo>
                <a:lnTo>
                  <a:pt x="2147493" y="858529"/>
                </a:lnTo>
                <a:lnTo>
                  <a:pt x="0" y="8585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632207" y="4951234"/>
            <a:ext cx="5699822" cy="4307066"/>
            <a:chOff x="0" y="0"/>
            <a:chExt cx="1501188" cy="11343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01188" cy="1134371"/>
            </a:xfrm>
            <a:custGeom>
              <a:avLst/>
              <a:gdLst/>
              <a:ahLst/>
              <a:cxnLst/>
              <a:rect r="r" b="b" t="t" l="l"/>
              <a:pathLst>
                <a:path h="1134371" w="1501188">
                  <a:moveTo>
                    <a:pt x="0" y="0"/>
                  </a:moveTo>
                  <a:lnTo>
                    <a:pt x="1501188" y="0"/>
                  </a:lnTo>
                  <a:lnTo>
                    <a:pt x="1501188" y="1134371"/>
                  </a:lnTo>
                  <a:lnTo>
                    <a:pt x="0" y="1134371"/>
                  </a:lnTo>
                  <a:close/>
                </a:path>
              </a:pathLst>
            </a:custGeom>
            <a:solidFill>
              <a:srgbClr val="FBE8D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2700000">
            <a:off x="9934731" y="5315283"/>
            <a:ext cx="1526616" cy="535703"/>
          </a:xfrm>
          <a:custGeom>
            <a:avLst/>
            <a:gdLst/>
            <a:ahLst/>
            <a:cxnLst/>
            <a:rect r="r" b="b" t="t" l="l"/>
            <a:pathLst>
              <a:path h="535703" w="1526616">
                <a:moveTo>
                  <a:pt x="0" y="0"/>
                </a:moveTo>
                <a:lnTo>
                  <a:pt x="1526616" y="0"/>
                </a:lnTo>
                <a:lnTo>
                  <a:pt x="1526616" y="535703"/>
                </a:lnTo>
                <a:lnTo>
                  <a:pt x="0" y="5357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337412" y="5307233"/>
            <a:ext cx="4256273" cy="46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8"/>
              </a:lnSpc>
            </a:pPr>
            <a:r>
              <a:rPr lang="en-US" sz="2770">
                <a:solidFill>
                  <a:srgbClr val="503433"/>
                </a:solidFill>
                <a:latin typeface="Trocchi"/>
              </a:rPr>
              <a:t>INCREASES ENERGY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135157" y="6118868"/>
            <a:ext cx="4693921" cy="304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909">
                <a:solidFill>
                  <a:srgbClr val="503433"/>
                </a:solidFill>
                <a:latin typeface="Arimo"/>
              </a:rPr>
              <a:t>Many forms of dancing, including modern dances, improve adults’ physical performance and increase their energy levels.</a:t>
            </a:r>
          </a:p>
          <a:p>
            <a:pPr algn="ctr">
              <a:lnSpc>
                <a:spcPts val="4072"/>
              </a:lnSpc>
            </a:pPr>
            <a:r>
              <a:rPr lang="en-US" sz="2909">
                <a:solidFill>
                  <a:srgbClr val="503433"/>
                </a:solidFill>
                <a:latin typeface="Arim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DAFrImEXRto</dc:identifier>
  <dcterms:modified xsi:type="dcterms:W3CDTF">2011-08-01T06:04:30Z</dcterms:modified>
  <cp:revision>1</cp:revision>
  <dc:title>Week15_Modern_Dance </dc:title>
</cp:coreProperties>
</file>