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C4AC-5471-49D3-8C7E-4B3C05B0E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1" y="1635812"/>
            <a:ext cx="8001000" cy="2971801"/>
          </a:xfrm>
        </p:spPr>
        <p:txBody>
          <a:bodyPr>
            <a:normAutofit/>
          </a:bodyPr>
          <a:lstStyle/>
          <a:p>
            <a:r>
              <a:rPr lang="en-GB" sz="6000" dirty="0"/>
              <a:t>Welcome to Trading World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72C424E-84EC-47A6-8082-114F0F909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820298" y="622701"/>
            <a:ext cx="4830285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2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ADB2A6-EC13-4B47-8134-B1B9ED9A8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9" y="380999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7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73ED1-8261-4234-AC61-E20B472E6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9" y="380999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37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B57FCE-6F6D-4919-A22F-1C5A39492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9" y="380999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86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BBB9EC-7C88-49D1-9A8F-4155C22FB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9" y="380999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62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C97B2E-540A-423B-BED4-8D37C375A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479" y="594359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80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363D42-E629-45FD-A440-7DA0D0354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9" y="380999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52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B15D4F-0A80-47F6-B79C-8A006F5FF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9" y="380999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85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A5F69D-0A7F-4E79-A4A2-847659E85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9" y="380999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23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544C75-DC6C-434C-9ACD-0082FE47B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4820"/>
            <a:ext cx="1055624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93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AAAD72-2B91-45C6-BF26-1DD2B0143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86251"/>
            <a:ext cx="10881360" cy="588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8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DF41730-2C76-4541-8BC0-91B6D2DF0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0999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7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6EA1F9-9351-47DE-983A-34BEEF3F0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9" y="380999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2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ACDD241-728B-4915-BC8F-FAB2AA3B8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9" y="380999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3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BF38EB-A637-4878-8CEF-0C85AF3E7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9" y="380999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5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E4F32C-055C-4FF1-A144-AE5F8F259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9" y="380999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98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A5E600-015C-4B3F-AB2F-F5C55ABBC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9" y="380999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1D3222-7756-45A0-9FC3-DA0AA92F1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58" y="166369"/>
            <a:ext cx="8305801" cy="622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11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824250-9702-4080-9F0A-813FD047C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9" y="380999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274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</TotalTime>
  <Words>4</Words>
  <Application>Microsoft Office PowerPoint</Application>
  <PresentationFormat>Widescreen</PresentationFormat>
  <Paragraphs>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Century Gothic</vt:lpstr>
      <vt:lpstr>Wingdings 3</vt:lpstr>
      <vt:lpstr>Slice</vt:lpstr>
      <vt:lpstr>Welcome to Trading World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Trading World</dc:title>
  <dc:creator>Ramesh Balasubramanian</dc:creator>
  <cp:lastModifiedBy>Ramesh Balasubramanian</cp:lastModifiedBy>
  <cp:revision>4</cp:revision>
  <dcterms:created xsi:type="dcterms:W3CDTF">2020-10-17T12:43:03Z</dcterms:created>
  <dcterms:modified xsi:type="dcterms:W3CDTF">2020-10-17T13:12:28Z</dcterms:modified>
</cp:coreProperties>
</file>