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0" r:id="rId9"/>
    <p:sldId id="263" r:id="rId10"/>
    <p:sldId id="264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32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EAA64-60B9-4E76-A905-54C02874410D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F0AC74-668E-4CE7-8C7A-6285EE91618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945-4063-5600-AE8F-69F160D19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6804-5875-EFD7-1F34-ED5B13E44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collection (2/2): Web scrapping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1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FF103-E0A2-8DE8-6644-7BBF3CD1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46" y="145438"/>
            <a:ext cx="6309507" cy="60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1985-A36B-1AC9-AA4A-5324757F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Begin the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BCA8-E75F-2BBB-E9AC-3268A28D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urllib</a:t>
            </a:r>
            <a:r>
              <a:rPr lang="en-GB" dirty="0"/>
              <a:t>” or “requests” libraries</a:t>
            </a:r>
          </a:p>
          <a:p>
            <a:r>
              <a:rPr lang="en-GB" dirty="0"/>
              <a:t>Getting a html file is easy</a:t>
            </a:r>
          </a:p>
          <a:p>
            <a:r>
              <a:rPr lang="en-GB" dirty="0"/>
              <a:t>Extracting information from it is harder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8B2B-6665-D9F8-3162-5483613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the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E742-8B6F-37E2-9A19-95A850FE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BeautifulSoup</a:t>
            </a:r>
            <a:r>
              <a:rPr lang="en-GB" dirty="0"/>
              <a:t>” library to accelerate scrapping:</a:t>
            </a:r>
          </a:p>
          <a:p>
            <a:pPr lvl="1"/>
            <a:r>
              <a:rPr lang="en-GB" dirty="0"/>
              <a:t>pip install beautifulsoup4</a:t>
            </a:r>
          </a:p>
          <a:p>
            <a:pPr lvl="1"/>
            <a:r>
              <a:rPr lang="en-GB" dirty="0"/>
              <a:t>from bs4 import </a:t>
            </a:r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Extract markups, descendants of a markup, …</a:t>
            </a:r>
          </a:p>
          <a:p>
            <a:r>
              <a:rPr lang="en-GB" dirty="0"/>
              <a:t>Be careful of website updates !</a:t>
            </a:r>
          </a:p>
        </p:txBody>
      </p:sp>
    </p:spTree>
    <p:extLst>
      <p:ext uri="{BB962C8B-B14F-4D97-AF65-F5344CB8AC3E}">
        <p14:creationId xmlns:p14="http://schemas.microsoft.com/office/powerpoint/2010/main" val="69884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0942-1831-3FF9-49B3-116D8C58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Browser-based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6DDA-2BAD-9774-1597-E9EEB399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data is not available in the HTML</a:t>
            </a:r>
          </a:p>
          <a:p>
            <a:r>
              <a:rPr lang="en-GB" dirty="0"/>
              <a:t>When interaction is required (button, search, …)</a:t>
            </a:r>
          </a:p>
          <a:p>
            <a:r>
              <a:rPr lang="en-GB" dirty="0"/>
              <a:t>Can be also used to script routine web tasks</a:t>
            </a:r>
          </a:p>
          <a:p>
            <a:endParaRPr lang="en-GB" dirty="0"/>
          </a:p>
          <a:p>
            <a:r>
              <a:rPr lang="en-GB" dirty="0"/>
              <a:t>Use the “Selenium” library</a:t>
            </a:r>
          </a:p>
        </p:txBody>
      </p:sp>
    </p:spTree>
    <p:extLst>
      <p:ext uri="{BB962C8B-B14F-4D97-AF65-F5344CB8AC3E}">
        <p14:creationId xmlns:p14="http://schemas.microsoft.com/office/powerpoint/2010/main" val="307388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3A62-C184-1945-D417-F7C97A7B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31C8-181F-DD2C-B29E-E76BAC63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Easier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Really depends on some computer settings</a:t>
            </a:r>
          </a:p>
        </p:txBody>
      </p:sp>
    </p:spTree>
    <p:extLst>
      <p:ext uri="{BB962C8B-B14F-4D97-AF65-F5344CB8AC3E}">
        <p14:creationId xmlns:p14="http://schemas.microsoft.com/office/powerpoint/2010/main" val="20842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F17-A065-FE0D-C4D0-F57D4CBB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D15A-C5B2-0D83-086E-F3CD0C7B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common method</a:t>
            </a:r>
          </a:p>
          <a:p>
            <a:r>
              <a:rPr lang="en-GB" dirty="0"/>
              <a:t>3 methods :</a:t>
            </a:r>
          </a:p>
          <a:p>
            <a:pPr lvl="1"/>
            <a:r>
              <a:rPr lang="en-GB" dirty="0"/>
              <a:t>Human method</a:t>
            </a:r>
          </a:p>
          <a:p>
            <a:pPr lvl="1"/>
            <a:r>
              <a:rPr lang="en-GB" dirty="0"/>
              <a:t>API</a:t>
            </a:r>
          </a:p>
          <a:p>
            <a:pPr lvl="1"/>
            <a:r>
              <a:rPr lang="en-GB" dirty="0"/>
              <a:t>Scrapping</a:t>
            </a:r>
          </a:p>
        </p:txBody>
      </p:sp>
    </p:spTree>
    <p:extLst>
      <p:ext uri="{BB962C8B-B14F-4D97-AF65-F5344CB8AC3E}">
        <p14:creationId xmlns:p14="http://schemas.microsoft.com/office/powerpoint/2010/main" val="52592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64D5-5D07-4096-1B93-3E6E3E75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F999-8674-9AA8-B255-6A01133C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any other web data, be aware of copyrights, trademarks, intellectual properties, …</a:t>
            </a:r>
          </a:p>
          <a:p>
            <a:r>
              <a:rPr lang="en-GB" dirty="0"/>
              <a:t>Consult the law, the website owner, … according to your objective (publishing data, …)</a:t>
            </a:r>
          </a:p>
        </p:txBody>
      </p:sp>
    </p:spTree>
    <p:extLst>
      <p:ext uri="{BB962C8B-B14F-4D97-AF65-F5344CB8AC3E}">
        <p14:creationId xmlns:p14="http://schemas.microsoft.com/office/powerpoint/2010/main" val="12198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347B-B9F1-2DDD-9512-CD84091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0AFD-635D-B8FC-5CDF-2AF632B5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the process of using bots to extract content and data from a website. </a:t>
            </a:r>
          </a:p>
          <a:p>
            <a:endParaRPr lang="en-US" dirty="0"/>
          </a:p>
          <a:p>
            <a:r>
              <a:rPr lang="en-US" dirty="0"/>
              <a:t>Libraries depend on the wanted information and the website (html, image, XML, …)</a:t>
            </a:r>
          </a:p>
          <a:p>
            <a:r>
              <a:rPr lang="en-US" dirty="0"/>
              <a:t>Same library can be used to test your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8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4461-4266-04E8-5AB3-CAAA4C7C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3 types of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3A9D-E3F1-CFDA-BF8A-5C6E0D36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scrap one specific page: a simple xml or html parser</a:t>
            </a:r>
          </a:p>
          <a:p>
            <a:r>
              <a:rPr lang="en-GB" dirty="0"/>
              <a:t>Allowed human interaction: Browser based robot</a:t>
            </a:r>
          </a:p>
          <a:p>
            <a:r>
              <a:rPr lang="en-GB" dirty="0"/>
              <a:t>Whole scrapping without human interaction: a </a:t>
            </a:r>
            <a:r>
              <a:rPr lang="en-GB" dirty="0" err="1"/>
              <a:t>spyder</a:t>
            </a:r>
            <a:r>
              <a:rPr lang="en-GB" dirty="0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8199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F91-14BC-674F-E177-E8207D0F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of a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EF68-8D00-2C4D-F9CD-4AC24FAD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“Inspect” the page</a:t>
            </a:r>
          </a:p>
          <a:p>
            <a:r>
              <a:rPr lang="en-GB" dirty="0"/>
              <a:t>2 main tools:</a:t>
            </a:r>
          </a:p>
          <a:p>
            <a:pPr lvl="1"/>
            <a:r>
              <a:rPr lang="en-GB" dirty="0"/>
              <a:t>Request tool called Network</a:t>
            </a:r>
          </a:p>
          <a:p>
            <a:pPr lvl="1"/>
            <a:r>
              <a:rPr lang="en-GB" dirty="0"/>
              <a:t>Inspection tool for the html code and markups</a:t>
            </a:r>
          </a:p>
        </p:txBody>
      </p:sp>
    </p:spTree>
    <p:extLst>
      <p:ext uri="{BB962C8B-B14F-4D97-AF65-F5344CB8AC3E}">
        <p14:creationId xmlns:p14="http://schemas.microsoft.com/office/powerpoint/2010/main" val="53190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4EEF-62CA-1A04-10CF-766D98D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network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C499-F54B-2D17-FD1E-3787A51C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page loadings in which order</a:t>
            </a:r>
          </a:p>
          <a:p>
            <a:r>
              <a:rPr lang="en-GB" dirty="0"/>
              <a:t>Allow to see files, type of files, time for loadings, information about files, …</a:t>
            </a:r>
          </a:p>
          <a:p>
            <a:r>
              <a:rPr lang="en-GB" dirty="0"/>
              <a:t>Copying request with “requests” library</a:t>
            </a:r>
          </a:p>
        </p:txBody>
      </p:sp>
    </p:spTree>
    <p:extLst>
      <p:ext uri="{BB962C8B-B14F-4D97-AF65-F5344CB8AC3E}">
        <p14:creationId xmlns:p14="http://schemas.microsoft.com/office/powerpoint/2010/main" val="20715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A1F7-0D01-EE9F-5EAE-D80BAC62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Scrapping text: the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CFC4-440D-1FB2-419F-AEEEC1F0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13342" cy="4023360"/>
          </a:xfrm>
        </p:spPr>
        <p:txBody>
          <a:bodyPr/>
          <a:lstStyle/>
          <a:p>
            <a:r>
              <a:rPr lang="en-GB" dirty="0"/>
              <a:t>2 components: head and body</a:t>
            </a:r>
          </a:p>
          <a:p>
            <a:r>
              <a:rPr lang="en-GB" dirty="0"/>
              <a:t>Containers (like XML files)</a:t>
            </a:r>
          </a:p>
          <a:p>
            <a:r>
              <a:rPr lang="en-GB" dirty="0"/>
              <a:t>“Inspect” the page to see it</a:t>
            </a:r>
          </a:p>
          <a:p>
            <a:endParaRPr lang="en-GB" dirty="0"/>
          </a:p>
          <a:p>
            <a:r>
              <a:rPr lang="en-GB" dirty="0"/>
              <a:t>Example: The KBTU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3845-102D-C3EA-0961-E9EF20A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329" y="1845734"/>
            <a:ext cx="3305908" cy="41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8FD5-CD2F-5B6D-FEEF-CE86F336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html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5AB4-D8B1-EA0F-17C3-78D0AE79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markups help you to find info (&lt;</a:t>
            </a:r>
            <a:r>
              <a:rPr lang="en-GB" dirty="0" err="1"/>
              <a:t>img</a:t>
            </a:r>
            <a:r>
              <a:rPr lang="en-GB" dirty="0"/>
              <a:t>&gt; markup for example)</a:t>
            </a:r>
          </a:p>
          <a:p>
            <a:r>
              <a:rPr lang="en-GB" dirty="0"/>
              <a:t>Tags relation: Parents and children</a:t>
            </a:r>
          </a:p>
          <a:p>
            <a:r>
              <a:rPr lang="en-GB" dirty="0"/>
              <a:t>The html tool shows the links between page and html markup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273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6" ma:contentTypeDescription="Create a new document." ma:contentTypeScope="" ma:versionID="a55b48126ec13b50dfcd5b1fb3db46cd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55a9d4ae5966586475fc722b7a7254b5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199D20-33DA-467C-92BA-F704843B68C5}"/>
</file>

<file path=customXml/itemProps2.xml><?xml version="1.0" encoding="utf-8"?>
<ds:datastoreItem xmlns:ds="http://schemas.openxmlformats.org/officeDocument/2006/customXml" ds:itemID="{9C88207C-D50F-440B-9166-DCDC84673092}"/>
</file>

<file path=customXml/itemProps3.xml><?xml version="1.0" encoding="utf-8"?>
<ds:datastoreItem xmlns:ds="http://schemas.openxmlformats.org/officeDocument/2006/customXml" ds:itemID="{36392E4B-C97B-4907-B80A-87949C0B92D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2012</TotalTime>
  <Words>359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Lecture #5</vt:lpstr>
      <vt:lpstr>Introduction</vt:lpstr>
      <vt:lpstr>Reminder</vt:lpstr>
      <vt:lpstr>Scrapping</vt:lpstr>
      <vt:lpstr> 3 types of scrapping</vt:lpstr>
      <vt:lpstr>Understanding of a webpage</vt:lpstr>
      <vt:lpstr>The network tool</vt:lpstr>
      <vt:lpstr>Scrapping text: the Html file</vt:lpstr>
      <vt:lpstr>The html tool</vt:lpstr>
      <vt:lpstr>PowerPoint Presentation</vt:lpstr>
      <vt:lpstr>Begin the scrapping</vt:lpstr>
      <vt:lpstr>Continue the scrapping</vt:lpstr>
      <vt:lpstr>Browser-based scrapping</vt:lpstr>
      <vt:lpstr>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#2</dc:title>
  <dc:creator>Gaetan Chardon</dc:creator>
  <cp:lastModifiedBy>Gaetan Chardon</cp:lastModifiedBy>
  <cp:revision>22</cp:revision>
  <dcterms:created xsi:type="dcterms:W3CDTF">2022-08-29T05:41:22Z</dcterms:created>
  <dcterms:modified xsi:type="dcterms:W3CDTF">2022-10-04T09:02:53Z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