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1565-161C-AB86-1C48-8FBE7947A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E9B4D-42F0-9ECF-B303-15CED49B1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9AAA-8FBA-D418-9E95-8F3D44B6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3366-0C15-ED46-97BC-FD442E838AF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D8DD-69F9-0CA3-2C68-5385761B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1E97-D29C-9422-0C38-89603059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336A-0DBF-EB4C-8688-81ACC258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8DB-7D20-1C71-7155-E13E2483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68CFF-DE87-050B-A806-0F6AB2F5E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B3A5-D625-A910-A1D7-52A0CFF2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3366-0C15-ED46-97BC-FD442E838AF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7B1F-334D-1379-A13C-65A4A7A6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B29EC-CDB1-E98F-E547-1D79A44B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336A-0DBF-EB4C-8688-81ACC258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3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96BDB-6800-72C5-CE7C-3004EC8B2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F2709-CB91-B926-EF22-2426F8AD7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A44A-FFA7-CF11-B624-02094ADA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3366-0C15-ED46-97BC-FD442E838AF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B1724-94FC-5244-514B-0090A696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FD81-A9EE-0787-5F98-2C73DEB1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336A-0DBF-EB4C-8688-81ACC258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A767-C699-154B-9BF1-8AD0D680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A353-6421-E9C0-9390-5FFDE4DA7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B3F1-F523-CA81-3DE8-BE0C8007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3366-0C15-ED46-97BC-FD442E838AF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7165-3141-7EEF-079C-07C4D5DC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D6619-D34E-FA06-F125-407D8F43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336A-0DBF-EB4C-8688-81ACC258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7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30B5-E39C-AED6-085C-43A07CDB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86E60-5981-C35E-F184-674180917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A89A-5A3E-BA15-C299-65F79C4C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3366-0C15-ED46-97BC-FD442E838AF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4CEE-5964-FC76-28EC-5FE8387F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39193-C1EC-1938-1B9B-50F5F1DF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336A-0DBF-EB4C-8688-81ACC258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4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8208-206D-B709-0A39-71B0B003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E695-FF61-8D1D-3030-D2659D5A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475BA-C4EF-802F-7A8E-FE0493DCC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6CA76-0DCB-7B10-4B41-A0A7D4D7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3366-0C15-ED46-97BC-FD442E838AF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A77D5-0DEE-9DEC-F2E2-F93BC534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C41EE-D613-737A-1BE9-95393202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336A-0DBF-EB4C-8688-81ACC258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7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EB11-7CBE-AEA0-27A8-2B371152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0E339-2FDF-CF78-18F3-799F2AAF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D436E-A940-3249-660E-B3FBA6CBD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12F5C-F918-7B0A-779C-6BA0BCFA9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023EA-C899-8C9B-CC34-E6CAA4666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E167F-7491-5381-5783-9A9DBF62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3366-0C15-ED46-97BC-FD442E838AF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CEE0A-E9B5-A913-DD4A-5B7E4E55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2BDDB-7F96-6B55-E6B0-F281E5AF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336A-0DBF-EB4C-8688-81ACC258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0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398F-05C7-CE6D-2F3D-25EF10DB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E48C5-C15D-BE82-C572-4A47A35C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3366-0C15-ED46-97BC-FD442E838AF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9B1EB-2D5C-4C2F-7791-B6A1AAAD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B5CE0-F593-9D37-089F-57AB18EC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336A-0DBF-EB4C-8688-81ACC258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0A1C4-1365-AB2A-00EE-667A45BB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3366-0C15-ED46-97BC-FD442E838AF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4E924-FC0B-7A4D-174B-C8BB70B8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8CAF9-8BD3-3A59-A2EB-36EAEB86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336A-0DBF-EB4C-8688-81ACC258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E09B-2D6F-2067-761A-1F3453BB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8450-24AC-8B68-3AC1-982FF43D7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5533D-5139-BBC5-0CAC-57516C57E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F6C66-912B-B8BD-8CCF-EB9D6D86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3366-0C15-ED46-97BC-FD442E838AF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2EC08-A2F5-3B84-2457-F34131F6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40E2B-D44C-5ED8-94BB-0721745A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336A-0DBF-EB4C-8688-81ACC258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2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9D02-E30A-F6DF-D9F6-1886D37F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69D4A-39AA-EF34-1C3F-C44403ADA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B51E1-CD28-82E4-ACC5-6EBD93B9E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12B4C-5ACC-B1EF-12C7-617BC2FF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3366-0C15-ED46-97BC-FD442E838AF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0CF80-0097-DB40-295B-C8ACF148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83BFF-552D-B1E4-97AD-E9D24DC8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336A-0DBF-EB4C-8688-81ACC258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D6E9C-52A0-45D5-5D30-3D32C1E3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A0ECB-2FA3-C000-F7E4-07490FD5D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11B1-965C-E0CC-7582-7F92A7F50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3366-0C15-ED46-97BC-FD442E838AF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52DD-7CCC-FA41-4EF1-EDE064247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76591-30D0-0F35-00B2-4827C6818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336A-0DBF-EB4C-8688-81ACC258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D7BF2-2684-A116-E9D5-984DA14F8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00" t="11608" r="10706" b="41020"/>
          <a:stretch/>
        </p:blipFill>
        <p:spPr>
          <a:xfrm>
            <a:off x="640719" y="796066"/>
            <a:ext cx="3277497" cy="3248809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4B1E2-29D9-0FF9-E0D8-6C931EE3A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49" b="17069"/>
          <a:stretch/>
        </p:blipFill>
        <p:spPr>
          <a:xfrm>
            <a:off x="4354121" y="568497"/>
            <a:ext cx="3277497" cy="3248809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B0A1E4-2562-F54D-B65C-8040D082B8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1" t="4545" r="7685" b="23206"/>
          <a:stretch/>
        </p:blipFill>
        <p:spPr>
          <a:xfrm>
            <a:off x="8478180" y="1409254"/>
            <a:ext cx="3277497" cy="3248809"/>
          </a:xfrm>
          <a:prstGeom prst="ellipse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B80820D-FD07-E579-42E0-2EFE432DB568}"/>
              </a:ext>
            </a:extLst>
          </p:cNvPr>
          <p:cNvSpPr/>
          <p:nvPr/>
        </p:nvSpPr>
        <p:spPr>
          <a:xfrm>
            <a:off x="4021567" y="3429000"/>
            <a:ext cx="3277497" cy="3248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panellist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7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Guerrero</dc:creator>
  <cp:lastModifiedBy>Omar Guerrero</cp:lastModifiedBy>
  <cp:revision>5</cp:revision>
  <dcterms:created xsi:type="dcterms:W3CDTF">2023-04-12T09:30:17Z</dcterms:created>
  <dcterms:modified xsi:type="dcterms:W3CDTF">2023-04-12T09:38:45Z</dcterms:modified>
</cp:coreProperties>
</file>