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26" r:id="rId6"/>
    <p:sldId id="327" r:id="rId7"/>
    <p:sldId id="330" r:id="rId8"/>
    <p:sldId id="331" r:id="rId9"/>
    <p:sldId id="332" r:id="rId10"/>
    <p:sldId id="333" r:id="rId11"/>
    <p:sldId id="334" r:id="rId12"/>
    <p:sldId id="335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2024-03-31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2024-03-31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2024-03-31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210" y="3029232"/>
            <a:ext cx="2677580" cy="809322"/>
          </a:xfrm>
        </p:spPr>
        <p:txBody>
          <a:bodyPr/>
          <a:lstStyle/>
          <a:p>
            <a:r>
              <a:rPr lang="en-US" sz="48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6848" y="1899514"/>
            <a:ext cx="3924934" cy="809322"/>
          </a:xfrm>
        </p:spPr>
        <p:txBody>
          <a:bodyPr/>
          <a:lstStyle/>
          <a:p>
            <a:r>
              <a:rPr lang="en-US"/>
              <a:t>Giới thiệu trang web bán 	   	    đồ dùng điện tử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April 01, 2024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F7D4E58-8057-9AEA-4463-6737FDD6A8E1}"/>
              </a:ext>
            </a:extLst>
          </p:cNvPr>
          <p:cNvSpPr txBox="1">
            <a:spLocks/>
          </p:cNvSpPr>
          <p:nvPr/>
        </p:nvSpPr>
        <p:spPr>
          <a:xfrm>
            <a:off x="4751442" y="4234048"/>
            <a:ext cx="3222836" cy="80932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 : Phạm Phú Cường</a:t>
            </a:r>
          </a:p>
          <a:p>
            <a:r>
              <a:rPr lang="en-US"/>
              <a:t>		22 – 0 – 10033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4154BFBF-84B1-0355-05F8-B88C3100D351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649" y="2493246"/>
            <a:ext cx="3924934" cy="1931270"/>
          </a:xfrm>
        </p:spPr>
        <p:txBody>
          <a:bodyPr/>
          <a:lstStyle/>
          <a:p>
            <a:pPr rtl="0" eaLnBrk="1" latinLnBrk="0" hangingPunct="1"/>
            <a:r>
              <a:rPr lang="en-US"/>
              <a:t>Thank for </a:t>
            </a:r>
            <a:br>
              <a:rPr lang="en-US"/>
            </a:br>
            <a:r>
              <a:rPr lang="en-US"/>
              <a:t>	watching!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4878" y="4661654"/>
            <a:ext cx="1776475" cy="490538"/>
          </a:xfrm>
        </p:spPr>
        <p:txBody>
          <a:bodyPr/>
          <a:lstStyle/>
          <a:p>
            <a:r>
              <a:rPr lang="en-US"/>
              <a:t>Run project!</a:t>
            </a:r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94555513-80AB-AFC7-78EE-9797232B65D9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0F9F84E2-3F75-A4A2-C3EF-CC69B8936004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2231925" cy="561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sz="1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14D58E-B285-A2BC-DB94-59E7D0AB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9" y="561097"/>
            <a:ext cx="10326541" cy="6017422"/>
          </a:xfrm>
          <a:prstGeom prst="rect">
            <a:avLst/>
          </a:prstGeo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B26EC86-7586-4412-960B-2E5A0B7A7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196645"/>
            <a:ext cx="3924934" cy="364451"/>
          </a:xfrm>
        </p:spPr>
        <p:txBody>
          <a:bodyPr/>
          <a:lstStyle/>
          <a:p>
            <a:r>
              <a:rPr lang="en-US" sz="2800"/>
              <a:t>Mô hình thực thể ERD</a:t>
            </a:r>
            <a:endParaRPr lang="en-US" sz="2800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F33ED2FE-356A-DAEC-E821-BB8E20AC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2231925" cy="561096"/>
          </a:xfrm>
        </p:spPr>
        <p:txBody>
          <a:bodyPr/>
          <a:lstStyle/>
          <a:p>
            <a:r>
              <a:rPr lang="en-US" sz="3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sz="1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2709BD28-5380-B674-DB60-7B725D078D56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5EE03B46-5AA6-D7C8-901B-654FF8A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2231925" cy="561096"/>
          </a:xfrm>
        </p:spPr>
        <p:txBody>
          <a:bodyPr/>
          <a:lstStyle/>
          <a:p>
            <a:r>
              <a:rPr lang="en-US" sz="3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sz="1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F8C8C64-8748-3788-8EDA-64A9533CCA58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66C3B36-16EC-ACBE-5A2D-2BD0D3B68C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196645"/>
            <a:ext cx="3924934" cy="364451"/>
          </a:xfrm>
        </p:spPr>
        <p:txBody>
          <a:bodyPr/>
          <a:lstStyle/>
          <a:p>
            <a:r>
              <a:rPr lang="en-US" sz="2800"/>
              <a:t>Giao diện trang Admin</a:t>
            </a: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52BE6E-3ADC-15ED-6864-E5A27559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4" y="561096"/>
            <a:ext cx="11887200" cy="60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6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5EE03B46-5AA6-D7C8-901B-654FF8A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2231925" cy="561096"/>
          </a:xfrm>
        </p:spPr>
        <p:txBody>
          <a:bodyPr/>
          <a:lstStyle/>
          <a:p>
            <a:r>
              <a:rPr lang="en-US" sz="3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sz="1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F8C8C64-8748-3788-8EDA-64A9533CCA58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66C3B36-16EC-ACBE-5A2D-2BD0D3B68C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196645"/>
            <a:ext cx="3924934" cy="364451"/>
          </a:xfrm>
        </p:spPr>
        <p:txBody>
          <a:bodyPr/>
          <a:lstStyle/>
          <a:p>
            <a:r>
              <a:rPr lang="en-US" sz="2800"/>
              <a:t>Danh sách Nhân viên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7E417-8673-BFA6-4AF8-2F3587821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0" y="561096"/>
            <a:ext cx="11892806" cy="60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5EE03B46-5AA6-D7C8-901B-654FF8A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2231925" cy="561096"/>
          </a:xfrm>
        </p:spPr>
        <p:txBody>
          <a:bodyPr/>
          <a:lstStyle/>
          <a:p>
            <a:r>
              <a:rPr lang="en-US" sz="3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sz="1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F8C8C64-8748-3788-8EDA-64A9533CCA58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66C3B36-16EC-ACBE-5A2D-2BD0D3B68C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196645"/>
            <a:ext cx="3924934" cy="364451"/>
          </a:xfrm>
        </p:spPr>
        <p:txBody>
          <a:bodyPr/>
          <a:lstStyle/>
          <a:p>
            <a:r>
              <a:rPr lang="en-US" sz="2800"/>
              <a:t>Danh sách Thương hiệu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D6ED-9AFD-A52F-8260-C7B4B8BE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" y="561096"/>
            <a:ext cx="11892806" cy="60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5EE03B46-5AA6-D7C8-901B-654FF8A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2231925" cy="561096"/>
          </a:xfrm>
        </p:spPr>
        <p:txBody>
          <a:bodyPr/>
          <a:lstStyle/>
          <a:p>
            <a:r>
              <a:rPr lang="en-US" sz="3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sz="1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F8C8C64-8748-3788-8EDA-64A9533CCA58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66C3B36-16EC-ACBE-5A2D-2BD0D3B68C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196645"/>
            <a:ext cx="3924934" cy="364451"/>
          </a:xfrm>
        </p:spPr>
        <p:txBody>
          <a:bodyPr/>
          <a:lstStyle/>
          <a:p>
            <a:r>
              <a:rPr lang="en-US" sz="2800"/>
              <a:t>Giao diện Shop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D9FCD-55CF-B311-1AE7-6BEC435D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7" y="561095"/>
            <a:ext cx="11847293" cy="60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6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5EE03B46-5AA6-D7C8-901B-654FF8A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2231925" cy="561096"/>
          </a:xfrm>
        </p:spPr>
        <p:txBody>
          <a:bodyPr/>
          <a:lstStyle/>
          <a:p>
            <a:r>
              <a:rPr lang="en-US" sz="3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sz="1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F8C8C64-8748-3788-8EDA-64A9533CCA58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66C3B36-16EC-ACBE-5A2D-2BD0D3B68C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196645"/>
            <a:ext cx="3924934" cy="364451"/>
          </a:xfrm>
        </p:spPr>
        <p:txBody>
          <a:bodyPr/>
          <a:lstStyle/>
          <a:p>
            <a:r>
              <a:rPr lang="en-US" sz="2800"/>
              <a:t>Giao diện shop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76AEB-E7EF-D4D7-5DA8-BB07E3D0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92" y="565904"/>
            <a:ext cx="10175603" cy="60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5EE03B46-5AA6-D7C8-901B-654FF8A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2231925" cy="561096"/>
          </a:xfrm>
        </p:spPr>
        <p:txBody>
          <a:bodyPr/>
          <a:lstStyle/>
          <a:p>
            <a:r>
              <a:rPr lang="en-US" sz="3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sz="1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F8C8C64-8748-3788-8EDA-64A9533CCA58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66C3B36-16EC-ACBE-5A2D-2BD0D3B68C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196645"/>
            <a:ext cx="3924934" cy="364451"/>
          </a:xfrm>
        </p:spPr>
        <p:txBody>
          <a:bodyPr/>
          <a:lstStyle/>
          <a:p>
            <a:r>
              <a:rPr lang="en-US" sz="2800"/>
              <a:t>Sản phẩm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CF214-B51D-0B28-00FB-40EB4FEB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53" y="561096"/>
            <a:ext cx="10350294" cy="60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5EE03B46-5AA6-D7C8-901B-654FF8A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2231925" cy="561096"/>
          </a:xfrm>
        </p:spPr>
        <p:txBody>
          <a:bodyPr/>
          <a:lstStyle/>
          <a:p>
            <a:r>
              <a:rPr lang="en-US" sz="3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My Store</a:t>
            </a:r>
            <a:endParaRPr lang="en-US" sz="1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F8C8C64-8748-3788-8EDA-64A9533CCA58}"/>
              </a:ext>
            </a:extLst>
          </p:cNvPr>
          <p:cNvSpPr txBox="1">
            <a:spLocks/>
          </p:cNvSpPr>
          <p:nvPr/>
        </p:nvSpPr>
        <p:spPr>
          <a:xfrm>
            <a:off x="10387779" y="6578518"/>
            <a:ext cx="1873047" cy="2794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28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u="sng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by PhuCuong</a:t>
            </a:r>
            <a:endParaRPr lang="en-US" sz="10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66C3B36-16EC-ACBE-5A2D-2BD0D3B68C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196645"/>
            <a:ext cx="3924934" cy="364451"/>
          </a:xfrm>
        </p:spPr>
        <p:txBody>
          <a:bodyPr/>
          <a:lstStyle/>
          <a:p>
            <a:r>
              <a:rPr lang="en-US" sz="2800"/>
              <a:t>Giỏ hàng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A4E53-2543-AFD0-89D0-D7302E31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" y="561096"/>
            <a:ext cx="10422194" cy="60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117</TotalTime>
  <Words>116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My Store</vt:lpstr>
      <vt:lpstr>My Store</vt:lpstr>
      <vt:lpstr>My Store</vt:lpstr>
      <vt:lpstr>My Store</vt:lpstr>
      <vt:lpstr>My Store</vt:lpstr>
      <vt:lpstr>My Store</vt:lpstr>
      <vt:lpstr>My Store</vt:lpstr>
      <vt:lpstr>My Store</vt:lpstr>
      <vt:lpstr>My Store</vt:lpstr>
      <vt:lpstr>Thank for  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Store</dc:title>
  <dc:creator>Hồ Thị Thủy Tiên</dc:creator>
  <cp:lastModifiedBy>Hồ Thị Thủy Tiên</cp:lastModifiedBy>
  <cp:revision>1</cp:revision>
  <dcterms:created xsi:type="dcterms:W3CDTF">2024-03-31T04:43:33Z</dcterms:created>
  <dcterms:modified xsi:type="dcterms:W3CDTF">2024-03-31T06:41:04Z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