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2"/>
  </p:notesMasterIdLst>
  <p:sldIdLst>
    <p:sldId id="265" r:id="rId2"/>
    <p:sldId id="256" r:id="rId3"/>
    <p:sldId id="257" r:id="rId4"/>
    <p:sldId id="261" r:id="rId5"/>
    <p:sldId id="258" r:id="rId6"/>
    <p:sldId id="314" r:id="rId7"/>
    <p:sldId id="315" r:id="rId8"/>
    <p:sldId id="263" r:id="rId9"/>
    <p:sldId id="262" r:id="rId10"/>
    <p:sldId id="287" r:id="rId11"/>
    <p:sldId id="268" r:id="rId12"/>
    <p:sldId id="317" r:id="rId13"/>
    <p:sldId id="267" r:id="rId14"/>
    <p:sldId id="269" r:id="rId15"/>
    <p:sldId id="301" r:id="rId16"/>
    <p:sldId id="318" r:id="rId17"/>
    <p:sldId id="321" r:id="rId18"/>
    <p:sldId id="278" r:id="rId19"/>
    <p:sldId id="320" r:id="rId20"/>
    <p:sldId id="322" r:id="rId21"/>
  </p:sldIdLst>
  <p:sldSz cx="9144000" cy="5143500" type="screen16x9"/>
  <p:notesSz cx="6858000" cy="9144000"/>
  <p:embeddedFontLst>
    <p:embeddedFont>
      <p:font typeface="Red Hat Display Black" panose="020B0604020202020204" charset="0"/>
      <p:bold r:id="rId23"/>
    </p:embeddedFont>
    <p:embeddedFont>
      <p:font typeface="Roboto Condensed Light" panose="02000000000000000000" pitchFamily="2" charset="0"/>
      <p:regular r:id="rId24"/>
      <p:italic r:id="rId25"/>
    </p:embeddedFont>
    <p:embeddedFont>
      <p:font typeface="Saira SemiCondensed ExtraBold" panose="020B0604020202020204" charset="0"/>
      <p:bold r:id="rId26"/>
    </p:embeddedFont>
    <p:embeddedFont>
      <p:font typeface="Segoe UI Variable Text Semibold" pitchFamily="2" charset="0"/>
      <p:bold r:id="rId27"/>
      <p:boldItalic r:id="rId28"/>
    </p:embeddedFont>
    <p:embeddedFont>
      <p:font typeface="Sora" panose="020B0604020202020204" charset="0"/>
      <p:regular r:id="rId29"/>
      <p:bold r:id="rId30"/>
    </p:embeddedFont>
    <p:embeddedFont>
      <p:font typeface="Source Sans Pro Black" panose="020B0803030403020204" pitchFamily="34" charset="0"/>
      <p:bold r:id="rId31"/>
      <p:boldItalic r:id="rId32"/>
    </p:embeddedFont>
    <p:embeddedFont>
      <p:font typeface="Source Sans Pro SemiBold" panose="020B0603030403020204" pitchFamily="34" charset="0"/>
      <p:bold r:id="rId33"/>
      <p:boldItalic r:id="rId34"/>
    </p:embeddedFont>
    <p:embeddedFont>
      <p:font typeface="Sylfaen" panose="010A0502050306030303" pitchFamily="18"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A0092-4A3F-4480-A641-78620BE332A1}" v="551" dt="2023-05-19T18:42:34.562"/>
    <p1510:client id="{EE0FB0C0-E735-4AB4-B969-D2FBBA099FE6}" v="3" dt="2023-05-19T17:51:10.800"/>
  </p1510:revLst>
</p1510:revInfo>
</file>

<file path=ppt/tableStyles.xml><?xml version="1.0" encoding="utf-8"?>
<a:tblStyleLst xmlns:a="http://schemas.openxmlformats.org/drawingml/2006/main" def="{75E82372-90F1-4F06-A532-EA3E4D9C5F76}">
  <a:tblStyle styleId="{75E82372-90F1-4F06-A532-EA3E4D9C5F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0503E6B-CB8F-45FB-BDAE-7598D6768E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46"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gya R" userId="e270d9c44f6e5e3e" providerId="Windows Live" clId="Web-{EE0FB0C0-E735-4AB4-B969-D2FBBA099FE6}"/>
    <pc:docChg chg="modSld">
      <pc:chgData name="Prangya R" userId="e270d9c44f6e5e3e" providerId="Windows Live" clId="Web-{EE0FB0C0-E735-4AB4-B969-D2FBBA099FE6}" dt="2023-05-19T17:51:10.800" v="2" actId="14100"/>
      <pc:docMkLst>
        <pc:docMk/>
      </pc:docMkLst>
      <pc:sldChg chg="modSp">
        <pc:chgData name="Prangya R" userId="e270d9c44f6e5e3e" providerId="Windows Live" clId="Web-{EE0FB0C0-E735-4AB4-B969-D2FBBA099FE6}" dt="2023-05-19T17:51:10.800" v="2" actId="14100"/>
        <pc:sldMkLst>
          <pc:docMk/>
          <pc:sldMk cId="0" sldId="265"/>
        </pc:sldMkLst>
        <pc:spChg chg="mod">
          <ac:chgData name="Prangya R" userId="e270d9c44f6e5e3e" providerId="Windows Live" clId="Web-{EE0FB0C0-E735-4AB4-B969-D2FBBA099FE6}" dt="2023-05-19T17:51:00.799" v="0" actId="1076"/>
          <ac:spMkLst>
            <pc:docMk/>
            <pc:sldMk cId="0" sldId="265"/>
            <ac:spMk id="43" creationId="{E08A9415-75AA-9CDB-F1C4-9A13110E2D28}"/>
          </ac:spMkLst>
        </pc:spChg>
        <pc:picChg chg="mod">
          <ac:chgData name="Prangya R" userId="e270d9c44f6e5e3e" providerId="Windows Live" clId="Web-{EE0FB0C0-E735-4AB4-B969-D2FBBA099FE6}" dt="2023-05-19T17:51:10.800" v="2" actId="14100"/>
          <ac:picMkLst>
            <pc:docMk/>
            <pc:sldMk cId="0" sldId="265"/>
            <ac:picMk id="3" creationId="{12D611E8-ED8A-ECDF-E938-2CB2DFF1F9B4}"/>
          </ac:picMkLst>
        </pc:picChg>
      </pc:sldChg>
    </pc:docChg>
  </pc:docChgLst>
  <pc:docChgLst>
    <pc:chgData name="Prangya R" userId="e270d9c44f6e5e3e" providerId="Windows Live" clId="Web-{028A0092-4A3F-4480-A641-78620BE332A1}"/>
    <pc:docChg chg="addSld delSld modSld sldOrd">
      <pc:chgData name="Prangya R" userId="e270d9c44f6e5e3e" providerId="Windows Live" clId="Web-{028A0092-4A3F-4480-A641-78620BE332A1}" dt="2023-05-19T18:42:34.562" v="406" actId="1076"/>
      <pc:docMkLst>
        <pc:docMk/>
      </pc:docMkLst>
      <pc:sldChg chg="modSp">
        <pc:chgData name="Prangya R" userId="e270d9c44f6e5e3e" providerId="Windows Live" clId="Web-{028A0092-4A3F-4480-A641-78620BE332A1}" dt="2023-05-19T18:41:52.592" v="404" actId="14100"/>
        <pc:sldMkLst>
          <pc:docMk/>
          <pc:sldMk cId="0" sldId="256"/>
        </pc:sldMkLst>
        <pc:spChg chg="mod">
          <ac:chgData name="Prangya R" userId="e270d9c44f6e5e3e" providerId="Windows Live" clId="Web-{028A0092-4A3F-4480-A641-78620BE332A1}" dt="2023-05-19T18:41:05.950" v="402" actId="20577"/>
          <ac:spMkLst>
            <pc:docMk/>
            <pc:sldMk cId="0" sldId="256"/>
            <ac:spMk id="434" creationId="{00000000-0000-0000-0000-000000000000}"/>
          </ac:spMkLst>
        </pc:spChg>
        <pc:grpChg chg="mod">
          <ac:chgData name="Prangya R" userId="e270d9c44f6e5e3e" providerId="Windows Live" clId="Web-{028A0092-4A3F-4480-A641-78620BE332A1}" dt="2023-05-19T18:41:39.716" v="403" actId="1076"/>
          <ac:grpSpMkLst>
            <pc:docMk/>
            <pc:sldMk cId="0" sldId="256"/>
            <ac:grpSpMk id="650" creationId="{00000000-0000-0000-0000-000000000000}"/>
          </ac:grpSpMkLst>
        </pc:grpChg>
        <pc:cxnChg chg="mod">
          <ac:chgData name="Prangya R" userId="e270d9c44f6e5e3e" providerId="Windows Live" clId="Web-{028A0092-4A3F-4480-A641-78620BE332A1}" dt="2023-05-19T18:41:52.592" v="404" actId="14100"/>
          <ac:cxnSpMkLst>
            <pc:docMk/>
            <pc:sldMk cId="0" sldId="256"/>
            <ac:cxnSpMk id="649" creationId="{00000000-0000-0000-0000-000000000000}"/>
          </ac:cxnSpMkLst>
        </pc:cxnChg>
      </pc:sldChg>
      <pc:sldChg chg="delSp modSp">
        <pc:chgData name="Prangya R" userId="e270d9c44f6e5e3e" providerId="Windows Live" clId="Web-{028A0092-4A3F-4480-A641-78620BE332A1}" dt="2023-05-19T18:03:49.762" v="13" actId="14100"/>
        <pc:sldMkLst>
          <pc:docMk/>
          <pc:sldMk cId="0" sldId="257"/>
        </pc:sldMkLst>
        <pc:spChg chg="mod">
          <ac:chgData name="Prangya R" userId="e270d9c44f6e5e3e" providerId="Windows Live" clId="Web-{028A0092-4A3F-4480-A641-78620BE332A1}" dt="2023-05-19T18:03:23.542" v="11" actId="20577"/>
          <ac:spMkLst>
            <pc:docMk/>
            <pc:sldMk cId="0" sldId="257"/>
            <ac:spMk id="692" creationId="{00000000-0000-0000-0000-000000000000}"/>
          </ac:spMkLst>
        </pc:spChg>
        <pc:grpChg chg="del">
          <ac:chgData name="Prangya R" userId="e270d9c44f6e5e3e" providerId="Windows Live" clId="Web-{028A0092-4A3F-4480-A641-78620BE332A1}" dt="2023-05-19T18:03:38.042" v="12"/>
          <ac:grpSpMkLst>
            <pc:docMk/>
            <pc:sldMk cId="0" sldId="257"/>
            <ac:grpSpMk id="694" creationId="{00000000-0000-0000-0000-000000000000}"/>
          </ac:grpSpMkLst>
        </pc:grpChg>
        <pc:cxnChg chg="mod">
          <ac:chgData name="Prangya R" userId="e270d9c44f6e5e3e" providerId="Windows Live" clId="Web-{028A0092-4A3F-4480-A641-78620BE332A1}" dt="2023-05-19T18:03:49.762" v="13" actId="14100"/>
          <ac:cxnSpMkLst>
            <pc:docMk/>
            <pc:sldMk cId="0" sldId="257"/>
            <ac:cxnSpMk id="3" creationId="{30880191-5E81-F424-0F45-7549D9F98F69}"/>
          </ac:cxnSpMkLst>
        </pc:cxnChg>
      </pc:sldChg>
      <pc:sldChg chg="delSp modSp">
        <pc:chgData name="Prangya R" userId="e270d9c44f6e5e3e" providerId="Windows Live" clId="Web-{028A0092-4A3F-4480-A641-78620BE332A1}" dt="2023-05-19T18:39:23.369" v="369" actId="1076"/>
        <pc:sldMkLst>
          <pc:docMk/>
          <pc:sldMk cId="0" sldId="269"/>
        </pc:sldMkLst>
        <pc:spChg chg="del mod">
          <ac:chgData name="Prangya R" userId="e270d9c44f6e5e3e" providerId="Windows Live" clId="Web-{028A0092-4A3F-4480-A641-78620BE332A1}" dt="2023-05-19T18:35:33.987" v="333"/>
          <ac:spMkLst>
            <pc:docMk/>
            <pc:sldMk cId="0" sldId="269"/>
            <ac:spMk id="46" creationId="{00000000-0000-0000-0000-000000000000}"/>
          </ac:spMkLst>
        </pc:spChg>
        <pc:spChg chg="mod">
          <ac:chgData name="Prangya R" userId="e270d9c44f6e5e3e" providerId="Windows Live" clId="Web-{028A0092-4A3F-4480-A641-78620BE332A1}" dt="2023-05-19T18:39:23.369" v="369" actId="1076"/>
          <ac:spMkLst>
            <pc:docMk/>
            <pc:sldMk cId="0" sldId="269"/>
            <ac:spMk id="47" creationId="{00000000-0000-0000-0000-000000000000}"/>
          </ac:spMkLst>
        </pc:spChg>
      </pc:sldChg>
      <pc:sldChg chg="add del">
        <pc:chgData name="Prangya R" userId="e270d9c44f6e5e3e" providerId="Windows Live" clId="Web-{028A0092-4A3F-4480-A641-78620BE332A1}" dt="2023-05-19T18:08:46.839" v="43"/>
        <pc:sldMkLst>
          <pc:docMk/>
          <pc:sldMk cId="0" sldId="270"/>
        </pc:sldMkLst>
      </pc:sldChg>
      <pc:sldChg chg="addSp delSp modSp del">
        <pc:chgData name="Prangya R" userId="e270d9c44f6e5e3e" providerId="Windows Live" clId="Web-{028A0092-4A3F-4480-A641-78620BE332A1}" dt="2023-05-19T18:35:12.392" v="330"/>
        <pc:sldMkLst>
          <pc:docMk/>
          <pc:sldMk cId="0" sldId="275"/>
        </pc:sldMkLst>
        <pc:spChg chg="del mod">
          <ac:chgData name="Prangya R" userId="e270d9c44f6e5e3e" providerId="Windows Live" clId="Web-{028A0092-4A3F-4480-A641-78620BE332A1}" dt="2023-05-19T18:34:44.876" v="326"/>
          <ac:spMkLst>
            <pc:docMk/>
            <pc:sldMk cId="0" sldId="275"/>
            <ac:spMk id="2" creationId="{00000000-0000-0000-0000-000000000000}"/>
          </ac:spMkLst>
        </pc:spChg>
        <pc:spChg chg="add del mod">
          <ac:chgData name="Prangya R" userId="e270d9c44f6e5e3e" providerId="Windows Live" clId="Web-{028A0092-4A3F-4480-A641-78620BE332A1}" dt="2023-05-19T18:34:44.845" v="323"/>
          <ac:spMkLst>
            <pc:docMk/>
            <pc:sldMk cId="0" sldId="275"/>
            <ac:spMk id="3" creationId="{B00BB3D3-0535-8F42-F31B-A4CD12283301}"/>
          </ac:spMkLst>
        </pc:spChg>
        <pc:spChg chg="add mod">
          <ac:chgData name="Prangya R" userId="e270d9c44f6e5e3e" providerId="Windows Live" clId="Web-{028A0092-4A3F-4480-A641-78620BE332A1}" dt="2023-05-19T18:34:44.876" v="326"/>
          <ac:spMkLst>
            <pc:docMk/>
            <pc:sldMk cId="0" sldId="275"/>
            <ac:spMk id="43" creationId="{7B0E51FA-F308-DC5B-EFD6-8BADA3C80FA9}"/>
          </ac:spMkLst>
        </pc:spChg>
        <pc:grpChg chg="del">
          <ac:chgData name="Prangya R" userId="e270d9c44f6e5e3e" providerId="Windows Live" clId="Web-{028A0092-4A3F-4480-A641-78620BE332A1}" dt="2023-05-19T18:34:44.845" v="325"/>
          <ac:grpSpMkLst>
            <pc:docMk/>
            <pc:sldMk cId="0" sldId="275"/>
            <ac:grpSpMk id="4" creationId="{00000000-0000-0000-0000-000000000000}"/>
          </ac:grpSpMkLst>
        </pc:grpChg>
        <pc:cxnChg chg="del mod">
          <ac:chgData name="Prangya R" userId="e270d9c44f6e5e3e" providerId="Windows Live" clId="Web-{028A0092-4A3F-4480-A641-78620BE332A1}" dt="2023-05-19T18:34:44.845" v="324"/>
          <ac:cxnSpMkLst>
            <pc:docMk/>
            <pc:sldMk cId="0" sldId="275"/>
            <ac:cxnSpMk id="55" creationId="{00000000-0000-0000-0000-000000000000}"/>
          </ac:cxnSpMkLst>
        </pc:cxnChg>
      </pc:sldChg>
      <pc:sldChg chg="delSp modSp">
        <pc:chgData name="Prangya R" userId="e270d9c44f6e5e3e" providerId="Windows Live" clId="Web-{028A0092-4A3F-4480-A641-78620BE332A1}" dt="2023-05-19T18:42:34.562" v="406" actId="1076"/>
        <pc:sldMkLst>
          <pc:docMk/>
          <pc:sldMk cId="0" sldId="278"/>
        </pc:sldMkLst>
        <pc:spChg chg="del mod">
          <ac:chgData name="Prangya R" userId="e270d9c44f6e5e3e" providerId="Windows Live" clId="Web-{028A0092-4A3F-4480-A641-78620BE332A1}" dt="2023-05-19T18:18:08.261" v="136"/>
          <ac:spMkLst>
            <pc:docMk/>
            <pc:sldMk cId="0" sldId="278"/>
            <ac:spMk id="2" creationId="{00000000-0000-0000-0000-000000000000}"/>
          </ac:spMkLst>
        </pc:spChg>
        <pc:spChg chg="mod">
          <ac:chgData name="Prangya R" userId="e270d9c44f6e5e3e" providerId="Windows Live" clId="Web-{028A0092-4A3F-4480-A641-78620BE332A1}" dt="2023-05-19T18:42:34.562" v="406" actId="1076"/>
          <ac:spMkLst>
            <pc:docMk/>
            <pc:sldMk cId="0" sldId="278"/>
            <ac:spMk id="3" creationId="{00000000-0000-0000-0000-000000000000}"/>
          </ac:spMkLst>
        </pc:spChg>
      </pc:sldChg>
      <pc:sldChg chg="addSp modSp">
        <pc:chgData name="Prangya R" userId="e270d9c44f6e5e3e" providerId="Windows Live" clId="Web-{028A0092-4A3F-4480-A641-78620BE332A1}" dt="2023-05-19T18:14:47.177" v="122" actId="1076"/>
        <pc:sldMkLst>
          <pc:docMk/>
          <pc:sldMk cId="0" sldId="301"/>
        </pc:sldMkLst>
        <pc:spChg chg="mod">
          <ac:chgData name="Prangya R" userId="e270d9c44f6e5e3e" providerId="Windows Live" clId="Web-{028A0092-4A3F-4480-A641-78620BE332A1}" dt="2023-05-19T18:14:35.661" v="120" actId="1076"/>
          <ac:spMkLst>
            <pc:docMk/>
            <pc:sldMk cId="0" sldId="301"/>
            <ac:spMk id="2" creationId="{00000000-0000-0000-0000-000000000000}"/>
          </ac:spMkLst>
        </pc:spChg>
        <pc:cxnChg chg="add mod">
          <ac:chgData name="Prangya R" userId="e270d9c44f6e5e3e" providerId="Windows Live" clId="Web-{028A0092-4A3F-4480-A641-78620BE332A1}" dt="2023-05-19T18:14:47.177" v="122" actId="1076"/>
          <ac:cxnSpMkLst>
            <pc:docMk/>
            <pc:sldMk cId="0" sldId="301"/>
            <ac:cxnSpMk id="4" creationId="{BAEDF72F-F908-473C-1E60-6973A6ACEF9A}"/>
          </ac:cxnSpMkLst>
        </pc:cxnChg>
      </pc:sldChg>
      <pc:sldChg chg="delSp modSp">
        <pc:chgData name="Prangya R" userId="e270d9c44f6e5e3e" providerId="Windows Live" clId="Web-{028A0092-4A3F-4480-A641-78620BE332A1}" dt="2023-05-19T18:16:17.149" v="134" actId="1076"/>
        <pc:sldMkLst>
          <pc:docMk/>
          <pc:sldMk cId="0" sldId="318"/>
        </pc:sldMkLst>
        <pc:spChg chg="del mod">
          <ac:chgData name="Prangya R" userId="e270d9c44f6e5e3e" providerId="Windows Live" clId="Web-{028A0092-4A3F-4480-A641-78620BE332A1}" dt="2023-05-19T18:09:45.122" v="54"/>
          <ac:spMkLst>
            <pc:docMk/>
            <pc:sldMk cId="0" sldId="318"/>
            <ac:spMk id="6" creationId="{00000000-0000-0000-0000-000000000000}"/>
          </ac:spMkLst>
        </pc:spChg>
        <pc:spChg chg="mod">
          <ac:chgData name="Prangya R" userId="e270d9c44f6e5e3e" providerId="Windows Live" clId="Web-{028A0092-4A3F-4480-A641-78620BE332A1}" dt="2023-05-19T18:16:17.149" v="134" actId="1076"/>
          <ac:spMkLst>
            <pc:docMk/>
            <pc:sldMk cId="0" sldId="318"/>
            <ac:spMk id="7" creationId="{00000000-0000-0000-0000-000000000000}"/>
          </ac:spMkLst>
        </pc:spChg>
      </pc:sldChg>
      <pc:sldChg chg="modSp">
        <pc:chgData name="Prangya R" userId="e270d9c44f6e5e3e" providerId="Windows Live" clId="Web-{028A0092-4A3F-4480-A641-78620BE332A1}" dt="2023-05-19T18:27:29.113" v="205" actId="14100"/>
        <pc:sldMkLst>
          <pc:docMk/>
          <pc:sldMk cId="3284511644" sldId="320"/>
        </pc:sldMkLst>
        <pc:cxnChg chg="mod">
          <ac:chgData name="Prangya R" userId="e270d9c44f6e5e3e" providerId="Windows Live" clId="Web-{028A0092-4A3F-4480-A641-78620BE332A1}" dt="2023-05-19T18:27:29.113" v="205" actId="14100"/>
          <ac:cxnSpMkLst>
            <pc:docMk/>
            <pc:sldMk cId="3284511644" sldId="320"/>
            <ac:cxnSpMk id="11" creationId="{72636136-6604-98BA-68DB-78E2CF139CBF}"/>
          </ac:cxnSpMkLst>
        </pc:cxnChg>
      </pc:sldChg>
      <pc:sldChg chg="new del">
        <pc:chgData name="Prangya R" userId="e270d9c44f6e5e3e" providerId="Windows Live" clId="Web-{028A0092-4A3F-4480-A641-78620BE332A1}" dt="2023-05-19T18:12:51.424" v="100"/>
        <pc:sldMkLst>
          <pc:docMk/>
          <pc:sldMk cId="658625883" sldId="321"/>
        </pc:sldMkLst>
      </pc:sldChg>
      <pc:sldChg chg="addSp delSp modSp new ord">
        <pc:chgData name="Prangya R" userId="e270d9c44f6e5e3e" providerId="Windows Live" clId="Web-{028A0092-4A3F-4480-A641-78620BE332A1}" dt="2023-05-19T18:42:22.921" v="405"/>
        <pc:sldMkLst>
          <pc:docMk/>
          <pc:sldMk cId="2893929932" sldId="321"/>
        </pc:sldMkLst>
        <pc:spChg chg="mod">
          <ac:chgData name="Prangya R" userId="e270d9c44f6e5e3e" providerId="Windows Live" clId="Web-{028A0092-4A3F-4480-A641-78620BE332A1}" dt="2023-05-19T18:14:07.364" v="117" actId="1076"/>
          <ac:spMkLst>
            <pc:docMk/>
            <pc:sldMk cId="2893929932" sldId="321"/>
            <ac:spMk id="2" creationId="{135AE4A4-6102-C46D-8FAB-9FC2FFD66931}"/>
          </ac:spMkLst>
        </pc:spChg>
        <pc:spChg chg="del">
          <ac:chgData name="Prangya R" userId="e270d9c44f6e5e3e" providerId="Windows Live" clId="Web-{028A0092-4A3F-4480-A641-78620BE332A1}" dt="2023-05-19T18:42:22.921" v="405"/>
          <ac:spMkLst>
            <pc:docMk/>
            <pc:sldMk cId="2893929932" sldId="321"/>
            <ac:spMk id="3" creationId="{AD913298-AF81-F1FF-5519-4D0D0458EF48}"/>
          </ac:spMkLst>
        </pc:spChg>
        <pc:cxnChg chg="add mod">
          <ac:chgData name="Prangya R" userId="e270d9c44f6e5e3e" providerId="Windows Live" clId="Web-{028A0092-4A3F-4480-A641-78620BE332A1}" dt="2023-05-19T18:14:20.255" v="119" actId="1076"/>
          <ac:cxnSpMkLst>
            <pc:docMk/>
            <pc:sldMk cId="2893929932" sldId="321"/>
            <ac:cxnSpMk id="5" creationId="{6EC9DADB-653A-3D85-93F2-B8E82BCCEAA3}"/>
          </ac:cxnSpMkLst>
        </pc:cxnChg>
      </pc:sldChg>
      <pc:sldChg chg="new del">
        <pc:chgData name="Prangya R" userId="e270d9c44f6e5e3e" providerId="Windows Live" clId="Web-{028A0092-4A3F-4480-A641-78620BE332A1}" dt="2023-05-19T18:34:25.157" v="321"/>
        <pc:sldMkLst>
          <pc:docMk/>
          <pc:sldMk cId="1907635149" sldId="322"/>
        </pc:sldMkLst>
      </pc:sldChg>
      <pc:sldChg chg="addSp delSp modSp new">
        <pc:chgData name="Prangya R" userId="e270d9c44f6e5e3e" providerId="Windows Live" clId="Web-{028A0092-4A3F-4480-A641-78620BE332A1}" dt="2023-05-19T18:35:09.033" v="329" actId="1076"/>
        <pc:sldMkLst>
          <pc:docMk/>
          <pc:sldMk cId="4271921839" sldId="322"/>
        </pc:sldMkLst>
        <pc:spChg chg="del">
          <ac:chgData name="Prangya R" userId="e270d9c44f6e5e3e" providerId="Windows Live" clId="Web-{028A0092-4A3F-4480-A641-78620BE332A1}" dt="2023-05-19T18:35:01.361" v="328"/>
          <ac:spMkLst>
            <pc:docMk/>
            <pc:sldMk cId="4271921839" sldId="322"/>
            <ac:spMk id="2" creationId="{11303C5A-7962-F960-EA1A-41F642747F37}"/>
          </ac:spMkLst>
        </pc:spChg>
        <pc:spChg chg="add">
          <ac:chgData name="Prangya R" userId="e270d9c44f6e5e3e" providerId="Windows Live" clId="Web-{028A0092-4A3F-4480-A641-78620BE332A1}" dt="2023-05-19T18:34:51.501" v="327"/>
          <ac:spMkLst>
            <pc:docMk/>
            <pc:sldMk cId="4271921839" sldId="322"/>
            <ac:spMk id="3" creationId="{01D38C1B-C775-0EEC-5F6C-DE6D8E82722E}"/>
          </ac:spMkLst>
        </pc:spChg>
        <pc:spChg chg="add mod">
          <ac:chgData name="Prangya R" userId="e270d9c44f6e5e3e" providerId="Windows Live" clId="Web-{028A0092-4A3F-4480-A641-78620BE332A1}" dt="2023-05-19T18:35:09.033" v="329" actId="1076"/>
          <ac:spMkLst>
            <pc:docMk/>
            <pc:sldMk cId="4271921839" sldId="322"/>
            <ac:spMk id="6" creationId="{DB6101E2-41E5-4621-0BBE-4277E88D0ACB}"/>
          </ac:spMkLst>
        </pc:spChg>
        <pc:spChg chg="add">
          <ac:chgData name="Prangya R" userId="e270d9c44f6e5e3e" providerId="Windows Live" clId="Web-{028A0092-4A3F-4480-A641-78620BE332A1}" dt="2023-05-19T18:34:51.501" v="327"/>
          <ac:spMkLst>
            <pc:docMk/>
            <pc:sldMk cId="4271921839" sldId="322"/>
            <ac:spMk id="8" creationId="{B9EA0F34-1B06-C201-3C65-B2A2E5F62A69}"/>
          </ac:spMkLst>
        </pc:spChg>
        <pc:spChg chg="add">
          <ac:chgData name="Prangya R" userId="e270d9c44f6e5e3e" providerId="Windows Live" clId="Web-{028A0092-4A3F-4480-A641-78620BE332A1}" dt="2023-05-19T18:34:51.501" v="327"/>
          <ac:spMkLst>
            <pc:docMk/>
            <pc:sldMk cId="4271921839" sldId="322"/>
            <ac:spMk id="9" creationId="{9515E1A7-D9BD-BF70-7A9C-199559A7652F}"/>
          </ac:spMkLst>
        </pc:spChg>
        <pc:spChg chg="add">
          <ac:chgData name="Prangya R" userId="e270d9c44f6e5e3e" providerId="Windows Live" clId="Web-{028A0092-4A3F-4480-A641-78620BE332A1}" dt="2023-05-19T18:34:51.501" v="327"/>
          <ac:spMkLst>
            <pc:docMk/>
            <pc:sldMk cId="4271921839" sldId="322"/>
            <ac:spMk id="10" creationId="{A5226F68-32A9-D4FC-0602-19F87F3825A7}"/>
          </ac:spMkLst>
        </pc:spChg>
        <pc:spChg chg="add">
          <ac:chgData name="Prangya R" userId="e270d9c44f6e5e3e" providerId="Windows Live" clId="Web-{028A0092-4A3F-4480-A641-78620BE332A1}" dt="2023-05-19T18:34:51.501" v="327"/>
          <ac:spMkLst>
            <pc:docMk/>
            <pc:sldMk cId="4271921839" sldId="322"/>
            <ac:spMk id="11" creationId="{729E77F4-9575-67D9-539F-330736A1427B}"/>
          </ac:spMkLst>
        </pc:spChg>
        <pc:spChg chg="add">
          <ac:chgData name="Prangya R" userId="e270d9c44f6e5e3e" providerId="Windows Live" clId="Web-{028A0092-4A3F-4480-A641-78620BE332A1}" dt="2023-05-19T18:34:51.501" v="327"/>
          <ac:spMkLst>
            <pc:docMk/>
            <pc:sldMk cId="4271921839" sldId="322"/>
            <ac:spMk id="12" creationId="{CFE9AE88-57BA-A87A-AE56-A49D9819E3E5}"/>
          </ac:spMkLst>
        </pc:spChg>
        <pc:spChg chg="add">
          <ac:chgData name="Prangya R" userId="e270d9c44f6e5e3e" providerId="Windows Live" clId="Web-{028A0092-4A3F-4480-A641-78620BE332A1}" dt="2023-05-19T18:34:51.501" v="327"/>
          <ac:spMkLst>
            <pc:docMk/>
            <pc:sldMk cId="4271921839" sldId="322"/>
            <ac:spMk id="13" creationId="{13535565-0562-8555-3154-5433F4D21259}"/>
          </ac:spMkLst>
        </pc:spChg>
        <pc:spChg chg="add">
          <ac:chgData name="Prangya R" userId="e270d9c44f6e5e3e" providerId="Windows Live" clId="Web-{028A0092-4A3F-4480-A641-78620BE332A1}" dt="2023-05-19T18:34:51.501" v="327"/>
          <ac:spMkLst>
            <pc:docMk/>
            <pc:sldMk cId="4271921839" sldId="322"/>
            <ac:spMk id="14" creationId="{7717C05E-929B-0BBB-5DCE-793961217776}"/>
          </ac:spMkLst>
        </pc:spChg>
        <pc:spChg chg="add">
          <ac:chgData name="Prangya R" userId="e270d9c44f6e5e3e" providerId="Windows Live" clId="Web-{028A0092-4A3F-4480-A641-78620BE332A1}" dt="2023-05-19T18:34:51.501" v="327"/>
          <ac:spMkLst>
            <pc:docMk/>
            <pc:sldMk cId="4271921839" sldId="322"/>
            <ac:spMk id="15" creationId="{FD2B614E-D49A-CCB3-EC49-54ECA7B46094}"/>
          </ac:spMkLst>
        </pc:spChg>
        <pc:spChg chg="add">
          <ac:chgData name="Prangya R" userId="e270d9c44f6e5e3e" providerId="Windows Live" clId="Web-{028A0092-4A3F-4480-A641-78620BE332A1}" dt="2023-05-19T18:34:51.501" v="327"/>
          <ac:spMkLst>
            <pc:docMk/>
            <pc:sldMk cId="4271921839" sldId="322"/>
            <ac:spMk id="16" creationId="{906D7A88-9DDE-B423-C3C1-A8E12EA79EB7}"/>
          </ac:spMkLst>
        </pc:spChg>
        <pc:spChg chg="add">
          <ac:chgData name="Prangya R" userId="e270d9c44f6e5e3e" providerId="Windows Live" clId="Web-{028A0092-4A3F-4480-A641-78620BE332A1}" dt="2023-05-19T18:34:51.501" v="327"/>
          <ac:spMkLst>
            <pc:docMk/>
            <pc:sldMk cId="4271921839" sldId="322"/>
            <ac:spMk id="17" creationId="{D8E99638-7441-6104-D360-BC4FCFDB9919}"/>
          </ac:spMkLst>
        </pc:spChg>
        <pc:spChg chg="add">
          <ac:chgData name="Prangya R" userId="e270d9c44f6e5e3e" providerId="Windows Live" clId="Web-{028A0092-4A3F-4480-A641-78620BE332A1}" dt="2023-05-19T18:34:51.501" v="327"/>
          <ac:spMkLst>
            <pc:docMk/>
            <pc:sldMk cId="4271921839" sldId="322"/>
            <ac:spMk id="18" creationId="{381DBA26-F939-9A84-5F8F-67F1B8BAEFDE}"/>
          </ac:spMkLst>
        </pc:spChg>
        <pc:spChg chg="add">
          <ac:chgData name="Prangya R" userId="e270d9c44f6e5e3e" providerId="Windows Live" clId="Web-{028A0092-4A3F-4480-A641-78620BE332A1}" dt="2023-05-19T18:34:51.501" v="327"/>
          <ac:spMkLst>
            <pc:docMk/>
            <pc:sldMk cId="4271921839" sldId="322"/>
            <ac:spMk id="19" creationId="{8CCEDE4E-3469-109E-A9CA-7EC9C62EFB0F}"/>
          </ac:spMkLst>
        </pc:spChg>
        <pc:spChg chg="add">
          <ac:chgData name="Prangya R" userId="e270d9c44f6e5e3e" providerId="Windows Live" clId="Web-{028A0092-4A3F-4480-A641-78620BE332A1}" dt="2023-05-19T18:34:51.501" v="327"/>
          <ac:spMkLst>
            <pc:docMk/>
            <pc:sldMk cId="4271921839" sldId="322"/>
            <ac:spMk id="20" creationId="{1DB9C178-F0B9-1D0B-3226-1521A69DED5B}"/>
          </ac:spMkLst>
        </pc:spChg>
        <pc:spChg chg="add">
          <ac:chgData name="Prangya R" userId="e270d9c44f6e5e3e" providerId="Windows Live" clId="Web-{028A0092-4A3F-4480-A641-78620BE332A1}" dt="2023-05-19T18:34:51.501" v="327"/>
          <ac:spMkLst>
            <pc:docMk/>
            <pc:sldMk cId="4271921839" sldId="322"/>
            <ac:spMk id="21" creationId="{6518ACD1-2572-036E-1A7E-4070AC74AA47}"/>
          </ac:spMkLst>
        </pc:spChg>
        <pc:spChg chg="add">
          <ac:chgData name="Prangya R" userId="e270d9c44f6e5e3e" providerId="Windows Live" clId="Web-{028A0092-4A3F-4480-A641-78620BE332A1}" dt="2023-05-19T18:34:51.501" v="327"/>
          <ac:spMkLst>
            <pc:docMk/>
            <pc:sldMk cId="4271921839" sldId="322"/>
            <ac:spMk id="22" creationId="{D95FA6B7-702E-3E20-E733-291AAFA731F1}"/>
          </ac:spMkLst>
        </pc:spChg>
        <pc:spChg chg="add">
          <ac:chgData name="Prangya R" userId="e270d9c44f6e5e3e" providerId="Windows Live" clId="Web-{028A0092-4A3F-4480-A641-78620BE332A1}" dt="2023-05-19T18:34:51.501" v="327"/>
          <ac:spMkLst>
            <pc:docMk/>
            <pc:sldMk cId="4271921839" sldId="322"/>
            <ac:spMk id="23" creationId="{B5E7EB03-ACAE-15F1-5BE4-68EF49F516B1}"/>
          </ac:spMkLst>
        </pc:spChg>
        <pc:spChg chg="add">
          <ac:chgData name="Prangya R" userId="e270d9c44f6e5e3e" providerId="Windows Live" clId="Web-{028A0092-4A3F-4480-A641-78620BE332A1}" dt="2023-05-19T18:34:51.501" v="327"/>
          <ac:spMkLst>
            <pc:docMk/>
            <pc:sldMk cId="4271921839" sldId="322"/>
            <ac:spMk id="24" creationId="{1C9C526F-9B21-37AD-09C4-A9A4715DEEC8}"/>
          </ac:spMkLst>
        </pc:spChg>
        <pc:spChg chg="add">
          <ac:chgData name="Prangya R" userId="e270d9c44f6e5e3e" providerId="Windows Live" clId="Web-{028A0092-4A3F-4480-A641-78620BE332A1}" dt="2023-05-19T18:34:51.501" v="327"/>
          <ac:spMkLst>
            <pc:docMk/>
            <pc:sldMk cId="4271921839" sldId="322"/>
            <ac:spMk id="25" creationId="{A622008A-DF72-7140-E118-B64C4551CB01}"/>
          </ac:spMkLst>
        </pc:spChg>
        <pc:spChg chg="add">
          <ac:chgData name="Prangya R" userId="e270d9c44f6e5e3e" providerId="Windows Live" clId="Web-{028A0092-4A3F-4480-A641-78620BE332A1}" dt="2023-05-19T18:34:51.501" v="327"/>
          <ac:spMkLst>
            <pc:docMk/>
            <pc:sldMk cId="4271921839" sldId="322"/>
            <ac:spMk id="26" creationId="{A1BDBF92-35DA-DFD9-7B93-04235E200899}"/>
          </ac:spMkLst>
        </pc:spChg>
        <pc:spChg chg="add">
          <ac:chgData name="Prangya R" userId="e270d9c44f6e5e3e" providerId="Windows Live" clId="Web-{028A0092-4A3F-4480-A641-78620BE332A1}" dt="2023-05-19T18:34:51.501" v="327"/>
          <ac:spMkLst>
            <pc:docMk/>
            <pc:sldMk cId="4271921839" sldId="322"/>
            <ac:spMk id="27" creationId="{5D125E94-D5A1-772A-D5AD-1D5EF00E2CB2}"/>
          </ac:spMkLst>
        </pc:spChg>
        <pc:spChg chg="add">
          <ac:chgData name="Prangya R" userId="e270d9c44f6e5e3e" providerId="Windows Live" clId="Web-{028A0092-4A3F-4480-A641-78620BE332A1}" dt="2023-05-19T18:34:51.501" v="327"/>
          <ac:spMkLst>
            <pc:docMk/>
            <pc:sldMk cId="4271921839" sldId="322"/>
            <ac:spMk id="28" creationId="{43E45603-EB29-9258-CD2E-B5BA49898788}"/>
          </ac:spMkLst>
        </pc:spChg>
        <pc:spChg chg="add">
          <ac:chgData name="Prangya R" userId="e270d9c44f6e5e3e" providerId="Windows Live" clId="Web-{028A0092-4A3F-4480-A641-78620BE332A1}" dt="2023-05-19T18:34:51.501" v="327"/>
          <ac:spMkLst>
            <pc:docMk/>
            <pc:sldMk cId="4271921839" sldId="322"/>
            <ac:spMk id="29" creationId="{18E1E597-E7D6-1200-F5E4-8C852A934DC0}"/>
          </ac:spMkLst>
        </pc:spChg>
        <pc:spChg chg="add">
          <ac:chgData name="Prangya R" userId="e270d9c44f6e5e3e" providerId="Windows Live" clId="Web-{028A0092-4A3F-4480-A641-78620BE332A1}" dt="2023-05-19T18:34:51.501" v="327"/>
          <ac:spMkLst>
            <pc:docMk/>
            <pc:sldMk cId="4271921839" sldId="322"/>
            <ac:spMk id="30" creationId="{DFE5148A-E600-D8F4-C135-DFB79B248AAC}"/>
          </ac:spMkLst>
        </pc:spChg>
        <pc:spChg chg="add">
          <ac:chgData name="Prangya R" userId="e270d9c44f6e5e3e" providerId="Windows Live" clId="Web-{028A0092-4A3F-4480-A641-78620BE332A1}" dt="2023-05-19T18:34:51.501" v="327"/>
          <ac:spMkLst>
            <pc:docMk/>
            <pc:sldMk cId="4271921839" sldId="322"/>
            <ac:spMk id="31" creationId="{58F4B145-7B2F-8EF0-86E9-C88602DD6688}"/>
          </ac:spMkLst>
        </pc:spChg>
        <pc:spChg chg="add">
          <ac:chgData name="Prangya R" userId="e270d9c44f6e5e3e" providerId="Windows Live" clId="Web-{028A0092-4A3F-4480-A641-78620BE332A1}" dt="2023-05-19T18:34:51.501" v="327"/>
          <ac:spMkLst>
            <pc:docMk/>
            <pc:sldMk cId="4271921839" sldId="322"/>
            <ac:spMk id="32" creationId="{12BA6135-0AEA-7662-2144-DB3AAF5D8C0A}"/>
          </ac:spMkLst>
        </pc:spChg>
        <pc:spChg chg="add">
          <ac:chgData name="Prangya R" userId="e270d9c44f6e5e3e" providerId="Windows Live" clId="Web-{028A0092-4A3F-4480-A641-78620BE332A1}" dt="2023-05-19T18:34:51.501" v="327"/>
          <ac:spMkLst>
            <pc:docMk/>
            <pc:sldMk cId="4271921839" sldId="322"/>
            <ac:spMk id="33" creationId="{8533A623-ED29-CACB-CD4B-48AFA4702280}"/>
          </ac:spMkLst>
        </pc:spChg>
        <pc:spChg chg="add">
          <ac:chgData name="Prangya R" userId="e270d9c44f6e5e3e" providerId="Windows Live" clId="Web-{028A0092-4A3F-4480-A641-78620BE332A1}" dt="2023-05-19T18:34:51.501" v="327"/>
          <ac:spMkLst>
            <pc:docMk/>
            <pc:sldMk cId="4271921839" sldId="322"/>
            <ac:spMk id="34" creationId="{496926FF-DF86-E21E-D3C0-54D43F3BD40A}"/>
          </ac:spMkLst>
        </pc:spChg>
        <pc:spChg chg="add">
          <ac:chgData name="Prangya R" userId="e270d9c44f6e5e3e" providerId="Windows Live" clId="Web-{028A0092-4A3F-4480-A641-78620BE332A1}" dt="2023-05-19T18:34:51.501" v="327"/>
          <ac:spMkLst>
            <pc:docMk/>
            <pc:sldMk cId="4271921839" sldId="322"/>
            <ac:spMk id="35" creationId="{829F0AEC-2CD1-022E-AB33-433B8BA8A7FE}"/>
          </ac:spMkLst>
        </pc:spChg>
        <pc:spChg chg="add">
          <ac:chgData name="Prangya R" userId="e270d9c44f6e5e3e" providerId="Windows Live" clId="Web-{028A0092-4A3F-4480-A641-78620BE332A1}" dt="2023-05-19T18:34:51.501" v="327"/>
          <ac:spMkLst>
            <pc:docMk/>
            <pc:sldMk cId="4271921839" sldId="322"/>
            <ac:spMk id="36" creationId="{B57F08C3-1AAF-C5EB-56ED-561C609ACE68}"/>
          </ac:spMkLst>
        </pc:spChg>
        <pc:spChg chg="add">
          <ac:chgData name="Prangya R" userId="e270d9c44f6e5e3e" providerId="Windows Live" clId="Web-{028A0092-4A3F-4480-A641-78620BE332A1}" dt="2023-05-19T18:34:51.501" v="327"/>
          <ac:spMkLst>
            <pc:docMk/>
            <pc:sldMk cId="4271921839" sldId="322"/>
            <ac:spMk id="37" creationId="{862A1760-30C4-978D-6363-507E5149F164}"/>
          </ac:spMkLst>
        </pc:spChg>
        <pc:spChg chg="add">
          <ac:chgData name="Prangya R" userId="e270d9c44f6e5e3e" providerId="Windows Live" clId="Web-{028A0092-4A3F-4480-A641-78620BE332A1}" dt="2023-05-19T18:34:51.501" v="327"/>
          <ac:spMkLst>
            <pc:docMk/>
            <pc:sldMk cId="4271921839" sldId="322"/>
            <ac:spMk id="38" creationId="{9F98379A-6DF8-6BDC-2812-9DCD774B6381}"/>
          </ac:spMkLst>
        </pc:spChg>
        <pc:spChg chg="add">
          <ac:chgData name="Prangya R" userId="e270d9c44f6e5e3e" providerId="Windows Live" clId="Web-{028A0092-4A3F-4480-A641-78620BE332A1}" dt="2023-05-19T18:34:51.501" v="327"/>
          <ac:spMkLst>
            <pc:docMk/>
            <pc:sldMk cId="4271921839" sldId="322"/>
            <ac:spMk id="40" creationId="{EB7AE02A-24F6-E832-355D-BFC8B4D8860F}"/>
          </ac:spMkLst>
        </pc:spChg>
        <pc:spChg chg="add">
          <ac:chgData name="Prangya R" userId="e270d9c44f6e5e3e" providerId="Windows Live" clId="Web-{028A0092-4A3F-4480-A641-78620BE332A1}" dt="2023-05-19T18:34:51.501" v="327"/>
          <ac:spMkLst>
            <pc:docMk/>
            <pc:sldMk cId="4271921839" sldId="322"/>
            <ac:spMk id="41" creationId="{57F36627-4F1F-B450-02E2-2B09D3088C43}"/>
          </ac:spMkLst>
        </pc:spChg>
        <pc:spChg chg="add">
          <ac:chgData name="Prangya R" userId="e270d9c44f6e5e3e" providerId="Windows Live" clId="Web-{028A0092-4A3F-4480-A641-78620BE332A1}" dt="2023-05-19T18:34:51.501" v="327"/>
          <ac:spMkLst>
            <pc:docMk/>
            <pc:sldMk cId="4271921839" sldId="322"/>
            <ac:spMk id="42" creationId="{39E36336-94F0-4C45-B194-03F7C4588396}"/>
          </ac:spMkLst>
        </pc:spChg>
        <pc:spChg chg="add">
          <ac:chgData name="Prangya R" userId="e270d9c44f6e5e3e" providerId="Windows Live" clId="Web-{028A0092-4A3F-4480-A641-78620BE332A1}" dt="2023-05-19T18:34:51.501" v="327"/>
          <ac:spMkLst>
            <pc:docMk/>
            <pc:sldMk cId="4271921839" sldId="322"/>
            <ac:spMk id="43" creationId="{B49B5218-A25F-A829-9FE7-656316963456}"/>
          </ac:spMkLst>
        </pc:spChg>
        <pc:grpChg chg="add">
          <ac:chgData name="Prangya R" userId="e270d9c44f6e5e3e" providerId="Windows Live" clId="Web-{028A0092-4A3F-4480-A641-78620BE332A1}" dt="2023-05-19T18:34:51.501" v="327"/>
          <ac:grpSpMkLst>
            <pc:docMk/>
            <pc:sldMk cId="4271921839" sldId="322"/>
            <ac:grpSpMk id="4" creationId="{2FCDA96B-68BB-04F8-7D56-936D99EEEB99}"/>
          </ac:grpSpMkLst>
        </pc:grpChg>
        <pc:grpChg chg="add">
          <ac:chgData name="Prangya R" userId="e270d9c44f6e5e3e" providerId="Windows Live" clId="Web-{028A0092-4A3F-4480-A641-78620BE332A1}" dt="2023-05-19T18:34:51.501" v="327"/>
          <ac:grpSpMkLst>
            <pc:docMk/>
            <pc:sldMk cId="4271921839" sldId="322"/>
            <ac:grpSpMk id="7" creationId="{471CFF9F-0FCF-40B8-71BB-52E4AD6F6558}"/>
          </ac:grpSpMkLst>
        </pc:grpChg>
        <pc:grpChg chg="add">
          <ac:chgData name="Prangya R" userId="e270d9c44f6e5e3e" providerId="Windows Live" clId="Web-{028A0092-4A3F-4480-A641-78620BE332A1}" dt="2023-05-19T18:34:51.501" v="327"/>
          <ac:grpSpMkLst>
            <pc:docMk/>
            <pc:sldMk cId="4271921839" sldId="322"/>
            <ac:grpSpMk id="39" creationId="{1854878B-5ED2-C6B6-59B7-E57D0BB1823B}"/>
          </ac:grpSpMkLst>
        </pc:grpChg>
        <pc:cxnChg chg="add">
          <ac:chgData name="Prangya R" userId="e270d9c44f6e5e3e" providerId="Windows Live" clId="Web-{028A0092-4A3F-4480-A641-78620BE332A1}" dt="2023-05-19T18:34:51.501" v="327"/>
          <ac:cxnSpMkLst>
            <pc:docMk/>
            <pc:sldMk cId="4271921839" sldId="322"/>
            <ac:cxnSpMk id="5" creationId="{CD9374F9-0C8C-1D9C-9170-7595BB0030B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
        <p:cNvGrpSpPr/>
        <p:nvPr/>
      </p:nvGrpSpPr>
      <p:grpSpPr>
        <a:xfrm>
          <a:off x="0" y="0"/>
          <a:ext cx="0" cy="0"/>
          <a:chOff x="0" y="0"/>
          <a:chExt cx="0" cy="0"/>
        </a:xfrm>
      </p:grpSpPr>
      <p:sp>
        <p:nvSpPr>
          <p:cNvPr id="1382" name="Google Shape;1382;geebc273f4e_0_19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3" name="Google Shape;1383;geebc273f4e_0_19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5"/>
        <p:cNvGrpSpPr/>
        <p:nvPr/>
      </p:nvGrpSpPr>
      <p:grpSpPr>
        <a:xfrm>
          <a:off x="0" y="0"/>
          <a:ext cx="0" cy="0"/>
          <a:chOff x="0" y="0"/>
          <a:chExt cx="0" cy="0"/>
        </a:xfrm>
      </p:grpSpPr>
      <p:sp>
        <p:nvSpPr>
          <p:cNvPr id="4406" name="Google Shape;4406;geebc273f4e_0_2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7" name="Google Shape;4407;geebc273f4e_0_2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eebc273f4e_0_19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eebc273f4e_0_19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3"/>
        <p:cNvGrpSpPr/>
        <p:nvPr/>
      </p:nvGrpSpPr>
      <p:grpSpPr>
        <a:xfrm>
          <a:off x="0" y="0"/>
          <a:ext cx="0" cy="0"/>
          <a:chOff x="0" y="0"/>
          <a:chExt cx="0" cy="0"/>
        </a:xfrm>
      </p:grpSpPr>
      <p:sp>
        <p:nvSpPr>
          <p:cNvPr id="1514" name="Google Shape;1514;geebc273f4e_0_19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5" name="Google Shape;1515;geebc273f4e_0_19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eebc273f4e_0_19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eebc273f4e_0_19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eebc273f4e_0_19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eebc273f4e_0_19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eebc273f4e_0_19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eebc273f4e_0_19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ea901b647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ea901b647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ea901b6474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ea901b6474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eebc273f4e_0_22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eebc273f4e_0_22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ea901b6474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ea901b6474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eebc273f4e_0_22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eebc273f4e_0_22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ea901b6474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ea901b647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gea901b6474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7" name="Google Shape;1227;gea901b6474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325" y="415225"/>
            <a:ext cx="5770800" cy="16083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400">
                <a:latin typeface="Saira SemiCondensed ExtraBold"/>
                <a:ea typeface="Saira SemiCondensed ExtraBold"/>
                <a:cs typeface="Saira SemiCondensed ExtraBold"/>
                <a:sym typeface="Saira SemiCondensed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39325" y="2109200"/>
            <a:ext cx="3882000" cy="27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799990">
            <a:off x="-621258" y="2601494"/>
            <a:ext cx="3812743" cy="3812743"/>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9">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25"/>
          <p:cNvSpPr txBox="1">
            <a:spLocks noGrp="1"/>
          </p:cNvSpPr>
          <p:nvPr>
            <p:ph type="body" idx="1"/>
          </p:nvPr>
        </p:nvSpPr>
        <p:spPr>
          <a:xfrm>
            <a:off x="717425" y="1524450"/>
            <a:ext cx="4099800" cy="23994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accent1"/>
              </a:buClr>
              <a:buSzPts val="1800"/>
              <a:buFont typeface="Arimo"/>
              <a:buChar char="●"/>
              <a:defRPr sz="1400"/>
            </a:lvl1pPr>
            <a:lvl2pPr marL="914400" lvl="1" indent="-317500" rtl="0">
              <a:spcBef>
                <a:spcPts val="0"/>
              </a:spcBef>
              <a:spcAft>
                <a:spcPts val="0"/>
              </a:spcAft>
              <a:buClr>
                <a:schemeClr val="dk1"/>
              </a:buClr>
              <a:buSzPts val="1400"/>
              <a:buFont typeface="Arimo"/>
              <a:buChar char="○"/>
              <a:defRPr/>
            </a:lvl2pPr>
            <a:lvl3pPr marL="1371600" lvl="2" indent="-317500" rtl="0">
              <a:spcBef>
                <a:spcPts val="0"/>
              </a:spcBef>
              <a:spcAft>
                <a:spcPts val="0"/>
              </a:spcAft>
              <a:buClr>
                <a:schemeClr val="dk1"/>
              </a:buClr>
              <a:buSzPts val="1400"/>
              <a:buFont typeface="Arimo"/>
              <a:buChar char="■"/>
              <a:defRPr/>
            </a:lvl3pPr>
            <a:lvl4pPr marL="1828800" lvl="3" indent="-317500" rtl="0">
              <a:spcBef>
                <a:spcPts val="0"/>
              </a:spcBef>
              <a:spcAft>
                <a:spcPts val="0"/>
              </a:spcAft>
              <a:buClr>
                <a:schemeClr val="dk1"/>
              </a:buClr>
              <a:buSzPts val="1400"/>
              <a:buFont typeface="Arimo"/>
              <a:buChar char="●"/>
              <a:defRPr/>
            </a:lvl4pPr>
            <a:lvl5pPr marL="2286000" lvl="4" indent="-317500" rtl="0">
              <a:spcBef>
                <a:spcPts val="0"/>
              </a:spcBef>
              <a:spcAft>
                <a:spcPts val="0"/>
              </a:spcAft>
              <a:buClr>
                <a:schemeClr val="dk1"/>
              </a:buClr>
              <a:buSzPts val="1400"/>
              <a:buFont typeface="Arimo"/>
              <a:buChar char="○"/>
              <a:defRPr/>
            </a:lvl5pPr>
            <a:lvl6pPr marL="2743200" lvl="5" indent="-317500" rtl="0">
              <a:spcBef>
                <a:spcPts val="0"/>
              </a:spcBef>
              <a:spcAft>
                <a:spcPts val="0"/>
              </a:spcAft>
              <a:buClr>
                <a:schemeClr val="dk1"/>
              </a:buClr>
              <a:buSzPts val="1400"/>
              <a:buFont typeface="Arimo"/>
              <a:buChar char="■"/>
              <a:defRPr/>
            </a:lvl6pPr>
            <a:lvl7pPr marL="3200400" lvl="6" indent="-317500" rtl="0">
              <a:spcBef>
                <a:spcPts val="0"/>
              </a:spcBef>
              <a:spcAft>
                <a:spcPts val="0"/>
              </a:spcAft>
              <a:buClr>
                <a:schemeClr val="dk1"/>
              </a:buClr>
              <a:buSzPts val="1400"/>
              <a:buFont typeface="Arimo"/>
              <a:buChar char="●"/>
              <a:defRPr/>
            </a:lvl7pPr>
            <a:lvl8pPr marL="3657600" lvl="7" indent="-317500" rtl="0">
              <a:spcBef>
                <a:spcPts val="0"/>
              </a:spcBef>
              <a:spcAft>
                <a:spcPts val="0"/>
              </a:spcAft>
              <a:buClr>
                <a:schemeClr val="dk1"/>
              </a:buClr>
              <a:buSzPts val="1400"/>
              <a:buFont typeface="Arimo"/>
              <a:buChar char="○"/>
              <a:defRPr/>
            </a:lvl8pPr>
            <a:lvl9pPr marL="4114800" lvl="8" indent="-317500" rtl="0">
              <a:spcBef>
                <a:spcPts val="0"/>
              </a:spcBef>
              <a:spcAft>
                <a:spcPts val="0"/>
              </a:spcAft>
              <a:buClr>
                <a:schemeClr val="dk1"/>
              </a:buClr>
              <a:buSzPts val="1400"/>
              <a:buFont typeface="Arimo"/>
              <a:buChar char="■"/>
              <a:defRPr/>
            </a:lvl9pPr>
          </a:lstStyle>
          <a:p>
            <a:endParaRPr/>
          </a:p>
        </p:txBody>
      </p:sp>
      <p:sp>
        <p:nvSpPr>
          <p:cNvPr id="209" name="Google Shape;209;p25"/>
          <p:cNvSpPr/>
          <p:nvPr/>
        </p:nvSpPr>
        <p:spPr>
          <a:xfrm rot="1799997" flipH="1">
            <a:off x="6537827" y="30810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210"/>
        <p:cNvGrpSpPr/>
        <p:nvPr/>
      </p:nvGrpSpPr>
      <p:grpSpPr>
        <a:xfrm>
          <a:off x="0" y="0"/>
          <a:ext cx="0" cy="0"/>
          <a:chOff x="0" y="0"/>
          <a:chExt cx="0" cy="0"/>
        </a:xfrm>
      </p:grpSpPr>
      <p:sp>
        <p:nvSpPr>
          <p:cNvPr id="211" name="Google Shape;211;p26"/>
          <p:cNvSpPr txBox="1">
            <a:spLocks noGrp="1"/>
          </p:cNvSpPr>
          <p:nvPr>
            <p:ph type="title" hasCustomPrompt="1"/>
          </p:nvPr>
        </p:nvSpPr>
        <p:spPr>
          <a:xfrm>
            <a:off x="878775" y="498094"/>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2" name="Google Shape;212;p26"/>
          <p:cNvSpPr txBox="1">
            <a:spLocks noGrp="1"/>
          </p:cNvSpPr>
          <p:nvPr>
            <p:ph type="subTitle" idx="1"/>
          </p:nvPr>
        </p:nvSpPr>
        <p:spPr>
          <a:xfrm>
            <a:off x="531075" y="1536319"/>
            <a:ext cx="2409900" cy="48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26"/>
          <p:cNvSpPr txBox="1">
            <a:spLocks noGrp="1"/>
          </p:cNvSpPr>
          <p:nvPr>
            <p:ph type="title" idx="2" hasCustomPrompt="1"/>
          </p:nvPr>
        </p:nvSpPr>
        <p:spPr>
          <a:xfrm>
            <a:off x="3714750" y="1809788"/>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4" name="Google Shape;214;p26"/>
          <p:cNvSpPr txBox="1">
            <a:spLocks noGrp="1"/>
          </p:cNvSpPr>
          <p:nvPr>
            <p:ph type="subTitle" idx="3"/>
          </p:nvPr>
        </p:nvSpPr>
        <p:spPr>
          <a:xfrm>
            <a:off x="3367050" y="2848013"/>
            <a:ext cx="2409900" cy="48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5" name="Google Shape;215;p26"/>
          <p:cNvSpPr txBox="1">
            <a:spLocks noGrp="1"/>
          </p:cNvSpPr>
          <p:nvPr>
            <p:ph type="title" idx="4" hasCustomPrompt="1"/>
          </p:nvPr>
        </p:nvSpPr>
        <p:spPr>
          <a:xfrm>
            <a:off x="6550725" y="3121481"/>
            <a:ext cx="1714500" cy="10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6" name="Google Shape;216;p26"/>
          <p:cNvSpPr txBox="1">
            <a:spLocks noGrp="1"/>
          </p:cNvSpPr>
          <p:nvPr>
            <p:ph type="subTitle" idx="5"/>
          </p:nvPr>
        </p:nvSpPr>
        <p:spPr>
          <a:xfrm>
            <a:off x="6203025" y="4159706"/>
            <a:ext cx="2409900" cy="48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7" name="Google Shape;217;p26"/>
          <p:cNvSpPr/>
          <p:nvPr/>
        </p:nvSpPr>
        <p:spPr>
          <a:xfrm rot="9000010">
            <a:off x="5763960" y="-1246672"/>
            <a:ext cx="3812743" cy="3812743"/>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rot="-1799997">
            <a:off x="-717398"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flipH="1">
            <a:off x="4197425" y="2460300"/>
            <a:ext cx="4250400" cy="684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500">
                <a:solidFill>
                  <a:schemeClr val="accent4"/>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236" name="Google Shape;236;p28"/>
          <p:cNvSpPr txBox="1">
            <a:spLocks noGrp="1"/>
          </p:cNvSpPr>
          <p:nvPr>
            <p:ph type="subTitle" idx="1"/>
          </p:nvPr>
        </p:nvSpPr>
        <p:spPr>
          <a:xfrm flipH="1">
            <a:off x="4372025" y="3426900"/>
            <a:ext cx="4075800" cy="33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237" name="Google Shape;237;p28"/>
          <p:cNvSpPr txBox="1">
            <a:spLocks noGrp="1"/>
          </p:cNvSpPr>
          <p:nvPr>
            <p:ph type="title" idx="2" hasCustomPrompt="1"/>
          </p:nvPr>
        </p:nvSpPr>
        <p:spPr>
          <a:xfrm flipH="1">
            <a:off x="6229625" y="1174425"/>
            <a:ext cx="2218200" cy="1190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03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238" name="Google Shape;238;p28"/>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cSld name="CUSTOM_5_1_1_1">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flipH="1">
            <a:off x="3568600" y="751150"/>
            <a:ext cx="4250400" cy="596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2" name="Google Shape;252;p31"/>
          <p:cNvSpPr txBox="1">
            <a:spLocks noGrp="1"/>
          </p:cNvSpPr>
          <p:nvPr>
            <p:ph type="subTitle" idx="1"/>
          </p:nvPr>
        </p:nvSpPr>
        <p:spPr>
          <a:xfrm flipH="1">
            <a:off x="3568588" y="1555825"/>
            <a:ext cx="4075800" cy="33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3" name="Google Shape;253;p31"/>
          <p:cNvSpPr txBox="1">
            <a:spLocks noGrp="1"/>
          </p:cNvSpPr>
          <p:nvPr>
            <p:ph type="title" idx="2" hasCustomPrompt="1"/>
          </p:nvPr>
        </p:nvSpPr>
        <p:spPr>
          <a:xfrm flipH="1">
            <a:off x="1325013" y="739800"/>
            <a:ext cx="2218200" cy="119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03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4" name="Google Shape;254;p31"/>
          <p:cNvSpPr/>
          <p:nvPr/>
        </p:nvSpPr>
        <p:spPr>
          <a:xfrm rot="-8773762">
            <a:off x="-475907" y="2168822"/>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rot="8743419" flipH="1">
            <a:off x="6093763" y="2743769"/>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62"/>
        <p:cNvGrpSpPr/>
        <p:nvPr/>
      </p:nvGrpSpPr>
      <p:grpSpPr>
        <a:xfrm>
          <a:off x="0" y="0"/>
          <a:ext cx="0" cy="0"/>
          <a:chOff x="0" y="0"/>
          <a:chExt cx="0" cy="0"/>
        </a:xfrm>
      </p:grpSpPr>
      <p:sp>
        <p:nvSpPr>
          <p:cNvPr id="263" name="Google Shape;263;p33"/>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4" name="Google Shape;264;p33"/>
          <p:cNvSpPr/>
          <p:nvPr/>
        </p:nvSpPr>
        <p:spPr>
          <a:xfrm rot="-1795176" flipH="1">
            <a:off x="7075320" y="-66879"/>
            <a:ext cx="2829136" cy="2829136"/>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265"/>
        <p:cNvGrpSpPr/>
        <p:nvPr/>
      </p:nvGrpSpPr>
      <p:grpSpPr>
        <a:xfrm>
          <a:off x="0" y="0"/>
          <a:ext cx="0" cy="0"/>
          <a:chOff x="0" y="0"/>
          <a:chExt cx="0" cy="0"/>
        </a:xfrm>
      </p:grpSpPr>
      <p:sp>
        <p:nvSpPr>
          <p:cNvPr id="266" name="Google Shape;266;p34"/>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7" name="Google Shape;267;p34"/>
          <p:cNvSpPr/>
          <p:nvPr/>
        </p:nvSpPr>
        <p:spPr>
          <a:xfrm rot="3912584" flipH="1">
            <a:off x="6107223" y="-960517"/>
            <a:ext cx="3287411" cy="3287483"/>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93"/>
        <p:cNvGrpSpPr/>
        <p:nvPr/>
      </p:nvGrpSpPr>
      <p:grpSpPr>
        <a:xfrm>
          <a:off x="0" y="0"/>
          <a:ext cx="0" cy="0"/>
          <a:chOff x="0" y="0"/>
          <a:chExt cx="0" cy="0"/>
        </a:xfrm>
      </p:grpSpPr>
      <p:grpSp>
        <p:nvGrpSpPr>
          <p:cNvPr id="294" name="Google Shape;294;p41"/>
          <p:cNvGrpSpPr/>
          <p:nvPr/>
        </p:nvGrpSpPr>
        <p:grpSpPr>
          <a:xfrm flipH="1">
            <a:off x="574557" y="785625"/>
            <a:ext cx="8174968" cy="4079838"/>
            <a:chOff x="803157" y="785625"/>
            <a:chExt cx="8174968" cy="4079838"/>
          </a:xfrm>
        </p:grpSpPr>
        <p:grpSp>
          <p:nvGrpSpPr>
            <p:cNvPr id="295" name="Google Shape;295;p41"/>
            <p:cNvGrpSpPr/>
            <p:nvPr/>
          </p:nvGrpSpPr>
          <p:grpSpPr>
            <a:xfrm>
              <a:off x="803157" y="4098576"/>
              <a:ext cx="545147" cy="506901"/>
              <a:chOff x="4818730" y="3307263"/>
              <a:chExt cx="1827512" cy="1699300"/>
            </a:xfrm>
          </p:grpSpPr>
          <p:sp>
            <p:nvSpPr>
              <p:cNvPr id="296" name="Google Shape;296;p4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1"/>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1"/>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1"/>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41"/>
            <p:cNvSpPr/>
            <p:nvPr/>
          </p:nvSpPr>
          <p:spPr>
            <a:xfrm>
              <a:off x="2505525" y="416547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1"/>
            <p:cNvSpPr/>
            <p:nvPr/>
          </p:nvSpPr>
          <p:spPr>
            <a:xfrm>
              <a:off x="2551425" y="78562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1"/>
            <p:cNvSpPr/>
            <p:nvPr/>
          </p:nvSpPr>
          <p:spPr>
            <a:xfrm>
              <a:off x="8189350" y="8514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41"/>
            <p:cNvGrpSpPr/>
            <p:nvPr/>
          </p:nvGrpSpPr>
          <p:grpSpPr>
            <a:xfrm rot="-7546048">
              <a:off x="3886452" y="4314969"/>
              <a:ext cx="660231" cy="356756"/>
              <a:chOff x="6755327" y="3818809"/>
              <a:chExt cx="660228" cy="356754"/>
            </a:xfrm>
          </p:grpSpPr>
          <p:sp>
            <p:nvSpPr>
              <p:cNvPr id="325" name="Google Shape;325;p41"/>
              <p:cNvSpPr/>
              <p:nvPr/>
            </p:nvSpPr>
            <p:spPr>
              <a:xfrm rot="-6510132" flipH="1">
                <a:off x="7242777" y="3847741"/>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1"/>
              <p:cNvSpPr/>
              <p:nvPr/>
            </p:nvSpPr>
            <p:spPr>
              <a:xfrm rot="-6510132" flipH="1">
                <a:off x="7084001" y="3900759"/>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1"/>
              <p:cNvSpPr/>
              <p:nvPr/>
            </p:nvSpPr>
            <p:spPr>
              <a:xfrm rot="-6510132" flipH="1">
                <a:off x="6925225" y="3953777"/>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1"/>
              <p:cNvSpPr/>
              <p:nvPr/>
            </p:nvSpPr>
            <p:spPr>
              <a:xfrm rot="-6510132" flipH="1">
                <a:off x="6766450" y="4006795"/>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41"/>
            <p:cNvSpPr/>
            <p:nvPr/>
          </p:nvSpPr>
          <p:spPr>
            <a:xfrm>
              <a:off x="4829900" y="178422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1"/>
            <p:cNvSpPr/>
            <p:nvPr/>
          </p:nvSpPr>
          <p:spPr>
            <a:xfrm>
              <a:off x="8788525" y="26135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41"/>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1"/>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333"/>
        <p:cNvGrpSpPr/>
        <p:nvPr/>
      </p:nvGrpSpPr>
      <p:grpSpPr>
        <a:xfrm>
          <a:off x="0" y="0"/>
          <a:ext cx="0" cy="0"/>
          <a:chOff x="0" y="0"/>
          <a:chExt cx="0" cy="0"/>
        </a:xfrm>
      </p:grpSpPr>
      <p:grpSp>
        <p:nvGrpSpPr>
          <p:cNvPr id="334" name="Google Shape;334;p42"/>
          <p:cNvGrpSpPr/>
          <p:nvPr/>
        </p:nvGrpSpPr>
        <p:grpSpPr>
          <a:xfrm>
            <a:off x="717425" y="730175"/>
            <a:ext cx="8016856" cy="3964307"/>
            <a:chOff x="717425" y="730175"/>
            <a:chExt cx="8016856" cy="3964307"/>
          </a:xfrm>
        </p:grpSpPr>
        <p:grpSp>
          <p:nvGrpSpPr>
            <p:cNvPr id="335" name="Google Shape;335;p42"/>
            <p:cNvGrpSpPr/>
            <p:nvPr/>
          </p:nvGrpSpPr>
          <p:grpSpPr>
            <a:xfrm rot="-7546048">
              <a:off x="8345722" y="4120268"/>
              <a:ext cx="161701" cy="641985"/>
              <a:chOff x="7004550" y="3676293"/>
              <a:chExt cx="161700" cy="641982"/>
            </a:xfrm>
          </p:grpSpPr>
          <p:sp>
            <p:nvSpPr>
              <p:cNvPr id="336" name="Google Shape;336;p4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42"/>
            <p:cNvSpPr/>
            <p:nvPr/>
          </p:nvSpPr>
          <p:spPr>
            <a:xfrm>
              <a:off x="6414800" y="10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2"/>
            <p:cNvSpPr/>
            <p:nvPr/>
          </p:nvSpPr>
          <p:spPr>
            <a:xfrm>
              <a:off x="717425" y="3623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2"/>
            <p:cNvSpPr/>
            <p:nvPr/>
          </p:nvSpPr>
          <p:spPr>
            <a:xfrm>
              <a:off x="7814075" y="2707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2"/>
            <p:cNvSpPr/>
            <p:nvPr/>
          </p:nvSpPr>
          <p:spPr>
            <a:xfrm>
              <a:off x="8264225" y="7301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42"/>
          <p:cNvSpPr/>
          <p:nvPr/>
        </p:nvSpPr>
        <p:spPr>
          <a:xfrm rot="-1805619">
            <a:off x="-173181"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345"/>
        <p:cNvGrpSpPr/>
        <p:nvPr/>
      </p:nvGrpSpPr>
      <p:grpSpPr>
        <a:xfrm>
          <a:off x="0" y="0"/>
          <a:ext cx="0" cy="0"/>
          <a:chOff x="0" y="0"/>
          <a:chExt cx="0" cy="0"/>
        </a:xfrm>
      </p:grpSpPr>
      <p:grpSp>
        <p:nvGrpSpPr>
          <p:cNvPr id="346" name="Google Shape;346;p43"/>
          <p:cNvGrpSpPr/>
          <p:nvPr/>
        </p:nvGrpSpPr>
        <p:grpSpPr>
          <a:xfrm>
            <a:off x="646775" y="593376"/>
            <a:ext cx="7860143" cy="3984356"/>
            <a:chOff x="646775" y="593376"/>
            <a:chExt cx="7860143" cy="3984356"/>
          </a:xfrm>
        </p:grpSpPr>
        <p:grpSp>
          <p:nvGrpSpPr>
            <p:cNvPr id="347" name="Google Shape;347;p43"/>
            <p:cNvGrpSpPr/>
            <p:nvPr/>
          </p:nvGrpSpPr>
          <p:grpSpPr>
            <a:xfrm flipH="1">
              <a:off x="7805389" y="593376"/>
              <a:ext cx="545147" cy="506901"/>
              <a:chOff x="4818730" y="3307263"/>
              <a:chExt cx="1827512" cy="1699300"/>
            </a:xfrm>
          </p:grpSpPr>
          <p:sp>
            <p:nvSpPr>
              <p:cNvPr id="348" name="Google Shape;348;p4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3"/>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3"/>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3"/>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3"/>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3"/>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3"/>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43"/>
            <p:cNvGrpSpPr/>
            <p:nvPr/>
          </p:nvGrpSpPr>
          <p:grpSpPr>
            <a:xfrm rot="3253952">
              <a:off x="873633" y="4003518"/>
              <a:ext cx="161701" cy="641985"/>
              <a:chOff x="7004550" y="3676293"/>
              <a:chExt cx="161700" cy="641982"/>
            </a:xfrm>
          </p:grpSpPr>
          <p:sp>
            <p:nvSpPr>
              <p:cNvPr id="374" name="Google Shape;374;p4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3"/>
            <p:cNvSpPr/>
            <p:nvPr/>
          </p:nvSpPr>
          <p:spPr>
            <a:xfrm flipH="1">
              <a:off x="8365618"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3"/>
            <p:cNvSpPr/>
            <p:nvPr/>
          </p:nvSpPr>
          <p:spPr>
            <a:xfrm flipH="1">
              <a:off x="3031293" y="1638913"/>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3"/>
            <p:cNvSpPr/>
            <p:nvPr/>
          </p:nvSpPr>
          <p:spPr>
            <a:xfrm flipH="1">
              <a:off x="2138593" y="40985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3"/>
            <p:cNvSpPr/>
            <p:nvPr/>
          </p:nvSpPr>
          <p:spPr>
            <a:xfrm flipH="1">
              <a:off x="6552243" y="37785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43"/>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3"/>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8_1_1_1">
    <p:spTree>
      <p:nvGrpSpPr>
        <p:cNvPr id="1" name="Shape 384"/>
        <p:cNvGrpSpPr/>
        <p:nvPr/>
      </p:nvGrpSpPr>
      <p:grpSpPr>
        <a:xfrm>
          <a:off x="0" y="0"/>
          <a:ext cx="0" cy="0"/>
          <a:chOff x="0" y="0"/>
          <a:chExt cx="0" cy="0"/>
        </a:xfrm>
      </p:grpSpPr>
      <p:sp>
        <p:nvSpPr>
          <p:cNvPr id="385" name="Google Shape;385;p44"/>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44"/>
          <p:cNvGrpSpPr/>
          <p:nvPr/>
        </p:nvGrpSpPr>
        <p:grpSpPr>
          <a:xfrm>
            <a:off x="803157" y="718490"/>
            <a:ext cx="7703761" cy="3886987"/>
            <a:chOff x="803157" y="718490"/>
            <a:chExt cx="7703761" cy="3886987"/>
          </a:xfrm>
        </p:grpSpPr>
        <p:grpSp>
          <p:nvGrpSpPr>
            <p:cNvPr id="387" name="Google Shape;387;p44"/>
            <p:cNvGrpSpPr/>
            <p:nvPr/>
          </p:nvGrpSpPr>
          <p:grpSpPr>
            <a:xfrm>
              <a:off x="803157" y="4098576"/>
              <a:ext cx="545147" cy="506901"/>
              <a:chOff x="4818730" y="3307263"/>
              <a:chExt cx="1827512" cy="1699300"/>
            </a:xfrm>
          </p:grpSpPr>
          <p:sp>
            <p:nvSpPr>
              <p:cNvPr id="388" name="Google Shape;388;p4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4"/>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4"/>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4"/>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4"/>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4"/>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4"/>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44"/>
            <p:cNvGrpSpPr/>
            <p:nvPr/>
          </p:nvGrpSpPr>
          <p:grpSpPr>
            <a:xfrm rot="-7546048">
              <a:off x="8118359" y="650718"/>
              <a:ext cx="161701" cy="641985"/>
              <a:chOff x="7004550" y="3676293"/>
              <a:chExt cx="161700" cy="641982"/>
            </a:xfrm>
          </p:grpSpPr>
          <p:sp>
            <p:nvSpPr>
              <p:cNvPr id="414" name="Google Shape;414;p4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44"/>
            <p:cNvSpPr/>
            <p:nvPr/>
          </p:nvSpPr>
          <p:spPr>
            <a:xfrm>
              <a:off x="3215825" y="1729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4"/>
            <p:cNvSpPr/>
            <p:nvPr/>
          </p:nvSpPr>
          <p:spPr>
            <a:xfrm>
              <a:off x="2387425" y="3634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4"/>
            <p:cNvSpPr/>
            <p:nvPr/>
          </p:nvSpPr>
          <p:spPr>
            <a:xfrm>
              <a:off x="6950200" y="42572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4"/>
            <p:cNvSpPr/>
            <p:nvPr/>
          </p:nvSpPr>
          <p:spPr>
            <a:xfrm>
              <a:off x="8206925" y="3088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44"/>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0800" y="2460300"/>
            <a:ext cx="4250400" cy="684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5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720800" y="3426900"/>
            <a:ext cx="4075800" cy="338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20800" y="1041075"/>
            <a:ext cx="2218200" cy="11907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03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7" name="Google Shape;17;p3"/>
          <p:cNvSpPr/>
          <p:nvPr/>
        </p:nvSpPr>
        <p:spPr>
          <a:xfrm rot="489472" flipH="1">
            <a:off x="2869317" y="-755258"/>
            <a:ext cx="2994906" cy="2994906"/>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17425" y="388925"/>
            <a:ext cx="7709100" cy="588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17425" y="1233417"/>
            <a:ext cx="77091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3"/>
              </a:buClr>
              <a:buSzPts val="1200"/>
              <a:buAutoNum type="arabicPeriod"/>
              <a:defRPr sz="115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21" name="Google Shape;21;p4"/>
          <p:cNvSpPr/>
          <p:nvPr/>
        </p:nvSpPr>
        <p:spPr>
          <a:xfrm rot="2351518" flipH="1">
            <a:off x="6547852" y="-948225"/>
            <a:ext cx="3177085" cy="3177085"/>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077500" y="1473150"/>
            <a:ext cx="4989000" cy="219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9" name="Google Shape;39;p8"/>
          <p:cNvSpPr/>
          <p:nvPr/>
        </p:nvSpPr>
        <p:spPr>
          <a:xfrm rot="-2026238" flipH="1">
            <a:off x="-994357" y="-231204"/>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p:nvPr/>
        </p:nvSpPr>
        <p:spPr>
          <a:xfrm rot="8743419" flipH="1">
            <a:off x="6546038" y="2014428"/>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
        <p:cNvGrpSpPr/>
        <p:nvPr/>
      </p:nvGrpSpPr>
      <p:grpSpPr>
        <a:xfrm>
          <a:off x="0" y="0"/>
          <a:ext cx="0" cy="0"/>
          <a:chOff x="0" y="0"/>
          <a:chExt cx="0" cy="0"/>
        </a:xfrm>
      </p:grpSpPr>
      <p:sp>
        <p:nvSpPr>
          <p:cNvPr id="81" name="Google Shape;81;p11"/>
          <p:cNvSpPr txBox="1">
            <a:spLocks noGrp="1"/>
          </p:cNvSpPr>
          <p:nvPr>
            <p:ph type="title" hasCustomPrompt="1"/>
          </p:nvPr>
        </p:nvSpPr>
        <p:spPr>
          <a:xfrm>
            <a:off x="1457250" y="1418250"/>
            <a:ext cx="6229500" cy="1727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4"/>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 name="Google Shape;82;p11"/>
          <p:cNvSpPr txBox="1">
            <a:spLocks noGrp="1"/>
          </p:cNvSpPr>
          <p:nvPr>
            <p:ph type="body" idx="1"/>
          </p:nvPr>
        </p:nvSpPr>
        <p:spPr>
          <a:xfrm>
            <a:off x="1733550" y="3380825"/>
            <a:ext cx="5676900" cy="427500"/>
          </a:xfrm>
          <a:prstGeom prst="rect">
            <a:avLst/>
          </a:prstGeom>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sz="14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83" name="Google Shape;83;p11"/>
          <p:cNvSpPr/>
          <p:nvPr/>
        </p:nvSpPr>
        <p:spPr>
          <a:xfrm rot="7287602">
            <a:off x="5791338" y="-1419825"/>
            <a:ext cx="3812773" cy="3812773"/>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rot="-3644767">
            <a:off x="-336365" y="3121019"/>
            <a:ext cx="3287425" cy="3287451"/>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806500" y="2542575"/>
            <a:ext cx="1947300" cy="501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14" name="Google Shape;114;p14"/>
          <p:cNvSpPr txBox="1">
            <a:spLocks noGrp="1"/>
          </p:cNvSpPr>
          <p:nvPr>
            <p:ph type="subTitle" idx="1"/>
          </p:nvPr>
        </p:nvSpPr>
        <p:spPr>
          <a:xfrm>
            <a:off x="806500" y="3056325"/>
            <a:ext cx="2391000" cy="86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4"/>
          <p:cNvSpPr txBox="1">
            <a:spLocks noGrp="1"/>
          </p:cNvSpPr>
          <p:nvPr>
            <p:ph type="title" idx="2"/>
          </p:nvPr>
        </p:nvSpPr>
        <p:spPr>
          <a:xfrm>
            <a:off x="3376500" y="2542575"/>
            <a:ext cx="1947300" cy="501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16" name="Google Shape;116;p14"/>
          <p:cNvSpPr txBox="1">
            <a:spLocks noGrp="1"/>
          </p:cNvSpPr>
          <p:nvPr>
            <p:ph type="subTitle" idx="3"/>
          </p:nvPr>
        </p:nvSpPr>
        <p:spPr>
          <a:xfrm>
            <a:off x="3376500" y="3056325"/>
            <a:ext cx="2391000" cy="86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7" name="Google Shape;117;p14"/>
          <p:cNvSpPr txBox="1">
            <a:spLocks noGrp="1"/>
          </p:cNvSpPr>
          <p:nvPr>
            <p:ph type="title" idx="4"/>
          </p:nvPr>
        </p:nvSpPr>
        <p:spPr>
          <a:xfrm>
            <a:off x="5946500" y="2542575"/>
            <a:ext cx="1947300" cy="501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24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18" name="Google Shape;118;p14"/>
          <p:cNvSpPr txBox="1">
            <a:spLocks noGrp="1"/>
          </p:cNvSpPr>
          <p:nvPr>
            <p:ph type="subTitle" idx="5"/>
          </p:nvPr>
        </p:nvSpPr>
        <p:spPr>
          <a:xfrm>
            <a:off x="5946500" y="3056325"/>
            <a:ext cx="2391000" cy="86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4"/>
          <p:cNvSpPr txBox="1">
            <a:spLocks noGrp="1"/>
          </p:cNvSpPr>
          <p:nvPr>
            <p:ph type="title" idx="6"/>
          </p:nvPr>
        </p:nvSpPr>
        <p:spPr>
          <a:xfrm>
            <a:off x="717425" y="388925"/>
            <a:ext cx="7709100" cy="588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14"/>
          <p:cNvSpPr/>
          <p:nvPr/>
        </p:nvSpPr>
        <p:spPr>
          <a:xfrm rot="-379471">
            <a:off x="6137913" y="-979598"/>
            <a:ext cx="3812763" cy="3812763"/>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rot="-3616141">
            <a:off x="-137241" y="3279189"/>
            <a:ext cx="3287398" cy="3287472"/>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188"/>
        <p:cNvGrpSpPr/>
        <p:nvPr/>
      </p:nvGrpSpPr>
      <p:grpSpPr>
        <a:xfrm>
          <a:off x="0" y="0"/>
          <a:ext cx="0" cy="0"/>
          <a:chOff x="0" y="0"/>
          <a:chExt cx="0" cy="0"/>
        </a:xfrm>
      </p:grpSpPr>
      <p:sp>
        <p:nvSpPr>
          <p:cNvPr id="189" name="Google Shape;189;p21"/>
          <p:cNvSpPr txBox="1">
            <a:spLocks noGrp="1"/>
          </p:cNvSpPr>
          <p:nvPr>
            <p:ph type="title"/>
          </p:nvPr>
        </p:nvSpPr>
        <p:spPr>
          <a:xfrm>
            <a:off x="631625" y="1353740"/>
            <a:ext cx="3805800" cy="551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500">
                <a:solidFill>
                  <a:schemeClr val="accent4"/>
                </a:solidFill>
              </a:defRPr>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90" name="Google Shape;190;p21"/>
          <p:cNvSpPr txBox="1">
            <a:spLocks noGrp="1"/>
          </p:cNvSpPr>
          <p:nvPr>
            <p:ph type="subTitle" idx="1"/>
          </p:nvPr>
        </p:nvSpPr>
        <p:spPr>
          <a:xfrm>
            <a:off x="631625" y="2379500"/>
            <a:ext cx="4051200" cy="57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1" name="Google Shape;191;p21"/>
          <p:cNvSpPr/>
          <p:nvPr/>
        </p:nvSpPr>
        <p:spPr>
          <a:xfrm rot="-8100000" flipH="1">
            <a:off x="-265481" y="-1847706"/>
            <a:ext cx="3770571" cy="3770571"/>
          </a:xfrm>
          <a:prstGeom prst="lightningBol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rot="1799997" flipH="1">
            <a:off x="6385427"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txBox="1">
            <a:spLocks noGrp="1"/>
          </p:cNvSpPr>
          <p:nvPr>
            <p:ph type="body" idx="2"/>
          </p:nvPr>
        </p:nvSpPr>
        <p:spPr>
          <a:xfrm>
            <a:off x="713225" y="3058645"/>
            <a:ext cx="3805800" cy="13953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Clr>
                <a:schemeClr val="accent1"/>
              </a:buClr>
              <a:buSzPts val="1800"/>
              <a:buFont typeface="Arimo"/>
              <a:buChar char="●"/>
              <a:defRPr sz="1400"/>
            </a:lvl1pPr>
            <a:lvl2pPr marL="914400" lvl="1" indent="-317500" rtl="0">
              <a:spcBef>
                <a:spcPts val="0"/>
              </a:spcBef>
              <a:spcAft>
                <a:spcPts val="0"/>
              </a:spcAft>
              <a:buClr>
                <a:schemeClr val="dk1"/>
              </a:buClr>
              <a:buSzPts val="1400"/>
              <a:buFont typeface="Arimo"/>
              <a:buChar char="○"/>
              <a:defRPr/>
            </a:lvl2pPr>
            <a:lvl3pPr marL="1371600" lvl="2" indent="-317500" rtl="0">
              <a:spcBef>
                <a:spcPts val="0"/>
              </a:spcBef>
              <a:spcAft>
                <a:spcPts val="0"/>
              </a:spcAft>
              <a:buClr>
                <a:schemeClr val="dk1"/>
              </a:buClr>
              <a:buSzPts val="1400"/>
              <a:buFont typeface="Arimo"/>
              <a:buChar char="■"/>
              <a:defRPr/>
            </a:lvl3pPr>
            <a:lvl4pPr marL="1828800" lvl="3" indent="-317500" rtl="0">
              <a:spcBef>
                <a:spcPts val="0"/>
              </a:spcBef>
              <a:spcAft>
                <a:spcPts val="0"/>
              </a:spcAft>
              <a:buClr>
                <a:schemeClr val="dk1"/>
              </a:buClr>
              <a:buSzPts val="1400"/>
              <a:buFont typeface="Arimo"/>
              <a:buChar char="●"/>
              <a:defRPr/>
            </a:lvl4pPr>
            <a:lvl5pPr marL="2286000" lvl="4" indent="-317500" rtl="0">
              <a:spcBef>
                <a:spcPts val="0"/>
              </a:spcBef>
              <a:spcAft>
                <a:spcPts val="0"/>
              </a:spcAft>
              <a:buClr>
                <a:schemeClr val="dk1"/>
              </a:buClr>
              <a:buSzPts val="1400"/>
              <a:buFont typeface="Arimo"/>
              <a:buChar char="○"/>
              <a:defRPr/>
            </a:lvl5pPr>
            <a:lvl6pPr marL="2743200" lvl="5" indent="-317500" rtl="0">
              <a:spcBef>
                <a:spcPts val="0"/>
              </a:spcBef>
              <a:spcAft>
                <a:spcPts val="0"/>
              </a:spcAft>
              <a:buClr>
                <a:schemeClr val="dk1"/>
              </a:buClr>
              <a:buSzPts val="1400"/>
              <a:buFont typeface="Arimo"/>
              <a:buChar char="■"/>
              <a:defRPr/>
            </a:lvl6pPr>
            <a:lvl7pPr marL="3200400" lvl="6" indent="-317500" rtl="0">
              <a:spcBef>
                <a:spcPts val="0"/>
              </a:spcBef>
              <a:spcAft>
                <a:spcPts val="0"/>
              </a:spcAft>
              <a:buClr>
                <a:schemeClr val="dk1"/>
              </a:buClr>
              <a:buSzPts val="1400"/>
              <a:buFont typeface="Arimo"/>
              <a:buChar char="●"/>
              <a:defRPr/>
            </a:lvl7pPr>
            <a:lvl8pPr marL="3657600" lvl="7" indent="-317500" rtl="0">
              <a:spcBef>
                <a:spcPts val="0"/>
              </a:spcBef>
              <a:spcAft>
                <a:spcPts val="0"/>
              </a:spcAft>
              <a:buClr>
                <a:schemeClr val="dk1"/>
              </a:buClr>
              <a:buSzPts val="1400"/>
              <a:buFont typeface="Arimo"/>
              <a:buChar char="○"/>
              <a:defRPr/>
            </a:lvl8pPr>
            <a:lvl9pPr marL="4114800" lvl="8" indent="-317500" rtl="0">
              <a:spcBef>
                <a:spcPts val="0"/>
              </a:spcBef>
              <a:spcAft>
                <a:spcPts val="0"/>
              </a:spcAft>
              <a:buClr>
                <a:schemeClr val="dk1"/>
              </a:buClr>
              <a:buSzPts val="1400"/>
              <a:buFont typeface="Arimo"/>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713225" y="1188925"/>
            <a:ext cx="3380400" cy="2340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700"/>
            </a:lvl1pPr>
            <a:lvl2pPr lvl="1" rtl="0">
              <a:spcBef>
                <a:spcPts val="0"/>
              </a:spcBef>
              <a:spcAft>
                <a:spcPts val="0"/>
              </a:spcAft>
              <a:buSzPts val="2800"/>
              <a:buNone/>
              <a:defRPr>
                <a:latin typeface="Sora"/>
                <a:ea typeface="Sora"/>
                <a:cs typeface="Sora"/>
                <a:sym typeface="Sora"/>
              </a:defRPr>
            </a:lvl2pPr>
            <a:lvl3pPr lvl="2" rtl="0">
              <a:spcBef>
                <a:spcPts val="0"/>
              </a:spcBef>
              <a:spcAft>
                <a:spcPts val="0"/>
              </a:spcAft>
              <a:buSzPts val="2800"/>
              <a:buNone/>
              <a:defRPr>
                <a:latin typeface="Sora"/>
                <a:ea typeface="Sora"/>
                <a:cs typeface="Sora"/>
                <a:sym typeface="Sora"/>
              </a:defRPr>
            </a:lvl3pPr>
            <a:lvl4pPr lvl="3" rtl="0">
              <a:spcBef>
                <a:spcPts val="0"/>
              </a:spcBef>
              <a:spcAft>
                <a:spcPts val="0"/>
              </a:spcAft>
              <a:buSzPts val="2800"/>
              <a:buNone/>
              <a:defRPr>
                <a:latin typeface="Sora"/>
                <a:ea typeface="Sora"/>
                <a:cs typeface="Sora"/>
                <a:sym typeface="Sora"/>
              </a:defRPr>
            </a:lvl4pPr>
            <a:lvl5pPr lvl="4" rtl="0">
              <a:spcBef>
                <a:spcPts val="0"/>
              </a:spcBef>
              <a:spcAft>
                <a:spcPts val="0"/>
              </a:spcAft>
              <a:buSzPts val="2800"/>
              <a:buNone/>
              <a:defRPr>
                <a:latin typeface="Sora"/>
                <a:ea typeface="Sora"/>
                <a:cs typeface="Sora"/>
                <a:sym typeface="Sora"/>
              </a:defRPr>
            </a:lvl5pPr>
            <a:lvl6pPr lvl="5" rtl="0">
              <a:spcBef>
                <a:spcPts val="0"/>
              </a:spcBef>
              <a:spcAft>
                <a:spcPts val="0"/>
              </a:spcAft>
              <a:buSzPts val="2800"/>
              <a:buNone/>
              <a:defRPr>
                <a:latin typeface="Sora"/>
                <a:ea typeface="Sora"/>
                <a:cs typeface="Sora"/>
                <a:sym typeface="Sora"/>
              </a:defRPr>
            </a:lvl6pPr>
            <a:lvl7pPr lvl="6" rtl="0">
              <a:spcBef>
                <a:spcPts val="0"/>
              </a:spcBef>
              <a:spcAft>
                <a:spcPts val="0"/>
              </a:spcAft>
              <a:buSzPts val="2800"/>
              <a:buNone/>
              <a:defRPr>
                <a:latin typeface="Sora"/>
                <a:ea typeface="Sora"/>
                <a:cs typeface="Sora"/>
                <a:sym typeface="Sora"/>
              </a:defRPr>
            </a:lvl7pPr>
            <a:lvl8pPr lvl="7" rtl="0">
              <a:spcBef>
                <a:spcPts val="0"/>
              </a:spcBef>
              <a:spcAft>
                <a:spcPts val="0"/>
              </a:spcAft>
              <a:buSzPts val="2800"/>
              <a:buNone/>
              <a:defRPr>
                <a:latin typeface="Sora"/>
                <a:ea typeface="Sora"/>
                <a:cs typeface="Sora"/>
                <a:sym typeface="Sora"/>
              </a:defRPr>
            </a:lvl8pPr>
            <a:lvl9pPr lvl="8" rtl="0">
              <a:spcBef>
                <a:spcPts val="0"/>
              </a:spcBef>
              <a:spcAft>
                <a:spcPts val="0"/>
              </a:spcAft>
              <a:buSzPts val="2800"/>
              <a:buNone/>
              <a:defRPr>
                <a:latin typeface="Sora"/>
                <a:ea typeface="Sora"/>
                <a:cs typeface="Sora"/>
                <a:sym typeface="Sora"/>
              </a:defRPr>
            </a:lvl9pPr>
          </a:lstStyle>
          <a:p>
            <a:endParaRPr/>
          </a:p>
        </p:txBody>
      </p:sp>
      <p:sp>
        <p:nvSpPr>
          <p:cNvPr id="196" name="Google Shape;196;p22"/>
          <p:cNvSpPr txBox="1">
            <a:spLocks noGrp="1"/>
          </p:cNvSpPr>
          <p:nvPr>
            <p:ph type="subTitle" idx="1"/>
          </p:nvPr>
        </p:nvSpPr>
        <p:spPr>
          <a:xfrm>
            <a:off x="713225" y="3627300"/>
            <a:ext cx="3266100" cy="100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7" name="Google Shape;197;p22"/>
          <p:cNvSpPr/>
          <p:nvPr/>
        </p:nvSpPr>
        <p:spPr>
          <a:xfrm rot="3600003" flipH="1">
            <a:off x="5900483" y="3312922"/>
            <a:ext cx="3287417" cy="3287491"/>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241454"/>
            </a:gs>
            <a:gs pos="100000">
              <a:srgbClr val="4E2CB3"/>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1pPr>
            <a:lvl2pPr lvl="1">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2pPr>
            <a:lvl3pPr lvl="2">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3pPr>
            <a:lvl4pPr lvl="3">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4pPr>
            <a:lvl5pPr lvl="4">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5pPr>
            <a:lvl6pPr lvl="5">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6pPr>
            <a:lvl7pPr lvl="6">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7pPr>
            <a:lvl8pPr lvl="7">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8pPr>
            <a:lvl9pPr lvl="8">
              <a:spcBef>
                <a:spcPts val="0"/>
              </a:spcBef>
              <a:spcAft>
                <a:spcPts val="0"/>
              </a:spcAft>
              <a:buClr>
                <a:schemeClr val="accent6"/>
              </a:buClr>
              <a:buSzPts val="2800"/>
              <a:buFont typeface="Saira SemiCondensed ExtraBold"/>
              <a:buNone/>
              <a:defRPr sz="2800">
                <a:solidFill>
                  <a:schemeClr val="accent6"/>
                </a:solidFill>
                <a:latin typeface="Saira SemiCondensed ExtraBold"/>
                <a:ea typeface="Saira SemiCondensed ExtraBold"/>
                <a:cs typeface="Saira SemiCondensed ExtraBold"/>
                <a:sym typeface="Saira SemiCondensed Extra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6"/>
              </a:buClr>
              <a:buSzPts val="1800"/>
              <a:buFont typeface="Sora"/>
              <a:buChar char="●"/>
              <a:defRPr sz="1800">
                <a:solidFill>
                  <a:schemeClr val="accent6"/>
                </a:solidFill>
                <a:latin typeface="Sora"/>
                <a:ea typeface="Sora"/>
                <a:cs typeface="Sora"/>
                <a:sym typeface="Sora"/>
              </a:defRPr>
            </a:lvl1pPr>
            <a:lvl2pPr marL="914400" lvl="1"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2pPr>
            <a:lvl3pPr marL="1371600" lvl="2"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3pPr>
            <a:lvl4pPr marL="1828800" lvl="3"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4pPr>
            <a:lvl5pPr marL="2286000" lvl="4"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5pPr>
            <a:lvl6pPr marL="2743200" lvl="5"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6pPr>
            <a:lvl7pPr marL="3200400" lvl="6"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7pPr>
            <a:lvl8pPr marL="3657600" lvl="7"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8pPr>
            <a:lvl9pPr marL="4114800" lvl="8" indent="-317500">
              <a:lnSpc>
                <a:spcPct val="115000"/>
              </a:lnSpc>
              <a:spcBef>
                <a:spcPts val="0"/>
              </a:spcBef>
              <a:spcAft>
                <a:spcPts val="0"/>
              </a:spcAft>
              <a:buClr>
                <a:schemeClr val="accent6"/>
              </a:buClr>
              <a:buSzPts val="1400"/>
              <a:buFont typeface="Sora"/>
              <a:buChar char="■"/>
              <a:defRPr>
                <a:solidFill>
                  <a:schemeClr val="accent6"/>
                </a:solidFill>
                <a:latin typeface="Sora"/>
                <a:ea typeface="Sora"/>
                <a:cs typeface="Sora"/>
                <a:sym typeface="S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7" r:id="rId5"/>
    <p:sldLayoutId id="2147483658" r:id="rId6"/>
    <p:sldLayoutId id="2147483660" r:id="rId7"/>
    <p:sldLayoutId id="2147483667" r:id="rId8"/>
    <p:sldLayoutId id="2147483668" r:id="rId9"/>
    <p:sldLayoutId id="2147483671" r:id="rId10"/>
    <p:sldLayoutId id="2147483672" r:id="rId11"/>
    <p:sldLayoutId id="2147483674" r:id="rId12"/>
    <p:sldLayoutId id="2147483677" r:id="rId13"/>
    <p:sldLayoutId id="2147483679" r:id="rId14"/>
    <p:sldLayoutId id="2147483680" r:id="rId15"/>
    <p:sldLayoutId id="2147483687" r:id="rId16"/>
    <p:sldLayoutId id="2147483688" r:id="rId17"/>
    <p:sldLayoutId id="2147483689" r:id="rId18"/>
    <p:sldLayoutId id="2147483690"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2.https:/www.youtube.com/@CodeWithHarry" TargetMode="External"/><Relationship Id="rId2" Type="http://schemas.openxmlformats.org/officeDocument/2006/relationships/hyperlink" Target="http://1.https:/www.edureka.co/blog/snake-game-with-pygame/" TargetMode="External"/><Relationship Id="rId1" Type="http://schemas.openxmlformats.org/officeDocument/2006/relationships/slideLayout" Target="../slideLayouts/slideLayout1.xml"/><Relationship Id="rId5" Type="http://schemas.openxmlformats.org/officeDocument/2006/relationships/hyperlink" Target="https://en.wikipedia.org/wiki/Snake_(video_game_genre)" TargetMode="External"/><Relationship Id="rId4" Type="http://schemas.openxmlformats.org/officeDocument/2006/relationships/hyperlink" Target="https://melmagazine.com/en-us/story/snake-nokia-6110-oral-history-taneli-armant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4"/>
        <p:cNvGrpSpPr/>
        <p:nvPr/>
      </p:nvGrpSpPr>
      <p:grpSpPr>
        <a:xfrm>
          <a:off x="0" y="0"/>
          <a:ext cx="0" cy="0"/>
          <a:chOff x="0" y="0"/>
          <a:chExt cx="0" cy="0"/>
        </a:xfrm>
      </p:grpSpPr>
      <p:grpSp>
        <p:nvGrpSpPr>
          <p:cNvPr id="1386" name="Google Shape;1386;p57"/>
          <p:cNvGrpSpPr/>
          <p:nvPr/>
        </p:nvGrpSpPr>
        <p:grpSpPr>
          <a:xfrm>
            <a:off x="1463200" y="876913"/>
            <a:ext cx="6218718" cy="3788638"/>
            <a:chOff x="1463200" y="876913"/>
            <a:chExt cx="6218718" cy="3788638"/>
          </a:xfrm>
        </p:grpSpPr>
        <p:sp>
          <p:nvSpPr>
            <p:cNvPr id="1387" name="Google Shape;1387;p57"/>
            <p:cNvSpPr/>
            <p:nvPr/>
          </p:nvSpPr>
          <p:spPr>
            <a:xfrm rot="10800000" flipH="1">
              <a:off x="2031500" y="13741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7"/>
            <p:cNvSpPr/>
            <p:nvPr/>
          </p:nvSpPr>
          <p:spPr>
            <a:xfrm>
              <a:off x="1463200" y="3999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7"/>
            <p:cNvSpPr/>
            <p:nvPr/>
          </p:nvSpPr>
          <p:spPr>
            <a:xfrm>
              <a:off x="5825500" y="8769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7"/>
            <p:cNvSpPr/>
            <p:nvPr/>
          </p:nvSpPr>
          <p:spPr>
            <a:xfrm>
              <a:off x="6362550" y="42228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7"/>
            <p:cNvSpPr/>
            <p:nvPr/>
          </p:nvSpPr>
          <p:spPr>
            <a:xfrm>
              <a:off x="3299800" y="4475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57"/>
            <p:cNvGrpSpPr/>
            <p:nvPr/>
          </p:nvGrpSpPr>
          <p:grpSpPr>
            <a:xfrm rot="-7546048">
              <a:off x="7293359" y="998743"/>
              <a:ext cx="161701" cy="641985"/>
              <a:chOff x="7004550" y="3676293"/>
              <a:chExt cx="161700" cy="641982"/>
            </a:xfrm>
          </p:grpSpPr>
          <p:sp>
            <p:nvSpPr>
              <p:cNvPr id="1393" name="Google Shape;1393;p57"/>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7"/>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7"/>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7"/>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57"/>
            <p:cNvGrpSpPr/>
            <p:nvPr/>
          </p:nvGrpSpPr>
          <p:grpSpPr>
            <a:xfrm>
              <a:off x="1627645" y="3051626"/>
              <a:ext cx="545147" cy="506901"/>
              <a:chOff x="4818730" y="3307263"/>
              <a:chExt cx="1827512" cy="1699300"/>
            </a:xfrm>
          </p:grpSpPr>
          <p:sp>
            <p:nvSpPr>
              <p:cNvPr id="1398" name="Google Shape;1398;p57"/>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7"/>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7"/>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7"/>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7"/>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7"/>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7"/>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7"/>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7"/>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7"/>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7"/>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7"/>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7"/>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7"/>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7"/>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7"/>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7"/>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7"/>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7"/>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Rectangle 40"/>
          <p:cNvSpPr/>
          <p:nvPr/>
        </p:nvSpPr>
        <p:spPr>
          <a:xfrm>
            <a:off x="350581" y="2209338"/>
            <a:ext cx="8610600" cy="954107"/>
          </a:xfrm>
          <a:prstGeom prst="rect">
            <a:avLst/>
          </a:prstGeom>
        </p:spPr>
        <p:txBody>
          <a:bodyPr wrap="square">
            <a:spAutoFit/>
          </a:bodyPr>
          <a:lstStyle/>
          <a:p>
            <a:pPr marR="55245" algn="ctr"/>
            <a:r>
              <a:rPr lang="en-US" sz="2800" b="1">
                <a:solidFill>
                  <a:srgbClr val="FFFF00"/>
                </a:solidFill>
                <a:latin typeface="Segoe UI Variable Text Semibold" pitchFamily="2" charset="0"/>
                <a:ea typeface="Source Sans Pro SemiBold" panose="020B0603030403020204" pitchFamily="34" charset="0"/>
                <a:cs typeface="Sylfaen" panose="010A0502050306030303" pitchFamily="18" charset="0"/>
              </a:rPr>
              <a:t>DEPARTMENT OF COMPUTER SCIENCE </a:t>
            </a:r>
          </a:p>
          <a:p>
            <a:pPr marR="55245" algn="ctr"/>
            <a:r>
              <a:rPr lang="en-US" sz="2800" b="1">
                <a:solidFill>
                  <a:schemeClr val="accent4"/>
                </a:solidFill>
                <a:latin typeface="Segoe UI Variable Text Semibold" pitchFamily="2" charset="0"/>
                <a:ea typeface="Source Sans Pro SemiBold" panose="020B0603030403020204" pitchFamily="34" charset="0"/>
                <a:cs typeface="Sylfaen" panose="010A0502050306030303" pitchFamily="18" charset="0"/>
              </a:rPr>
              <a:t>COLLEGE OF BASIC SCIENCE &amp; HUMANITIES, OUAT</a:t>
            </a:r>
            <a:endParaRPr lang="en-IN" sz="1800">
              <a:solidFill>
                <a:schemeClr val="accent4"/>
              </a:solidFill>
              <a:latin typeface="Segoe UI Variable Text Semibold" pitchFamily="2" charset="0"/>
              <a:ea typeface="Source Sans Pro SemiBold" panose="020B0603030403020204" pitchFamily="34" charset="0"/>
              <a:cs typeface="Sylfaen" panose="010A0502050306030303" pitchFamily="18" charset="0"/>
            </a:endParaRPr>
          </a:p>
        </p:txBody>
      </p:sp>
      <p:sp>
        <p:nvSpPr>
          <p:cNvPr id="43" name="TextBox 42">
            <a:extLst>
              <a:ext uri="{FF2B5EF4-FFF2-40B4-BE49-F238E27FC236}">
                <a16:creationId xmlns:a16="http://schemas.microsoft.com/office/drawing/2014/main" id="{E08A9415-75AA-9CDB-F1C4-9A13110E2D28}"/>
              </a:ext>
            </a:extLst>
          </p:cNvPr>
          <p:cNvSpPr txBox="1"/>
          <p:nvPr/>
        </p:nvSpPr>
        <p:spPr>
          <a:xfrm>
            <a:off x="2860163" y="4171490"/>
            <a:ext cx="4099437" cy="400110"/>
          </a:xfrm>
          <a:prstGeom prst="rect">
            <a:avLst/>
          </a:prstGeom>
          <a:noFill/>
        </p:spPr>
        <p:txBody>
          <a:bodyPr wrap="square">
            <a:spAutoFit/>
          </a:bodyPr>
          <a:lstStyle/>
          <a:p>
            <a:r>
              <a:rPr lang="en-US" sz="2000" b="1">
                <a:solidFill>
                  <a:schemeClr val="accent6"/>
                </a:solidFill>
                <a:effectLst/>
                <a:latin typeface="Source Sans Pro Black" panose="020B0803030403020204" pitchFamily="34" charset="0"/>
                <a:ea typeface="Source Sans Pro Black" panose="020B0803030403020204" pitchFamily="34" charset="0"/>
                <a:cs typeface="Sylfaen" panose="010A0502050306030303" pitchFamily="18" charset="0"/>
              </a:rPr>
              <a:t>Guide Teacher:  </a:t>
            </a:r>
            <a:r>
              <a:rPr lang="en-US" sz="2000" b="1">
                <a:solidFill>
                  <a:schemeClr val="accent6"/>
                </a:solidFill>
                <a:latin typeface="Source Sans Pro Black" panose="020B0803030403020204" pitchFamily="34" charset="0"/>
                <a:ea typeface="Source Sans Pro Black" panose="020B0803030403020204" pitchFamily="34" charset="0"/>
                <a:cs typeface="Sylfaen" panose="010A0502050306030303" pitchFamily="18" charset="0"/>
              </a:rPr>
              <a:t>Mrs.</a:t>
            </a:r>
            <a:r>
              <a:rPr lang="en-US" sz="2000" b="1">
                <a:solidFill>
                  <a:schemeClr val="accent6"/>
                </a:solidFill>
                <a:effectLst/>
                <a:latin typeface="Source Sans Pro Black" panose="020B0803030403020204" pitchFamily="34" charset="0"/>
                <a:ea typeface="Source Sans Pro Black" panose="020B0803030403020204" pitchFamily="34" charset="0"/>
                <a:cs typeface="Sylfaen" panose="010A0502050306030303" pitchFamily="18" charset="0"/>
              </a:rPr>
              <a:t> Binita Dash</a:t>
            </a:r>
            <a:endParaRPr lang="en-IN" sz="2000">
              <a:solidFill>
                <a:schemeClr val="accent6"/>
              </a:solidFill>
              <a:effectLst/>
              <a:latin typeface="Source Sans Pro Black" panose="020B0803030403020204" pitchFamily="34" charset="0"/>
              <a:ea typeface="Source Sans Pro Black" panose="020B0803030403020204" pitchFamily="34" charset="0"/>
              <a:cs typeface="Sylfaen" panose="010A0502050306030303" pitchFamily="18" charset="0"/>
            </a:endParaRPr>
          </a:p>
        </p:txBody>
      </p:sp>
      <p:pic>
        <p:nvPicPr>
          <p:cNvPr id="3" name="Picture 2">
            <a:extLst>
              <a:ext uri="{FF2B5EF4-FFF2-40B4-BE49-F238E27FC236}">
                <a16:creationId xmlns:a16="http://schemas.microsoft.com/office/drawing/2014/main" id="{12D611E8-ED8A-ECDF-E938-2CB2DFF1F9B4}"/>
              </a:ext>
            </a:extLst>
          </p:cNvPr>
          <p:cNvPicPr>
            <a:picLocks noChangeAspect="1"/>
          </p:cNvPicPr>
          <p:nvPr/>
        </p:nvPicPr>
        <p:blipFill>
          <a:blip r:embed="rId3"/>
          <a:stretch>
            <a:fillRect/>
          </a:stretch>
        </p:blipFill>
        <p:spPr>
          <a:xfrm>
            <a:off x="3429000" y="293089"/>
            <a:ext cx="1925446" cy="15261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08"/>
        <p:cNvGrpSpPr/>
        <p:nvPr/>
      </p:nvGrpSpPr>
      <p:grpSpPr>
        <a:xfrm>
          <a:off x="0" y="0"/>
          <a:ext cx="0" cy="0"/>
          <a:chOff x="0" y="0"/>
          <a:chExt cx="0" cy="0"/>
        </a:xfrm>
      </p:grpSpPr>
      <p:grpSp>
        <p:nvGrpSpPr>
          <p:cNvPr id="2" name="Google Shape;4412;p79">
            <a:extLst>
              <a:ext uri="{FF2B5EF4-FFF2-40B4-BE49-F238E27FC236}">
                <a16:creationId xmlns:a16="http://schemas.microsoft.com/office/drawing/2014/main" id="{ACF6C0DB-E69A-72D5-7DC0-80BF699C4E16}"/>
              </a:ext>
            </a:extLst>
          </p:cNvPr>
          <p:cNvGrpSpPr/>
          <p:nvPr/>
        </p:nvGrpSpPr>
        <p:grpSpPr>
          <a:xfrm>
            <a:off x="4511578" y="2278326"/>
            <a:ext cx="4008972" cy="2695869"/>
            <a:chOff x="2523738" y="2044563"/>
            <a:chExt cx="4008972" cy="2695869"/>
          </a:xfrm>
        </p:grpSpPr>
        <p:sp>
          <p:nvSpPr>
            <p:cNvPr id="3" name="Google Shape;4413;p79">
              <a:extLst>
                <a:ext uri="{FF2B5EF4-FFF2-40B4-BE49-F238E27FC236}">
                  <a16:creationId xmlns:a16="http://schemas.microsoft.com/office/drawing/2014/main" id="{C375183B-3C2F-D8D2-3DAA-D68A6CF13F5B}"/>
                </a:ext>
              </a:extLst>
            </p:cNvPr>
            <p:cNvSpPr/>
            <p:nvPr/>
          </p:nvSpPr>
          <p:spPr>
            <a:xfrm>
              <a:off x="5559420" y="4364083"/>
              <a:ext cx="144793" cy="46877"/>
            </a:xfrm>
            <a:custGeom>
              <a:avLst/>
              <a:gdLst/>
              <a:ahLst/>
              <a:cxnLst/>
              <a:rect l="l" t="t" r="r" b="b"/>
              <a:pathLst>
                <a:path w="9393" h="3041" extrusionOk="0">
                  <a:moveTo>
                    <a:pt x="9058" y="1"/>
                  </a:moveTo>
                  <a:lnTo>
                    <a:pt x="0" y="3040"/>
                  </a:lnTo>
                  <a:lnTo>
                    <a:pt x="335" y="3040"/>
                  </a:lnTo>
                  <a:lnTo>
                    <a:pt x="9392"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414;p79">
              <a:extLst>
                <a:ext uri="{FF2B5EF4-FFF2-40B4-BE49-F238E27FC236}">
                  <a16:creationId xmlns:a16="http://schemas.microsoft.com/office/drawing/2014/main" id="{3A381E32-CA05-C43B-3AC9-40B152E2888C}"/>
                </a:ext>
              </a:extLst>
            </p:cNvPr>
            <p:cNvSpPr/>
            <p:nvPr/>
          </p:nvSpPr>
          <p:spPr>
            <a:xfrm>
              <a:off x="5707957" y="4316292"/>
              <a:ext cx="138704" cy="44996"/>
            </a:xfrm>
            <a:custGeom>
              <a:avLst/>
              <a:gdLst/>
              <a:ahLst/>
              <a:cxnLst/>
              <a:rect l="l" t="t" r="r" b="b"/>
              <a:pathLst>
                <a:path w="8998" h="2919" extrusionOk="0">
                  <a:moveTo>
                    <a:pt x="8663" y="0"/>
                  </a:moveTo>
                  <a:lnTo>
                    <a:pt x="1" y="2918"/>
                  </a:lnTo>
                  <a:lnTo>
                    <a:pt x="335" y="2918"/>
                  </a:lnTo>
                  <a:lnTo>
                    <a:pt x="8998"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15;p79">
              <a:extLst>
                <a:ext uri="{FF2B5EF4-FFF2-40B4-BE49-F238E27FC236}">
                  <a16:creationId xmlns:a16="http://schemas.microsoft.com/office/drawing/2014/main" id="{47251E90-1967-0122-02A1-60BEC08C2E4D}"/>
                </a:ext>
              </a:extLst>
            </p:cNvPr>
            <p:cNvSpPr/>
            <p:nvPr/>
          </p:nvSpPr>
          <p:spPr>
            <a:xfrm>
              <a:off x="4097406" y="4479366"/>
              <a:ext cx="405784" cy="98409"/>
            </a:xfrm>
            <a:custGeom>
              <a:avLst/>
              <a:gdLst/>
              <a:ahLst/>
              <a:cxnLst/>
              <a:rect l="l" t="t" r="r" b="b"/>
              <a:pathLst>
                <a:path w="26324" h="6384" extrusionOk="0">
                  <a:moveTo>
                    <a:pt x="25989" y="0"/>
                  </a:moveTo>
                  <a:lnTo>
                    <a:pt x="1" y="6383"/>
                  </a:lnTo>
                  <a:lnTo>
                    <a:pt x="335" y="6383"/>
                  </a:lnTo>
                  <a:lnTo>
                    <a:pt x="26323"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416;p79">
              <a:extLst>
                <a:ext uri="{FF2B5EF4-FFF2-40B4-BE49-F238E27FC236}">
                  <a16:creationId xmlns:a16="http://schemas.microsoft.com/office/drawing/2014/main" id="{B5224EE2-D181-58D8-0603-778C63B8523F}"/>
                </a:ext>
              </a:extLst>
            </p:cNvPr>
            <p:cNvSpPr/>
            <p:nvPr/>
          </p:nvSpPr>
          <p:spPr>
            <a:xfrm>
              <a:off x="5173301" y="4248814"/>
              <a:ext cx="264275" cy="64666"/>
            </a:xfrm>
            <a:custGeom>
              <a:avLst/>
              <a:gdLst/>
              <a:ahLst/>
              <a:cxnLst/>
              <a:rect l="l" t="t" r="r" b="b"/>
              <a:pathLst>
                <a:path w="17144" h="4195" extrusionOk="0">
                  <a:moveTo>
                    <a:pt x="17052" y="0"/>
                  </a:moveTo>
                  <a:lnTo>
                    <a:pt x="0" y="4195"/>
                  </a:lnTo>
                  <a:lnTo>
                    <a:pt x="334" y="4195"/>
                  </a:lnTo>
                  <a:lnTo>
                    <a:pt x="17143" y="61"/>
                  </a:lnTo>
                  <a:lnTo>
                    <a:pt x="17052"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417;p79">
              <a:extLst>
                <a:ext uri="{FF2B5EF4-FFF2-40B4-BE49-F238E27FC236}">
                  <a16:creationId xmlns:a16="http://schemas.microsoft.com/office/drawing/2014/main" id="{16CA1ACC-8498-5B5E-62A0-C38E61AD4B26}"/>
                </a:ext>
              </a:extLst>
            </p:cNvPr>
            <p:cNvSpPr/>
            <p:nvPr/>
          </p:nvSpPr>
          <p:spPr>
            <a:xfrm>
              <a:off x="4085228" y="4577769"/>
              <a:ext cx="17342" cy="2821"/>
            </a:xfrm>
            <a:custGeom>
              <a:avLst/>
              <a:gdLst/>
              <a:ahLst/>
              <a:cxnLst/>
              <a:rect l="l" t="t" r="r" b="b"/>
              <a:pathLst>
                <a:path w="1125" h="183" extrusionOk="0">
                  <a:moveTo>
                    <a:pt x="791" y="0"/>
                  </a:moveTo>
                  <a:lnTo>
                    <a:pt x="0" y="182"/>
                  </a:lnTo>
                  <a:lnTo>
                    <a:pt x="335" y="182"/>
                  </a:lnTo>
                  <a:lnTo>
                    <a:pt x="1125"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418;p79">
              <a:extLst>
                <a:ext uri="{FF2B5EF4-FFF2-40B4-BE49-F238E27FC236}">
                  <a16:creationId xmlns:a16="http://schemas.microsoft.com/office/drawing/2014/main" id="{89F2D322-2870-E462-859A-C5DEF030FA3E}"/>
                </a:ext>
              </a:extLst>
            </p:cNvPr>
            <p:cNvSpPr/>
            <p:nvPr/>
          </p:nvSpPr>
          <p:spPr>
            <a:xfrm>
              <a:off x="4498048" y="4476545"/>
              <a:ext cx="17357" cy="2821"/>
            </a:xfrm>
            <a:custGeom>
              <a:avLst/>
              <a:gdLst/>
              <a:ahLst/>
              <a:cxnLst/>
              <a:rect l="l" t="t" r="r" b="b"/>
              <a:pathLst>
                <a:path w="1126" h="183" extrusionOk="0">
                  <a:moveTo>
                    <a:pt x="761" y="1"/>
                  </a:moveTo>
                  <a:lnTo>
                    <a:pt x="1" y="183"/>
                  </a:lnTo>
                  <a:lnTo>
                    <a:pt x="335" y="183"/>
                  </a:lnTo>
                  <a:lnTo>
                    <a:pt x="1126"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19;p79">
              <a:extLst>
                <a:ext uri="{FF2B5EF4-FFF2-40B4-BE49-F238E27FC236}">
                  <a16:creationId xmlns:a16="http://schemas.microsoft.com/office/drawing/2014/main" id="{5EF6FFEA-70C7-EA4E-C17D-C9513F05E97C}"/>
                </a:ext>
              </a:extLst>
            </p:cNvPr>
            <p:cNvSpPr/>
            <p:nvPr/>
          </p:nvSpPr>
          <p:spPr>
            <a:xfrm>
              <a:off x="5550509" y="4410948"/>
              <a:ext cx="14074" cy="2821"/>
            </a:xfrm>
            <a:custGeom>
              <a:avLst/>
              <a:gdLst/>
              <a:ahLst/>
              <a:cxnLst/>
              <a:rect l="l" t="t" r="r" b="b"/>
              <a:pathLst>
                <a:path w="913" h="183" extrusionOk="0">
                  <a:moveTo>
                    <a:pt x="578" y="0"/>
                  </a:moveTo>
                  <a:lnTo>
                    <a:pt x="1" y="183"/>
                  </a:lnTo>
                  <a:lnTo>
                    <a:pt x="335" y="183"/>
                  </a:lnTo>
                  <a:lnTo>
                    <a:pt x="913"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420;p79">
              <a:extLst>
                <a:ext uri="{FF2B5EF4-FFF2-40B4-BE49-F238E27FC236}">
                  <a16:creationId xmlns:a16="http://schemas.microsoft.com/office/drawing/2014/main" id="{F1F73A23-6359-F66F-DD42-B2F327DFBFD1}"/>
                </a:ext>
              </a:extLst>
            </p:cNvPr>
            <p:cNvSpPr/>
            <p:nvPr/>
          </p:nvSpPr>
          <p:spPr>
            <a:xfrm>
              <a:off x="5699062" y="4361277"/>
              <a:ext cx="14058" cy="2821"/>
            </a:xfrm>
            <a:custGeom>
              <a:avLst/>
              <a:gdLst/>
              <a:ahLst/>
              <a:cxnLst/>
              <a:rect l="l" t="t" r="r" b="b"/>
              <a:pathLst>
                <a:path w="912" h="183" extrusionOk="0">
                  <a:moveTo>
                    <a:pt x="578" y="0"/>
                  </a:moveTo>
                  <a:lnTo>
                    <a:pt x="0" y="183"/>
                  </a:lnTo>
                  <a:lnTo>
                    <a:pt x="334" y="183"/>
                  </a:lnTo>
                  <a:lnTo>
                    <a:pt x="912"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21;p79">
              <a:extLst>
                <a:ext uri="{FF2B5EF4-FFF2-40B4-BE49-F238E27FC236}">
                  <a16:creationId xmlns:a16="http://schemas.microsoft.com/office/drawing/2014/main" id="{C5502B37-5BF8-5C49-8975-A5E7738FED39}"/>
                </a:ext>
              </a:extLst>
            </p:cNvPr>
            <p:cNvSpPr/>
            <p:nvPr/>
          </p:nvSpPr>
          <p:spPr>
            <a:xfrm>
              <a:off x="4234242" y="4361277"/>
              <a:ext cx="22506" cy="2821"/>
            </a:xfrm>
            <a:custGeom>
              <a:avLst/>
              <a:gdLst/>
              <a:ahLst/>
              <a:cxnLst/>
              <a:rect l="l" t="t" r="r" b="b"/>
              <a:pathLst>
                <a:path w="1460" h="183" extrusionOk="0">
                  <a:moveTo>
                    <a:pt x="1003" y="0"/>
                  </a:moveTo>
                  <a:lnTo>
                    <a:pt x="0" y="183"/>
                  </a:lnTo>
                  <a:lnTo>
                    <a:pt x="456" y="183"/>
                  </a:lnTo>
                  <a:lnTo>
                    <a:pt x="1459"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22;p79">
              <a:extLst>
                <a:ext uri="{FF2B5EF4-FFF2-40B4-BE49-F238E27FC236}">
                  <a16:creationId xmlns:a16="http://schemas.microsoft.com/office/drawing/2014/main" id="{829C7900-D799-6D48-027A-386F32D69ADE}"/>
                </a:ext>
              </a:extLst>
            </p:cNvPr>
            <p:cNvSpPr/>
            <p:nvPr/>
          </p:nvSpPr>
          <p:spPr>
            <a:xfrm>
              <a:off x="5166271" y="4313471"/>
              <a:ext cx="684087" cy="2836"/>
            </a:xfrm>
            <a:custGeom>
              <a:avLst/>
              <a:gdLst/>
              <a:ahLst/>
              <a:cxnLst/>
              <a:rect l="l" t="t" r="r" b="b"/>
              <a:pathLst>
                <a:path w="44378" h="184" extrusionOk="0">
                  <a:moveTo>
                    <a:pt x="790" y="1"/>
                  </a:moveTo>
                  <a:lnTo>
                    <a:pt x="0" y="183"/>
                  </a:lnTo>
                  <a:lnTo>
                    <a:pt x="43800" y="183"/>
                  </a:lnTo>
                  <a:lnTo>
                    <a:pt x="44378"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23;p79">
              <a:extLst>
                <a:ext uri="{FF2B5EF4-FFF2-40B4-BE49-F238E27FC236}">
                  <a16:creationId xmlns:a16="http://schemas.microsoft.com/office/drawing/2014/main" id="{B81E26D3-3533-5884-EB88-AFE59CD7EC1F}"/>
                </a:ext>
              </a:extLst>
            </p:cNvPr>
            <p:cNvSpPr/>
            <p:nvPr/>
          </p:nvSpPr>
          <p:spPr>
            <a:xfrm>
              <a:off x="5841509" y="4313471"/>
              <a:ext cx="14074" cy="2836"/>
            </a:xfrm>
            <a:custGeom>
              <a:avLst/>
              <a:gdLst/>
              <a:ahLst/>
              <a:cxnLst/>
              <a:rect l="l" t="t" r="r" b="b"/>
              <a:pathLst>
                <a:path w="913" h="184" extrusionOk="0">
                  <a:moveTo>
                    <a:pt x="578" y="1"/>
                  </a:moveTo>
                  <a:lnTo>
                    <a:pt x="0" y="183"/>
                  </a:lnTo>
                  <a:lnTo>
                    <a:pt x="335" y="183"/>
                  </a:lnTo>
                  <a:lnTo>
                    <a:pt x="912"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24;p79">
              <a:extLst>
                <a:ext uri="{FF2B5EF4-FFF2-40B4-BE49-F238E27FC236}">
                  <a16:creationId xmlns:a16="http://schemas.microsoft.com/office/drawing/2014/main" id="{3D3920C8-EA4D-D14B-5BBD-0DEF3A13AE4A}"/>
                </a:ext>
              </a:extLst>
            </p:cNvPr>
            <p:cNvSpPr/>
            <p:nvPr/>
          </p:nvSpPr>
          <p:spPr>
            <a:xfrm>
              <a:off x="5161107" y="4313471"/>
              <a:ext cx="17357" cy="2836"/>
            </a:xfrm>
            <a:custGeom>
              <a:avLst/>
              <a:gdLst/>
              <a:ahLst/>
              <a:cxnLst/>
              <a:rect l="l" t="t" r="r" b="b"/>
              <a:pathLst>
                <a:path w="1126" h="184" extrusionOk="0">
                  <a:moveTo>
                    <a:pt x="791" y="1"/>
                  </a:moveTo>
                  <a:lnTo>
                    <a:pt x="1" y="183"/>
                  </a:lnTo>
                  <a:lnTo>
                    <a:pt x="335" y="183"/>
                  </a:lnTo>
                  <a:lnTo>
                    <a:pt x="1125"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25;p79">
              <a:extLst>
                <a:ext uri="{FF2B5EF4-FFF2-40B4-BE49-F238E27FC236}">
                  <a16:creationId xmlns:a16="http://schemas.microsoft.com/office/drawing/2014/main" id="{FB4CF5E8-C2FA-2AEC-E506-4DF423FB390E}"/>
                </a:ext>
              </a:extLst>
            </p:cNvPr>
            <p:cNvSpPr/>
            <p:nvPr/>
          </p:nvSpPr>
          <p:spPr>
            <a:xfrm>
              <a:off x="4480242" y="4313471"/>
              <a:ext cx="22506" cy="2836"/>
            </a:xfrm>
            <a:custGeom>
              <a:avLst/>
              <a:gdLst/>
              <a:ahLst/>
              <a:cxnLst/>
              <a:rect l="l" t="t" r="r" b="b"/>
              <a:pathLst>
                <a:path w="1460" h="184" extrusionOk="0">
                  <a:moveTo>
                    <a:pt x="1004" y="1"/>
                  </a:moveTo>
                  <a:lnTo>
                    <a:pt x="1" y="183"/>
                  </a:lnTo>
                  <a:lnTo>
                    <a:pt x="457" y="183"/>
                  </a:lnTo>
                  <a:lnTo>
                    <a:pt x="1460"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26;p79">
              <a:extLst>
                <a:ext uri="{FF2B5EF4-FFF2-40B4-BE49-F238E27FC236}">
                  <a16:creationId xmlns:a16="http://schemas.microsoft.com/office/drawing/2014/main" id="{3482B46E-2E77-5C98-F550-AC0191C8E99E}"/>
                </a:ext>
              </a:extLst>
            </p:cNvPr>
            <p:cNvSpPr/>
            <p:nvPr/>
          </p:nvSpPr>
          <p:spPr>
            <a:xfrm>
              <a:off x="3798914" y="4313471"/>
              <a:ext cx="28132" cy="2836"/>
            </a:xfrm>
            <a:custGeom>
              <a:avLst/>
              <a:gdLst/>
              <a:ahLst/>
              <a:cxnLst/>
              <a:rect l="l" t="t" r="r" b="b"/>
              <a:pathLst>
                <a:path w="1825" h="184" extrusionOk="0">
                  <a:moveTo>
                    <a:pt x="1186" y="1"/>
                  </a:moveTo>
                  <a:lnTo>
                    <a:pt x="1" y="183"/>
                  </a:lnTo>
                  <a:lnTo>
                    <a:pt x="608" y="183"/>
                  </a:lnTo>
                  <a:lnTo>
                    <a:pt x="1824"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27;p79">
              <a:extLst>
                <a:ext uri="{FF2B5EF4-FFF2-40B4-BE49-F238E27FC236}">
                  <a16:creationId xmlns:a16="http://schemas.microsoft.com/office/drawing/2014/main" id="{EA6D5FA1-FE21-C95B-062F-1A616D5F8AE1}"/>
                </a:ext>
              </a:extLst>
            </p:cNvPr>
            <p:cNvSpPr/>
            <p:nvPr/>
          </p:nvSpPr>
          <p:spPr>
            <a:xfrm>
              <a:off x="3117109" y="4313471"/>
              <a:ext cx="34221" cy="2836"/>
            </a:xfrm>
            <a:custGeom>
              <a:avLst/>
              <a:gdLst/>
              <a:ahLst/>
              <a:cxnLst/>
              <a:rect l="l" t="t" r="r" b="b"/>
              <a:pathLst>
                <a:path w="2220" h="184" extrusionOk="0">
                  <a:moveTo>
                    <a:pt x="1429" y="1"/>
                  </a:moveTo>
                  <a:lnTo>
                    <a:pt x="1" y="183"/>
                  </a:lnTo>
                  <a:lnTo>
                    <a:pt x="821" y="183"/>
                  </a:lnTo>
                  <a:lnTo>
                    <a:pt x="2220"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28;p79">
              <a:extLst>
                <a:ext uri="{FF2B5EF4-FFF2-40B4-BE49-F238E27FC236}">
                  <a16:creationId xmlns:a16="http://schemas.microsoft.com/office/drawing/2014/main" id="{B9CCA0AD-B5EF-371D-A388-44E58E0669F4}"/>
                </a:ext>
              </a:extLst>
            </p:cNvPr>
            <p:cNvSpPr/>
            <p:nvPr/>
          </p:nvSpPr>
          <p:spPr>
            <a:xfrm>
              <a:off x="2523738" y="4261008"/>
              <a:ext cx="1534517" cy="136824"/>
            </a:xfrm>
            <a:custGeom>
              <a:avLst/>
              <a:gdLst/>
              <a:ahLst/>
              <a:cxnLst/>
              <a:rect l="l" t="t" r="r" b="b"/>
              <a:pathLst>
                <a:path w="99547" h="8876" extrusionOk="0">
                  <a:moveTo>
                    <a:pt x="49788" y="0"/>
                  </a:moveTo>
                  <a:cubicBezTo>
                    <a:pt x="22311" y="0"/>
                    <a:pt x="0" y="1976"/>
                    <a:pt x="0" y="4438"/>
                  </a:cubicBezTo>
                  <a:cubicBezTo>
                    <a:pt x="0" y="6900"/>
                    <a:pt x="22311" y="8876"/>
                    <a:pt x="49788" y="8876"/>
                  </a:cubicBezTo>
                  <a:cubicBezTo>
                    <a:pt x="77266" y="8876"/>
                    <a:pt x="99546" y="6900"/>
                    <a:pt x="99546" y="4438"/>
                  </a:cubicBezTo>
                  <a:cubicBezTo>
                    <a:pt x="99546" y="1976"/>
                    <a:pt x="77266" y="0"/>
                    <a:pt x="49788" y="0"/>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29;p79">
              <a:extLst>
                <a:ext uri="{FF2B5EF4-FFF2-40B4-BE49-F238E27FC236}">
                  <a16:creationId xmlns:a16="http://schemas.microsoft.com/office/drawing/2014/main" id="{8601DCE9-02CF-E0D6-E8DB-246F86204AC5}"/>
                </a:ext>
              </a:extLst>
            </p:cNvPr>
            <p:cNvSpPr/>
            <p:nvPr/>
          </p:nvSpPr>
          <p:spPr>
            <a:xfrm>
              <a:off x="3690689" y="4604056"/>
              <a:ext cx="1534517" cy="136377"/>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30;p79">
              <a:extLst>
                <a:ext uri="{FF2B5EF4-FFF2-40B4-BE49-F238E27FC236}">
                  <a16:creationId xmlns:a16="http://schemas.microsoft.com/office/drawing/2014/main" id="{12FB1D39-8432-DE9A-701F-D532A395267C}"/>
                </a:ext>
              </a:extLst>
            </p:cNvPr>
            <p:cNvSpPr/>
            <p:nvPr/>
          </p:nvSpPr>
          <p:spPr>
            <a:xfrm>
              <a:off x="3607900" y="4288188"/>
              <a:ext cx="2924809" cy="226785"/>
            </a:xfrm>
            <a:custGeom>
              <a:avLst/>
              <a:gdLst/>
              <a:ahLst/>
              <a:cxnLst/>
              <a:rect l="l" t="t" r="r" b="b"/>
              <a:pathLst>
                <a:path w="186175" h="14712" extrusionOk="0">
                  <a:moveTo>
                    <a:pt x="93103" y="0"/>
                  </a:moveTo>
                  <a:cubicBezTo>
                    <a:pt x="41673" y="0"/>
                    <a:pt x="1" y="2007"/>
                    <a:pt x="1" y="4438"/>
                  </a:cubicBezTo>
                  <a:cubicBezTo>
                    <a:pt x="1" y="6900"/>
                    <a:pt x="76628" y="14712"/>
                    <a:pt x="128058" y="14712"/>
                  </a:cubicBezTo>
                  <a:cubicBezTo>
                    <a:pt x="179457" y="14712"/>
                    <a:pt x="186175" y="6900"/>
                    <a:pt x="186175" y="4438"/>
                  </a:cubicBezTo>
                  <a:cubicBezTo>
                    <a:pt x="186175" y="2007"/>
                    <a:pt x="144502" y="0"/>
                    <a:pt x="93103" y="0"/>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31;p79">
              <a:extLst>
                <a:ext uri="{FF2B5EF4-FFF2-40B4-BE49-F238E27FC236}">
                  <a16:creationId xmlns:a16="http://schemas.microsoft.com/office/drawing/2014/main" id="{B35DF3B4-2B28-E0AD-444A-43E02DB5B2A4}"/>
                </a:ext>
              </a:extLst>
            </p:cNvPr>
            <p:cNvSpPr/>
            <p:nvPr/>
          </p:nvSpPr>
          <p:spPr>
            <a:xfrm>
              <a:off x="5121749" y="3107292"/>
              <a:ext cx="695124" cy="731457"/>
            </a:xfrm>
            <a:custGeom>
              <a:avLst/>
              <a:gdLst/>
              <a:ahLst/>
              <a:cxnLst/>
              <a:rect l="l" t="t" r="r" b="b"/>
              <a:pathLst>
                <a:path w="45094" h="47451" extrusionOk="0">
                  <a:moveTo>
                    <a:pt x="689" y="1"/>
                  </a:moveTo>
                  <a:cubicBezTo>
                    <a:pt x="632" y="1"/>
                    <a:pt x="575" y="1"/>
                    <a:pt x="517" y="3"/>
                  </a:cubicBezTo>
                  <a:cubicBezTo>
                    <a:pt x="1" y="3"/>
                    <a:pt x="1" y="763"/>
                    <a:pt x="517" y="763"/>
                  </a:cubicBezTo>
                  <a:cubicBezTo>
                    <a:pt x="556" y="762"/>
                    <a:pt x="594" y="762"/>
                    <a:pt x="632" y="762"/>
                  </a:cubicBezTo>
                  <a:cubicBezTo>
                    <a:pt x="3771" y="762"/>
                    <a:pt x="6337" y="3225"/>
                    <a:pt x="7508" y="5717"/>
                  </a:cubicBezTo>
                  <a:cubicBezTo>
                    <a:pt x="8846" y="8605"/>
                    <a:pt x="8876" y="11948"/>
                    <a:pt x="8724" y="14836"/>
                  </a:cubicBezTo>
                  <a:cubicBezTo>
                    <a:pt x="8603" y="17359"/>
                    <a:pt x="8329" y="19912"/>
                    <a:pt x="8055" y="22374"/>
                  </a:cubicBezTo>
                  <a:cubicBezTo>
                    <a:pt x="7569" y="26842"/>
                    <a:pt x="7083" y="31462"/>
                    <a:pt x="7448" y="36022"/>
                  </a:cubicBezTo>
                  <a:cubicBezTo>
                    <a:pt x="7812" y="40885"/>
                    <a:pt x="9454" y="44380"/>
                    <a:pt x="12189" y="46113"/>
                  </a:cubicBezTo>
                  <a:cubicBezTo>
                    <a:pt x="13618" y="46994"/>
                    <a:pt x="15290" y="47450"/>
                    <a:pt x="16992" y="47450"/>
                  </a:cubicBezTo>
                  <a:cubicBezTo>
                    <a:pt x="18116" y="47450"/>
                    <a:pt x="19241" y="47268"/>
                    <a:pt x="20335" y="46964"/>
                  </a:cubicBezTo>
                  <a:cubicBezTo>
                    <a:pt x="22828" y="46234"/>
                    <a:pt x="25016" y="44867"/>
                    <a:pt x="27569" y="43043"/>
                  </a:cubicBezTo>
                  <a:cubicBezTo>
                    <a:pt x="29184" y="41871"/>
                    <a:pt x="31334" y="40320"/>
                    <a:pt x="33503" y="40320"/>
                  </a:cubicBezTo>
                  <a:cubicBezTo>
                    <a:pt x="33866" y="40320"/>
                    <a:pt x="34229" y="40363"/>
                    <a:pt x="34591" y="40459"/>
                  </a:cubicBezTo>
                  <a:cubicBezTo>
                    <a:pt x="35533" y="40763"/>
                    <a:pt x="36384" y="41250"/>
                    <a:pt x="37175" y="41857"/>
                  </a:cubicBezTo>
                  <a:cubicBezTo>
                    <a:pt x="37539" y="42131"/>
                    <a:pt x="37934" y="42405"/>
                    <a:pt x="38360" y="42648"/>
                  </a:cubicBezTo>
                  <a:cubicBezTo>
                    <a:pt x="39158" y="43137"/>
                    <a:pt x="40172" y="43508"/>
                    <a:pt x="41144" y="43508"/>
                  </a:cubicBezTo>
                  <a:cubicBezTo>
                    <a:pt x="41802" y="43508"/>
                    <a:pt x="42440" y="43338"/>
                    <a:pt x="42980" y="42921"/>
                  </a:cubicBezTo>
                  <a:cubicBezTo>
                    <a:pt x="44166" y="41979"/>
                    <a:pt x="44318" y="40368"/>
                    <a:pt x="44378" y="38909"/>
                  </a:cubicBezTo>
                  <a:lnTo>
                    <a:pt x="45077" y="17602"/>
                  </a:lnTo>
                  <a:cubicBezTo>
                    <a:pt x="45093" y="17336"/>
                    <a:pt x="44899" y="17199"/>
                    <a:pt x="44704" y="17199"/>
                  </a:cubicBezTo>
                  <a:cubicBezTo>
                    <a:pt x="44519" y="17199"/>
                    <a:pt x="44332" y="17321"/>
                    <a:pt x="44318" y="17571"/>
                  </a:cubicBezTo>
                  <a:lnTo>
                    <a:pt x="43649" y="38879"/>
                  </a:lnTo>
                  <a:cubicBezTo>
                    <a:pt x="43588" y="40155"/>
                    <a:pt x="43466" y="41584"/>
                    <a:pt x="42555" y="42283"/>
                  </a:cubicBezTo>
                  <a:cubicBezTo>
                    <a:pt x="42148" y="42597"/>
                    <a:pt x="41666" y="42724"/>
                    <a:pt x="41160" y="42724"/>
                  </a:cubicBezTo>
                  <a:cubicBezTo>
                    <a:pt x="40344" y="42724"/>
                    <a:pt x="39469" y="42392"/>
                    <a:pt x="38755" y="41979"/>
                  </a:cubicBezTo>
                  <a:cubicBezTo>
                    <a:pt x="38390" y="41736"/>
                    <a:pt x="37995" y="41493"/>
                    <a:pt x="37630" y="41219"/>
                  </a:cubicBezTo>
                  <a:cubicBezTo>
                    <a:pt x="36779" y="40550"/>
                    <a:pt x="35837" y="40034"/>
                    <a:pt x="34804" y="39699"/>
                  </a:cubicBezTo>
                  <a:cubicBezTo>
                    <a:pt x="34372" y="39585"/>
                    <a:pt x="33942" y="39533"/>
                    <a:pt x="33516" y="39533"/>
                  </a:cubicBezTo>
                  <a:cubicBezTo>
                    <a:pt x="31120" y="39533"/>
                    <a:pt x="28847" y="41166"/>
                    <a:pt x="27144" y="42405"/>
                  </a:cubicBezTo>
                  <a:cubicBezTo>
                    <a:pt x="24682" y="44168"/>
                    <a:pt x="22524" y="45505"/>
                    <a:pt x="20153" y="46204"/>
                  </a:cubicBezTo>
                  <a:cubicBezTo>
                    <a:pt x="19087" y="46517"/>
                    <a:pt x="18031" y="46671"/>
                    <a:pt x="17020" y="46671"/>
                  </a:cubicBezTo>
                  <a:cubicBezTo>
                    <a:pt x="15378" y="46671"/>
                    <a:pt x="13856" y="46265"/>
                    <a:pt x="12615" y="45475"/>
                  </a:cubicBezTo>
                  <a:cubicBezTo>
                    <a:pt x="9454" y="43468"/>
                    <a:pt x="8481" y="39183"/>
                    <a:pt x="8207" y="35961"/>
                  </a:cubicBezTo>
                  <a:cubicBezTo>
                    <a:pt x="7873" y="31493"/>
                    <a:pt x="8359" y="26903"/>
                    <a:pt x="8846" y="22465"/>
                  </a:cubicBezTo>
                  <a:cubicBezTo>
                    <a:pt x="9089" y="19973"/>
                    <a:pt x="9393" y="17419"/>
                    <a:pt x="9514" y="14866"/>
                  </a:cubicBezTo>
                  <a:cubicBezTo>
                    <a:pt x="9666" y="11887"/>
                    <a:pt x="9606" y="8422"/>
                    <a:pt x="8207" y="5383"/>
                  </a:cubicBezTo>
                  <a:cubicBezTo>
                    <a:pt x="6952" y="2692"/>
                    <a:pt x="4137" y="1"/>
                    <a:pt x="6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32;p79">
              <a:extLst>
                <a:ext uri="{FF2B5EF4-FFF2-40B4-BE49-F238E27FC236}">
                  <a16:creationId xmlns:a16="http://schemas.microsoft.com/office/drawing/2014/main" id="{C8558D7F-1D40-1D13-B666-7476CA874275}"/>
                </a:ext>
              </a:extLst>
            </p:cNvPr>
            <p:cNvSpPr/>
            <p:nvPr/>
          </p:nvSpPr>
          <p:spPr>
            <a:xfrm>
              <a:off x="5448114" y="3366550"/>
              <a:ext cx="356826" cy="524696"/>
            </a:xfrm>
            <a:custGeom>
              <a:avLst/>
              <a:gdLst/>
              <a:ahLst/>
              <a:cxnLst/>
              <a:rect l="l" t="t" r="r" b="b"/>
              <a:pathLst>
                <a:path w="23148" h="34038" extrusionOk="0">
                  <a:moveTo>
                    <a:pt x="407" y="1"/>
                  </a:moveTo>
                  <a:cubicBezTo>
                    <a:pt x="206" y="1"/>
                    <a:pt x="0" y="147"/>
                    <a:pt x="16" y="420"/>
                  </a:cubicBezTo>
                  <a:lnTo>
                    <a:pt x="1810" y="21819"/>
                  </a:lnTo>
                  <a:cubicBezTo>
                    <a:pt x="1992" y="24189"/>
                    <a:pt x="2235" y="27107"/>
                    <a:pt x="3785" y="29357"/>
                  </a:cubicBezTo>
                  <a:cubicBezTo>
                    <a:pt x="6430" y="33156"/>
                    <a:pt x="11567" y="33734"/>
                    <a:pt x="16157" y="33977"/>
                  </a:cubicBezTo>
                  <a:cubicBezTo>
                    <a:pt x="16552" y="34038"/>
                    <a:pt x="16977" y="34038"/>
                    <a:pt x="17372" y="34038"/>
                  </a:cubicBezTo>
                  <a:cubicBezTo>
                    <a:pt x="18649" y="34038"/>
                    <a:pt x="19834" y="33855"/>
                    <a:pt x="20837" y="33095"/>
                  </a:cubicBezTo>
                  <a:cubicBezTo>
                    <a:pt x="22874" y="31576"/>
                    <a:pt x="22692" y="28718"/>
                    <a:pt x="22357" y="26135"/>
                  </a:cubicBezTo>
                  <a:cubicBezTo>
                    <a:pt x="21293" y="17776"/>
                    <a:pt x="21537" y="9265"/>
                    <a:pt x="23117" y="967"/>
                  </a:cubicBezTo>
                  <a:cubicBezTo>
                    <a:pt x="23148" y="754"/>
                    <a:pt x="23026" y="572"/>
                    <a:pt x="22813" y="511"/>
                  </a:cubicBezTo>
                  <a:cubicBezTo>
                    <a:pt x="22791" y="508"/>
                    <a:pt x="22770" y="507"/>
                    <a:pt x="22749" y="507"/>
                  </a:cubicBezTo>
                  <a:cubicBezTo>
                    <a:pt x="22564" y="507"/>
                    <a:pt x="22412" y="624"/>
                    <a:pt x="22357" y="815"/>
                  </a:cubicBezTo>
                  <a:cubicBezTo>
                    <a:pt x="20777" y="9204"/>
                    <a:pt x="20533" y="17776"/>
                    <a:pt x="21597" y="26226"/>
                  </a:cubicBezTo>
                  <a:cubicBezTo>
                    <a:pt x="21901" y="28597"/>
                    <a:pt x="22084" y="31211"/>
                    <a:pt x="20382" y="32518"/>
                  </a:cubicBezTo>
                  <a:cubicBezTo>
                    <a:pt x="19584" y="33116"/>
                    <a:pt x="18577" y="33262"/>
                    <a:pt x="17478" y="33262"/>
                  </a:cubicBezTo>
                  <a:cubicBezTo>
                    <a:pt x="17068" y="33262"/>
                    <a:pt x="16646" y="33242"/>
                    <a:pt x="16217" y="33217"/>
                  </a:cubicBezTo>
                  <a:cubicBezTo>
                    <a:pt x="11780" y="33004"/>
                    <a:pt x="6886" y="32457"/>
                    <a:pt x="4424" y="28931"/>
                  </a:cubicBezTo>
                  <a:cubicBezTo>
                    <a:pt x="2995" y="26864"/>
                    <a:pt x="2752" y="24129"/>
                    <a:pt x="2570" y="21758"/>
                  </a:cubicBezTo>
                  <a:lnTo>
                    <a:pt x="776" y="359"/>
                  </a:lnTo>
                  <a:cubicBezTo>
                    <a:pt x="762" y="116"/>
                    <a:pt x="586" y="1"/>
                    <a:pt x="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33;p79">
              <a:extLst>
                <a:ext uri="{FF2B5EF4-FFF2-40B4-BE49-F238E27FC236}">
                  <a16:creationId xmlns:a16="http://schemas.microsoft.com/office/drawing/2014/main" id="{63CBD060-6BEC-3078-891E-CB9DF105D839}"/>
                </a:ext>
              </a:extLst>
            </p:cNvPr>
            <p:cNvSpPr/>
            <p:nvPr/>
          </p:nvSpPr>
          <p:spPr>
            <a:xfrm>
              <a:off x="4607705" y="2127966"/>
              <a:ext cx="479345" cy="899635"/>
            </a:xfrm>
            <a:custGeom>
              <a:avLst/>
              <a:gdLst/>
              <a:ahLst/>
              <a:cxnLst/>
              <a:rect l="l" t="t" r="r" b="b"/>
              <a:pathLst>
                <a:path w="31096" h="58361" extrusionOk="0">
                  <a:moveTo>
                    <a:pt x="30579" y="1"/>
                  </a:moveTo>
                  <a:lnTo>
                    <a:pt x="1" y="1794"/>
                  </a:lnTo>
                  <a:lnTo>
                    <a:pt x="1" y="58361"/>
                  </a:lnTo>
                  <a:lnTo>
                    <a:pt x="31095" y="58361"/>
                  </a:lnTo>
                  <a:lnTo>
                    <a:pt x="30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34;p79">
              <a:extLst>
                <a:ext uri="{FF2B5EF4-FFF2-40B4-BE49-F238E27FC236}">
                  <a16:creationId xmlns:a16="http://schemas.microsoft.com/office/drawing/2014/main" id="{7B83A221-0A91-B227-F489-561C589B8761}"/>
                </a:ext>
              </a:extLst>
            </p:cNvPr>
            <p:cNvSpPr/>
            <p:nvPr/>
          </p:nvSpPr>
          <p:spPr>
            <a:xfrm>
              <a:off x="4607705" y="2127966"/>
              <a:ext cx="474181" cy="692072"/>
            </a:xfrm>
            <a:custGeom>
              <a:avLst/>
              <a:gdLst/>
              <a:ahLst/>
              <a:cxnLst/>
              <a:rect l="l" t="t" r="r" b="b"/>
              <a:pathLst>
                <a:path w="30761" h="44896" extrusionOk="0">
                  <a:moveTo>
                    <a:pt x="30579" y="1"/>
                  </a:moveTo>
                  <a:lnTo>
                    <a:pt x="29728" y="62"/>
                  </a:lnTo>
                  <a:lnTo>
                    <a:pt x="1" y="21187"/>
                  </a:lnTo>
                  <a:lnTo>
                    <a:pt x="1" y="44895"/>
                  </a:lnTo>
                  <a:lnTo>
                    <a:pt x="30761" y="21035"/>
                  </a:lnTo>
                  <a:lnTo>
                    <a:pt x="305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35;p79">
              <a:extLst>
                <a:ext uri="{FF2B5EF4-FFF2-40B4-BE49-F238E27FC236}">
                  <a16:creationId xmlns:a16="http://schemas.microsoft.com/office/drawing/2014/main" id="{F06B7560-8BD0-B2C4-86E4-C776FEBD4C65}"/>
                </a:ext>
              </a:extLst>
            </p:cNvPr>
            <p:cNvSpPr/>
            <p:nvPr/>
          </p:nvSpPr>
          <p:spPr>
            <a:xfrm>
              <a:off x="4607705" y="2151877"/>
              <a:ext cx="59055" cy="41713"/>
            </a:xfrm>
            <a:custGeom>
              <a:avLst/>
              <a:gdLst/>
              <a:ahLst/>
              <a:cxnLst/>
              <a:rect l="l" t="t" r="r" b="b"/>
              <a:pathLst>
                <a:path w="3831" h="2706" extrusionOk="0">
                  <a:moveTo>
                    <a:pt x="3830" y="0"/>
                  </a:moveTo>
                  <a:lnTo>
                    <a:pt x="1" y="243"/>
                  </a:lnTo>
                  <a:lnTo>
                    <a:pt x="1" y="2705"/>
                  </a:lnTo>
                  <a:lnTo>
                    <a:pt x="3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36;p79">
              <a:extLst>
                <a:ext uri="{FF2B5EF4-FFF2-40B4-BE49-F238E27FC236}">
                  <a16:creationId xmlns:a16="http://schemas.microsoft.com/office/drawing/2014/main" id="{52089573-948E-B910-8513-A982B9CF241A}"/>
                </a:ext>
              </a:extLst>
            </p:cNvPr>
            <p:cNvSpPr/>
            <p:nvPr/>
          </p:nvSpPr>
          <p:spPr>
            <a:xfrm>
              <a:off x="4607705" y="2147190"/>
              <a:ext cx="142450" cy="99350"/>
            </a:xfrm>
            <a:custGeom>
              <a:avLst/>
              <a:gdLst/>
              <a:ahLst/>
              <a:cxnLst/>
              <a:rect l="l" t="t" r="r" b="b"/>
              <a:pathLst>
                <a:path w="9241" h="6445" extrusionOk="0">
                  <a:moveTo>
                    <a:pt x="9241" y="0"/>
                  </a:moveTo>
                  <a:lnTo>
                    <a:pt x="5958" y="183"/>
                  </a:lnTo>
                  <a:lnTo>
                    <a:pt x="1" y="4468"/>
                  </a:lnTo>
                  <a:lnTo>
                    <a:pt x="1" y="6444"/>
                  </a:lnTo>
                  <a:lnTo>
                    <a:pt x="9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37;p79">
              <a:extLst>
                <a:ext uri="{FF2B5EF4-FFF2-40B4-BE49-F238E27FC236}">
                  <a16:creationId xmlns:a16="http://schemas.microsoft.com/office/drawing/2014/main" id="{42133C0C-D58E-0583-B1D3-63A3B9B85477}"/>
                </a:ext>
              </a:extLst>
            </p:cNvPr>
            <p:cNvSpPr/>
            <p:nvPr/>
          </p:nvSpPr>
          <p:spPr>
            <a:xfrm>
              <a:off x="4264227" y="2163115"/>
              <a:ext cx="194938" cy="384697"/>
            </a:xfrm>
            <a:custGeom>
              <a:avLst/>
              <a:gdLst/>
              <a:ahLst/>
              <a:cxnLst/>
              <a:rect l="l" t="t" r="r" b="b"/>
              <a:pathLst>
                <a:path w="12646" h="24956" extrusionOk="0">
                  <a:moveTo>
                    <a:pt x="12645" y="1"/>
                  </a:moveTo>
                  <a:lnTo>
                    <a:pt x="0" y="730"/>
                  </a:lnTo>
                  <a:lnTo>
                    <a:pt x="0" y="24955"/>
                  </a:lnTo>
                  <a:lnTo>
                    <a:pt x="12645" y="24560"/>
                  </a:lnTo>
                  <a:lnTo>
                    <a:pt x="12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38;p79">
              <a:extLst>
                <a:ext uri="{FF2B5EF4-FFF2-40B4-BE49-F238E27FC236}">
                  <a16:creationId xmlns:a16="http://schemas.microsoft.com/office/drawing/2014/main" id="{4C7ADC57-FF71-30C8-9444-566FC62734C0}"/>
                </a:ext>
              </a:extLst>
            </p:cNvPr>
            <p:cNvSpPr/>
            <p:nvPr/>
          </p:nvSpPr>
          <p:spPr>
            <a:xfrm>
              <a:off x="4299839" y="2191697"/>
              <a:ext cx="156508" cy="206977"/>
            </a:xfrm>
            <a:custGeom>
              <a:avLst/>
              <a:gdLst/>
              <a:ahLst/>
              <a:cxnLst/>
              <a:rect l="l" t="t" r="r" b="b"/>
              <a:pathLst>
                <a:path w="10153" h="13427" extrusionOk="0">
                  <a:moveTo>
                    <a:pt x="10153" y="1"/>
                  </a:moveTo>
                  <a:cubicBezTo>
                    <a:pt x="8724" y="92"/>
                    <a:pt x="7326" y="518"/>
                    <a:pt x="6049" y="1217"/>
                  </a:cubicBezTo>
                  <a:cubicBezTo>
                    <a:pt x="4499" y="2128"/>
                    <a:pt x="3131" y="3375"/>
                    <a:pt x="2037" y="4834"/>
                  </a:cubicBezTo>
                  <a:cubicBezTo>
                    <a:pt x="1125" y="5958"/>
                    <a:pt x="487" y="7296"/>
                    <a:pt x="213" y="8724"/>
                  </a:cubicBezTo>
                  <a:cubicBezTo>
                    <a:pt x="1" y="10153"/>
                    <a:pt x="396" y="11673"/>
                    <a:pt x="1460" y="12585"/>
                  </a:cubicBezTo>
                  <a:cubicBezTo>
                    <a:pt x="2172" y="13125"/>
                    <a:pt x="3062" y="13427"/>
                    <a:pt x="3955" y="13427"/>
                  </a:cubicBezTo>
                  <a:cubicBezTo>
                    <a:pt x="4168" y="13427"/>
                    <a:pt x="4380" y="13410"/>
                    <a:pt x="4590" y="13375"/>
                  </a:cubicBezTo>
                  <a:cubicBezTo>
                    <a:pt x="5715" y="13223"/>
                    <a:pt x="6809" y="12828"/>
                    <a:pt x="7812" y="12250"/>
                  </a:cubicBezTo>
                  <a:cubicBezTo>
                    <a:pt x="8633" y="11764"/>
                    <a:pt x="9423" y="11217"/>
                    <a:pt x="10153" y="10609"/>
                  </a:cubicBezTo>
                  <a:lnTo>
                    <a:pt x="10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39;p79">
              <a:extLst>
                <a:ext uri="{FF2B5EF4-FFF2-40B4-BE49-F238E27FC236}">
                  <a16:creationId xmlns:a16="http://schemas.microsoft.com/office/drawing/2014/main" id="{D45A632A-3034-C982-F522-6BE7C3610CC0}"/>
                </a:ext>
              </a:extLst>
            </p:cNvPr>
            <p:cNvSpPr/>
            <p:nvPr/>
          </p:nvSpPr>
          <p:spPr>
            <a:xfrm>
              <a:off x="4266108" y="2196615"/>
              <a:ext cx="67949" cy="97253"/>
            </a:xfrm>
            <a:custGeom>
              <a:avLst/>
              <a:gdLst/>
              <a:ahLst/>
              <a:cxnLst/>
              <a:rect l="l" t="t" r="r" b="b"/>
              <a:pathLst>
                <a:path w="4408" h="6309" extrusionOk="0">
                  <a:moveTo>
                    <a:pt x="2410" y="1"/>
                  </a:moveTo>
                  <a:cubicBezTo>
                    <a:pt x="2158" y="1"/>
                    <a:pt x="1906" y="37"/>
                    <a:pt x="1672" y="107"/>
                  </a:cubicBezTo>
                  <a:cubicBezTo>
                    <a:pt x="1094" y="259"/>
                    <a:pt x="547" y="502"/>
                    <a:pt x="0" y="776"/>
                  </a:cubicBezTo>
                  <a:lnTo>
                    <a:pt x="0" y="6308"/>
                  </a:lnTo>
                  <a:cubicBezTo>
                    <a:pt x="1398" y="5548"/>
                    <a:pt x="2584" y="4515"/>
                    <a:pt x="3496" y="3238"/>
                  </a:cubicBezTo>
                  <a:cubicBezTo>
                    <a:pt x="3982" y="2569"/>
                    <a:pt x="4407" y="1688"/>
                    <a:pt x="4103" y="958"/>
                  </a:cubicBezTo>
                  <a:cubicBezTo>
                    <a:pt x="3855" y="303"/>
                    <a:pt x="3137" y="1"/>
                    <a:pt x="2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40;p79">
              <a:extLst>
                <a:ext uri="{FF2B5EF4-FFF2-40B4-BE49-F238E27FC236}">
                  <a16:creationId xmlns:a16="http://schemas.microsoft.com/office/drawing/2014/main" id="{C5683229-21D5-C1C2-75DF-58684AD1317B}"/>
                </a:ext>
              </a:extLst>
            </p:cNvPr>
            <p:cNvSpPr/>
            <p:nvPr/>
          </p:nvSpPr>
          <p:spPr>
            <a:xfrm>
              <a:off x="4276406" y="2424423"/>
              <a:ext cx="106841" cy="82563"/>
            </a:xfrm>
            <a:custGeom>
              <a:avLst/>
              <a:gdLst/>
              <a:ahLst/>
              <a:cxnLst/>
              <a:rect l="l" t="t" r="r" b="b"/>
              <a:pathLst>
                <a:path w="6931" h="5356" extrusionOk="0">
                  <a:moveTo>
                    <a:pt x="4768" y="1"/>
                  </a:moveTo>
                  <a:cubicBezTo>
                    <a:pt x="4387" y="1"/>
                    <a:pt x="4010" y="75"/>
                    <a:pt x="3648" y="224"/>
                  </a:cubicBezTo>
                  <a:cubicBezTo>
                    <a:pt x="2524" y="619"/>
                    <a:pt x="1551" y="1349"/>
                    <a:pt x="882" y="2291"/>
                  </a:cubicBezTo>
                  <a:cubicBezTo>
                    <a:pt x="335" y="3021"/>
                    <a:pt x="1" y="4054"/>
                    <a:pt x="517" y="4753"/>
                  </a:cubicBezTo>
                  <a:cubicBezTo>
                    <a:pt x="842" y="5193"/>
                    <a:pt x="1372" y="5356"/>
                    <a:pt x="1932" y="5356"/>
                  </a:cubicBezTo>
                  <a:cubicBezTo>
                    <a:pt x="2262" y="5356"/>
                    <a:pt x="2603" y="5299"/>
                    <a:pt x="2919" y="5209"/>
                  </a:cubicBezTo>
                  <a:cubicBezTo>
                    <a:pt x="4013" y="4875"/>
                    <a:pt x="4986" y="4267"/>
                    <a:pt x="5776" y="3446"/>
                  </a:cubicBezTo>
                  <a:cubicBezTo>
                    <a:pt x="6414" y="2747"/>
                    <a:pt x="6931" y="1744"/>
                    <a:pt x="6536" y="923"/>
                  </a:cubicBezTo>
                  <a:cubicBezTo>
                    <a:pt x="6293" y="437"/>
                    <a:pt x="5806" y="103"/>
                    <a:pt x="5259" y="42"/>
                  </a:cubicBezTo>
                  <a:cubicBezTo>
                    <a:pt x="5095" y="14"/>
                    <a:pt x="4931" y="1"/>
                    <a:pt x="4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41;p79">
              <a:extLst>
                <a:ext uri="{FF2B5EF4-FFF2-40B4-BE49-F238E27FC236}">
                  <a16:creationId xmlns:a16="http://schemas.microsoft.com/office/drawing/2014/main" id="{6D429FBD-6B56-36F5-1D32-6B1F8748B6A7}"/>
                </a:ext>
              </a:extLst>
            </p:cNvPr>
            <p:cNvSpPr/>
            <p:nvPr/>
          </p:nvSpPr>
          <p:spPr>
            <a:xfrm>
              <a:off x="5107689" y="3920800"/>
              <a:ext cx="799838" cy="113408"/>
            </a:xfrm>
            <a:custGeom>
              <a:avLst/>
              <a:gdLst/>
              <a:ahLst/>
              <a:cxnLst/>
              <a:rect l="l" t="t" r="r" b="b"/>
              <a:pathLst>
                <a:path w="51887" h="7357" extrusionOk="0">
                  <a:moveTo>
                    <a:pt x="28633" y="0"/>
                  </a:moveTo>
                  <a:lnTo>
                    <a:pt x="1" y="3192"/>
                  </a:lnTo>
                  <a:lnTo>
                    <a:pt x="30792" y="7356"/>
                  </a:lnTo>
                  <a:lnTo>
                    <a:pt x="51886" y="1399"/>
                  </a:lnTo>
                  <a:lnTo>
                    <a:pt x="28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42;p79">
              <a:extLst>
                <a:ext uri="{FF2B5EF4-FFF2-40B4-BE49-F238E27FC236}">
                  <a16:creationId xmlns:a16="http://schemas.microsoft.com/office/drawing/2014/main" id="{F47889E1-8223-764E-718B-F26CE98C2E4C}"/>
                </a:ext>
              </a:extLst>
            </p:cNvPr>
            <p:cNvSpPr/>
            <p:nvPr/>
          </p:nvSpPr>
          <p:spPr>
            <a:xfrm>
              <a:off x="5107689" y="3970009"/>
              <a:ext cx="468570" cy="495731"/>
            </a:xfrm>
            <a:custGeom>
              <a:avLst/>
              <a:gdLst/>
              <a:ahLst/>
              <a:cxnLst/>
              <a:rect l="l" t="t" r="r" b="b"/>
              <a:pathLst>
                <a:path w="30397" h="32159" extrusionOk="0">
                  <a:moveTo>
                    <a:pt x="1" y="0"/>
                  </a:moveTo>
                  <a:lnTo>
                    <a:pt x="1" y="29362"/>
                  </a:lnTo>
                  <a:lnTo>
                    <a:pt x="30396" y="32159"/>
                  </a:lnTo>
                  <a:lnTo>
                    <a:pt x="30396" y="152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43;p79">
              <a:extLst>
                <a:ext uri="{FF2B5EF4-FFF2-40B4-BE49-F238E27FC236}">
                  <a16:creationId xmlns:a16="http://schemas.microsoft.com/office/drawing/2014/main" id="{C67743A0-D2F0-73C1-75AD-166888913261}"/>
                </a:ext>
              </a:extLst>
            </p:cNvPr>
            <p:cNvSpPr/>
            <p:nvPr/>
          </p:nvSpPr>
          <p:spPr>
            <a:xfrm>
              <a:off x="5129719" y="3992964"/>
              <a:ext cx="424514" cy="449347"/>
            </a:xfrm>
            <a:custGeom>
              <a:avLst/>
              <a:gdLst/>
              <a:ahLst/>
              <a:cxnLst/>
              <a:rect l="l" t="t" r="r" b="b"/>
              <a:pathLst>
                <a:path w="27539" h="29150" extrusionOk="0">
                  <a:moveTo>
                    <a:pt x="0" y="0"/>
                  </a:moveTo>
                  <a:lnTo>
                    <a:pt x="0" y="26627"/>
                  </a:lnTo>
                  <a:lnTo>
                    <a:pt x="27539" y="29150"/>
                  </a:lnTo>
                  <a:lnTo>
                    <a:pt x="27539" y="139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44;p79">
              <a:extLst>
                <a:ext uri="{FF2B5EF4-FFF2-40B4-BE49-F238E27FC236}">
                  <a16:creationId xmlns:a16="http://schemas.microsoft.com/office/drawing/2014/main" id="{84EF8528-3F0E-1825-6E1E-D9F3EAEE7E3E}"/>
                </a:ext>
              </a:extLst>
            </p:cNvPr>
            <p:cNvSpPr/>
            <p:nvPr/>
          </p:nvSpPr>
          <p:spPr>
            <a:xfrm>
              <a:off x="5129719" y="3992964"/>
              <a:ext cx="424514" cy="449347"/>
            </a:xfrm>
            <a:custGeom>
              <a:avLst/>
              <a:gdLst/>
              <a:ahLst/>
              <a:cxnLst/>
              <a:rect l="l" t="t" r="r" b="b"/>
              <a:pathLst>
                <a:path w="27539" h="29150" extrusionOk="0">
                  <a:moveTo>
                    <a:pt x="0" y="0"/>
                  </a:moveTo>
                  <a:lnTo>
                    <a:pt x="0" y="26627"/>
                  </a:lnTo>
                  <a:lnTo>
                    <a:pt x="27539" y="29150"/>
                  </a:lnTo>
                  <a:lnTo>
                    <a:pt x="27539" y="16475"/>
                  </a:lnTo>
                  <a:lnTo>
                    <a:pt x="19970" y="16475"/>
                  </a:lnTo>
                  <a:lnTo>
                    <a:pt x="19970" y="100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45;p79">
              <a:extLst>
                <a:ext uri="{FF2B5EF4-FFF2-40B4-BE49-F238E27FC236}">
                  <a16:creationId xmlns:a16="http://schemas.microsoft.com/office/drawing/2014/main" id="{DBFD8C2A-B5CF-ECD3-9E91-F4571A2B860C}"/>
                </a:ext>
              </a:extLst>
            </p:cNvPr>
            <p:cNvSpPr/>
            <p:nvPr/>
          </p:nvSpPr>
          <p:spPr>
            <a:xfrm>
              <a:off x="5328868" y="4098397"/>
              <a:ext cx="216010" cy="234755"/>
            </a:xfrm>
            <a:custGeom>
              <a:avLst/>
              <a:gdLst/>
              <a:ahLst/>
              <a:cxnLst/>
              <a:rect l="l" t="t" r="r" b="b"/>
              <a:pathLst>
                <a:path w="14013" h="15229" extrusionOk="0">
                  <a:moveTo>
                    <a:pt x="3466" y="0"/>
                  </a:moveTo>
                  <a:cubicBezTo>
                    <a:pt x="2463" y="5076"/>
                    <a:pt x="1308" y="10153"/>
                    <a:pt x="0" y="15229"/>
                  </a:cubicBezTo>
                  <a:lnTo>
                    <a:pt x="11277" y="15229"/>
                  </a:lnTo>
                  <a:lnTo>
                    <a:pt x="12615" y="7052"/>
                  </a:lnTo>
                  <a:cubicBezTo>
                    <a:pt x="13071" y="4712"/>
                    <a:pt x="13557" y="2341"/>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446;p79">
              <a:extLst>
                <a:ext uri="{FF2B5EF4-FFF2-40B4-BE49-F238E27FC236}">
                  <a16:creationId xmlns:a16="http://schemas.microsoft.com/office/drawing/2014/main" id="{326E4D78-6ADC-B6ED-548F-6A190AEF9DAE}"/>
                </a:ext>
              </a:extLst>
            </p:cNvPr>
            <p:cNvSpPr/>
            <p:nvPr/>
          </p:nvSpPr>
          <p:spPr>
            <a:xfrm>
              <a:off x="5316211" y="4098397"/>
              <a:ext cx="215085" cy="230069"/>
            </a:xfrm>
            <a:custGeom>
              <a:avLst/>
              <a:gdLst/>
              <a:ahLst/>
              <a:cxnLst/>
              <a:rect l="l" t="t" r="r" b="b"/>
              <a:pathLst>
                <a:path w="13953" h="14925" extrusionOk="0">
                  <a:moveTo>
                    <a:pt x="3405" y="0"/>
                  </a:moveTo>
                  <a:cubicBezTo>
                    <a:pt x="2432" y="4985"/>
                    <a:pt x="1277" y="9940"/>
                    <a:pt x="1" y="14925"/>
                  </a:cubicBezTo>
                  <a:lnTo>
                    <a:pt x="11247" y="14925"/>
                  </a:lnTo>
                  <a:lnTo>
                    <a:pt x="12524" y="7052"/>
                  </a:lnTo>
                  <a:cubicBezTo>
                    <a:pt x="13010" y="4712"/>
                    <a:pt x="13466" y="2341"/>
                    <a:pt x="13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47;p79">
              <a:extLst>
                <a:ext uri="{FF2B5EF4-FFF2-40B4-BE49-F238E27FC236}">
                  <a16:creationId xmlns:a16="http://schemas.microsoft.com/office/drawing/2014/main" id="{8335E140-4387-5A2F-8F5D-F22E96DA5234}"/>
                </a:ext>
              </a:extLst>
            </p:cNvPr>
            <p:cNvSpPr/>
            <p:nvPr/>
          </p:nvSpPr>
          <p:spPr>
            <a:xfrm>
              <a:off x="5297002" y="4098397"/>
              <a:ext cx="216010" cy="234755"/>
            </a:xfrm>
            <a:custGeom>
              <a:avLst/>
              <a:gdLst/>
              <a:ahLst/>
              <a:cxnLst/>
              <a:rect l="l" t="t" r="r" b="b"/>
              <a:pathLst>
                <a:path w="14013" h="15229" extrusionOk="0">
                  <a:moveTo>
                    <a:pt x="3466" y="0"/>
                  </a:moveTo>
                  <a:cubicBezTo>
                    <a:pt x="2463" y="5076"/>
                    <a:pt x="1308" y="10153"/>
                    <a:pt x="1" y="15229"/>
                  </a:cubicBezTo>
                  <a:lnTo>
                    <a:pt x="11277" y="15229"/>
                  </a:lnTo>
                  <a:lnTo>
                    <a:pt x="12615" y="7052"/>
                  </a:lnTo>
                  <a:cubicBezTo>
                    <a:pt x="13071" y="4712"/>
                    <a:pt x="13527" y="2341"/>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448;p79">
              <a:extLst>
                <a:ext uri="{FF2B5EF4-FFF2-40B4-BE49-F238E27FC236}">
                  <a16:creationId xmlns:a16="http://schemas.microsoft.com/office/drawing/2014/main" id="{74B79522-4794-B253-4FBB-B45A56401545}"/>
                </a:ext>
              </a:extLst>
            </p:cNvPr>
            <p:cNvSpPr/>
            <p:nvPr/>
          </p:nvSpPr>
          <p:spPr>
            <a:xfrm>
              <a:off x="5283420" y="4098397"/>
              <a:ext cx="214608" cy="230069"/>
            </a:xfrm>
            <a:custGeom>
              <a:avLst/>
              <a:gdLst/>
              <a:ahLst/>
              <a:cxnLst/>
              <a:rect l="l" t="t" r="r" b="b"/>
              <a:pathLst>
                <a:path w="13922" h="14925" extrusionOk="0">
                  <a:moveTo>
                    <a:pt x="3404" y="0"/>
                  </a:moveTo>
                  <a:cubicBezTo>
                    <a:pt x="2401" y="4985"/>
                    <a:pt x="1277" y="9940"/>
                    <a:pt x="0" y="14925"/>
                  </a:cubicBezTo>
                  <a:lnTo>
                    <a:pt x="11216" y="14925"/>
                  </a:lnTo>
                  <a:lnTo>
                    <a:pt x="12462" y="7387"/>
                  </a:lnTo>
                  <a:lnTo>
                    <a:pt x="13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449;p79">
              <a:extLst>
                <a:ext uri="{FF2B5EF4-FFF2-40B4-BE49-F238E27FC236}">
                  <a16:creationId xmlns:a16="http://schemas.microsoft.com/office/drawing/2014/main" id="{B84E0997-4D9A-8B92-1C76-56BC143FFC3B}"/>
                </a:ext>
              </a:extLst>
            </p:cNvPr>
            <p:cNvSpPr/>
            <p:nvPr/>
          </p:nvSpPr>
          <p:spPr>
            <a:xfrm>
              <a:off x="5576286" y="3942352"/>
              <a:ext cx="331284" cy="523385"/>
            </a:xfrm>
            <a:custGeom>
              <a:avLst/>
              <a:gdLst/>
              <a:ahLst/>
              <a:cxnLst/>
              <a:rect l="l" t="t" r="r" b="b"/>
              <a:pathLst>
                <a:path w="21491" h="33953" extrusionOk="0">
                  <a:moveTo>
                    <a:pt x="21490" y="1"/>
                  </a:moveTo>
                  <a:lnTo>
                    <a:pt x="0" y="3314"/>
                  </a:lnTo>
                  <a:lnTo>
                    <a:pt x="0" y="33953"/>
                  </a:lnTo>
                  <a:lnTo>
                    <a:pt x="21490" y="25533"/>
                  </a:lnTo>
                  <a:lnTo>
                    <a:pt x="21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50;p79">
              <a:extLst>
                <a:ext uri="{FF2B5EF4-FFF2-40B4-BE49-F238E27FC236}">
                  <a16:creationId xmlns:a16="http://schemas.microsoft.com/office/drawing/2014/main" id="{642D9EFD-7EB5-A033-1DEB-C35A24A35469}"/>
                </a:ext>
              </a:extLst>
            </p:cNvPr>
            <p:cNvSpPr/>
            <p:nvPr/>
          </p:nvSpPr>
          <p:spPr>
            <a:xfrm>
              <a:off x="5576286" y="3942352"/>
              <a:ext cx="331284" cy="523385"/>
            </a:xfrm>
            <a:custGeom>
              <a:avLst/>
              <a:gdLst/>
              <a:ahLst/>
              <a:cxnLst/>
              <a:rect l="l" t="t" r="r" b="b"/>
              <a:pathLst>
                <a:path w="21491" h="33953" extrusionOk="0">
                  <a:moveTo>
                    <a:pt x="21490" y="1"/>
                  </a:moveTo>
                  <a:lnTo>
                    <a:pt x="0" y="3314"/>
                  </a:lnTo>
                  <a:lnTo>
                    <a:pt x="0" y="33953"/>
                  </a:lnTo>
                  <a:lnTo>
                    <a:pt x="8055" y="30791"/>
                  </a:lnTo>
                  <a:cubicBezTo>
                    <a:pt x="9089" y="29120"/>
                    <a:pt x="10122" y="27448"/>
                    <a:pt x="11156" y="25776"/>
                  </a:cubicBezTo>
                  <a:cubicBezTo>
                    <a:pt x="10882" y="25685"/>
                    <a:pt x="10609" y="25563"/>
                    <a:pt x="10335" y="25411"/>
                  </a:cubicBezTo>
                  <a:cubicBezTo>
                    <a:pt x="8754" y="24469"/>
                    <a:pt x="7934" y="22098"/>
                    <a:pt x="9058" y="20487"/>
                  </a:cubicBezTo>
                  <a:cubicBezTo>
                    <a:pt x="13162" y="14560"/>
                    <a:pt x="17417" y="8694"/>
                    <a:pt x="21490" y="2736"/>
                  </a:cubicBezTo>
                  <a:lnTo>
                    <a:pt x="21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51;p79">
              <a:extLst>
                <a:ext uri="{FF2B5EF4-FFF2-40B4-BE49-F238E27FC236}">
                  <a16:creationId xmlns:a16="http://schemas.microsoft.com/office/drawing/2014/main" id="{0F1A7A52-596F-2A9C-CA4F-1C49AE8DAD62}"/>
                </a:ext>
              </a:extLst>
            </p:cNvPr>
            <p:cNvSpPr/>
            <p:nvPr/>
          </p:nvSpPr>
          <p:spPr>
            <a:xfrm>
              <a:off x="5872435" y="4291918"/>
              <a:ext cx="34684" cy="57652"/>
            </a:xfrm>
            <a:custGeom>
              <a:avLst/>
              <a:gdLst/>
              <a:ahLst/>
              <a:cxnLst/>
              <a:rect l="l" t="t" r="r" b="b"/>
              <a:pathLst>
                <a:path w="2250" h="3740" extrusionOk="0">
                  <a:moveTo>
                    <a:pt x="2250" y="1"/>
                  </a:moveTo>
                  <a:cubicBezTo>
                    <a:pt x="1520" y="1247"/>
                    <a:pt x="760" y="2493"/>
                    <a:pt x="1" y="3739"/>
                  </a:cubicBezTo>
                  <a:lnTo>
                    <a:pt x="2250" y="2858"/>
                  </a:lnTo>
                  <a:lnTo>
                    <a:pt x="2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52;p79">
              <a:extLst>
                <a:ext uri="{FF2B5EF4-FFF2-40B4-BE49-F238E27FC236}">
                  <a16:creationId xmlns:a16="http://schemas.microsoft.com/office/drawing/2014/main" id="{5FA92254-39AB-1BDA-5352-ECC8C00F5D70}"/>
                </a:ext>
              </a:extLst>
            </p:cNvPr>
            <p:cNvSpPr/>
            <p:nvPr/>
          </p:nvSpPr>
          <p:spPr>
            <a:xfrm>
              <a:off x="3201930" y="2438652"/>
              <a:ext cx="644732" cy="1911691"/>
            </a:xfrm>
            <a:custGeom>
              <a:avLst/>
              <a:gdLst/>
              <a:ahLst/>
              <a:cxnLst/>
              <a:rect l="l" t="t" r="r" b="b"/>
              <a:pathLst>
                <a:path w="41825" h="124015" extrusionOk="0">
                  <a:moveTo>
                    <a:pt x="0" y="0"/>
                  </a:moveTo>
                  <a:lnTo>
                    <a:pt x="0" y="124014"/>
                  </a:lnTo>
                  <a:lnTo>
                    <a:pt x="41825" y="124014"/>
                  </a:lnTo>
                  <a:lnTo>
                    <a:pt x="41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53;p79">
              <a:extLst>
                <a:ext uri="{FF2B5EF4-FFF2-40B4-BE49-F238E27FC236}">
                  <a16:creationId xmlns:a16="http://schemas.microsoft.com/office/drawing/2014/main" id="{AD19BB75-598E-2E82-608D-5B8DC3E1FF91}"/>
                </a:ext>
              </a:extLst>
            </p:cNvPr>
            <p:cNvSpPr/>
            <p:nvPr/>
          </p:nvSpPr>
          <p:spPr>
            <a:xfrm>
              <a:off x="3245034" y="2438652"/>
              <a:ext cx="644748" cy="1911691"/>
            </a:xfrm>
            <a:custGeom>
              <a:avLst/>
              <a:gdLst/>
              <a:ahLst/>
              <a:cxnLst/>
              <a:rect l="l" t="t" r="r" b="b"/>
              <a:pathLst>
                <a:path w="41826" h="124015" extrusionOk="0">
                  <a:moveTo>
                    <a:pt x="1" y="0"/>
                  </a:moveTo>
                  <a:lnTo>
                    <a:pt x="1" y="124014"/>
                  </a:lnTo>
                  <a:lnTo>
                    <a:pt x="41825" y="124014"/>
                  </a:lnTo>
                  <a:lnTo>
                    <a:pt x="4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54;p79">
              <a:extLst>
                <a:ext uri="{FF2B5EF4-FFF2-40B4-BE49-F238E27FC236}">
                  <a16:creationId xmlns:a16="http://schemas.microsoft.com/office/drawing/2014/main" id="{C3CB9EF8-8A02-CEEA-54CB-7CB2CC932E65}"/>
                </a:ext>
              </a:extLst>
            </p:cNvPr>
            <p:cNvSpPr/>
            <p:nvPr/>
          </p:nvSpPr>
          <p:spPr>
            <a:xfrm>
              <a:off x="3281124" y="2493936"/>
              <a:ext cx="580082" cy="439050"/>
            </a:xfrm>
            <a:custGeom>
              <a:avLst/>
              <a:gdLst/>
              <a:ahLst/>
              <a:cxnLst/>
              <a:rect l="l" t="t" r="r" b="b"/>
              <a:pathLst>
                <a:path w="37631" h="28482" extrusionOk="0">
                  <a:moveTo>
                    <a:pt x="37235" y="366"/>
                  </a:moveTo>
                  <a:lnTo>
                    <a:pt x="37235" y="28117"/>
                  </a:lnTo>
                  <a:lnTo>
                    <a:pt x="395" y="28117"/>
                  </a:lnTo>
                  <a:lnTo>
                    <a:pt x="395" y="366"/>
                  </a:lnTo>
                  <a:close/>
                  <a:moveTo>
                    <a:pt x="0" y="1"/>
                  </a:moveTo>
                  <a:lnTo>
                    <a:pt x="0" y="28482"/>
                  </a:lnTo>
                  <a:lnTo>
                    <a:pt x="37630" y="28482"/>
                  </a:lnTo>
                  <a:lnTo>
                    <a:pt x="37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455;p79">
              <a:extLst>
                <a:ext uri="{FF2B5EF4-FFF2-40B4-BE49-F238E27FC236}">
                  <a16:creationId xmlns:a16="http://schemas.microsoft.com/office/drawing/2014/main" id="{70EE48E1-CACF-1B4D-300B-16593A7A138D}"/>
                </a:ext>
              </a:extLst>
            </p:cNvPr>
            <p:cNvSpPr/>
            <p:nvPr/>
          </p:nvSpPr>
          <p:spPr>
            <a:xfrm>
              <a:off x="3281124" y="2947532"/>
              <a:ext cx="580082" cy="439512"/>
            </a:xfrm>
            <a:custGeom>
              <a:avLst/>
              <a:gdLst/>
              <a:ahLst/>
              <a:cxnLst/>
              <a:rect l="l" t="t" r="r" b="b"/>
              <a:pathLst>
                <a:path w="37631" h="28512" extrusionOk="0">
                  <a:moveTo>
                    <a:pt x="37235" y="396"/>
                  </a:moveTo>
                  <a:lnTo>
                    <a:pt x="37235" y="28117"/>
                  </a:lnTo>
                  <a:lnTo>
                    <a:pt x="395" y="28117"/>
                  </a:lnTo>
                  <a:lnTo>
                    <a:pt x="395" y="396"/>
                  </a:lnTo>
                  <a:close/>
                  <a:moveTo>
                    <a:pt x="0" y="1"/>
                  </a:moveTo>
                  <a:lnTo>
                    <a:pt x="0" y="28512"/>
                  </a:lnTo>
                  <a:lnTo>
                    <a:pt x="37630" y="28512"/>
                  </a:lnTo>
                  <a:lnTo>
                    <a:pt x="37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456;p79">
              <a:extLst>
                <a:ext uri="{FF2B5EF4-FFF2-40B4-BE49-F238E27FC236}">
                  <a16:creationId xmlns:a16="http://schemas.microsoft.com/office/drawing/2014/main" id="{16FDF47F-D691-C8AF-B7F8-E8DC630EB991}"/>
                </a:ext>
              </a:extLst>
            </p:cNvPr>
            <p:cNvSpPr/>
            <p:nvPr/>
          </p:nvSpPr>
          <p:spPr>
            <a:xfrm>
              <a:off x="3281124" y="3401606"/>
              <a:ext cx="580082" cy="439512"/>
            </a:xfrm>
            <a:custGeom>
              <a:avLst/>
              <a:gdLst/>
              <a:ahLst/>
              <a:cxnLst/>
              <a:rect l="l" t="t" r="r" b="b"/>
              <a:pathLst>
                <a:path w="37631" h="28512" extrusionOk="0">
                  <a:moveTo>
                    <a:pt x="37235" y="395"/>
                  </a:moveTo>
                  <a:lnTo>
                    <a:pt x="37235" y="28116"/>
                  </a:lnTo>
                  <a:lnTo>
                    <a:pt x="395" y="28116"/>
                  </a:lnTo>
                  <a:lnTo>
                    <a:pt x="395" y="395"/>
                  </a:lnTo>
                  <a:close/>
                  <a:moveTo>
                    <a:pt x="0" y="0"/>
                  </a:moveTo>
                  <a:lnTo>
                    <a:pt x="0" y="28511"/>
                  </a:lnTo>
                  <a:lnTo>
                    <a:pt x="37630" y="28511"/>
                  </a:lnTo>
                  <a:lnTo>
                    <a:pt x="37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57;p79">
              <a:extLst>
                <a:ext uri="{FF2B5EF4-FFF2-40B4-BE49-F238E27FC236}">
                  <a16:creationId xmlns:a16="http://schemas.microsoft.com/office/drawing/2014/main" id="{CF499985-4745-3F8A-7FC6-B5FBDEE11195}"/>
                </a:ext>
              </a:extLst>
            </p:cNvPr>
            <p:cNvSpPr/>
            <p:nvPr/>
          </p:nvSpPr>
          <p:spPr>
            <a:xfrm>
              <a:off x="3281124" y="3855665"/>
              <a:ext cx="580082" cy="439050"/>
            </a:xfrm>
            <a:custGeom>
              <a:avLst/>
              <a:gdLst/>
              <a:ahLst/>
              <a:cxnLst/>
              <a:rect l="l" t="t" r="r" b="b"/>
              <a:pathLst>
                <a:path w="37631" h="28482" extrusionOk="0">
                  <a:moveTo>
                    <a:pt x="37235" y="365"/>
                  </a:moveTo>
                  <a:lnTo>
                    <a:pt x="37235" y="28116"/>
                  </a:lnTo>
                  <a:lnTo>
                    <a:pt x="395" y="28116"/>
                  </a:lnTo>
                  <a:lnTo>
                    <a:pt x="395" y="365"/>
                  </a:lnTo>
                  <a:close/>
                  <a:moveTo>
                    <a:pt x="0" y="0"/>
                  </a:moveTo>
                  <a:lnTo>
                    <a:pt x="0" y="28481"/>
                  </a:lnTo>
                  <a:lnTo>
                    <a:pt x="37630" y="28481"/>
                  </a:lnTo>
                  <a:lnTo>
                    <a:pt x="37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458;p79">
              <a:extLst>
                <a:ext uri="{FF2B5EF4-FFF2-40B4-BE49-F238E27FC236}">
                  <a16:creationId xmlns:a16="http://schemas.microsoft.com/office/drawing/2014/main" id="{58B57A52-2A45-FFA7-F0C1-FA0B48B7A147}"/>
                </a:ext>
              </a:extLst>
            </p:cNvPr>
            <p:cNvSpPr/>
            <p:nvPr/>
          </p:nvSpPr>
          <p:spPr>
            <a:xfrm>
              <a:off x="3835929" y="2638264"/>
              <a:ext cx="24387" cy="160270"/>
            </a:xfrm>
            <a:custGeom>
              <a:avLst/>
              <a:gdLst/>
              <a:ahLst/>
              <a:cxnLst/>
              <a:rect l="l" t="t" r="r" b="b"/>
              <a:pathLst>
                <a:path w="1582" h="10397" extrusionOk="0">
                  <a:moveTo>
                    <a:pt x="1581" y="1"/>
                  </a:moveTo>
                  <a:lnTo>
                    <a:pt x="1" y="1855"/>
                  </a:lnTo>
                  <a:lnTo>
                    <a:pt x="31" y="10396"/>
                  </a:lnTo>
                  <a:lnTo>
                    <a:pt x="1581" y="10396"/>
                  </a:lnTo>
                  <a:lnTo>
                    <a:pt x="1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59;p79">
              <a:extLst>
                <a:ext uri="{FF2B5EF4-FFF2-40B4-BE49-F238E27FC236}">
                  <a16:creationId xmlns:a16="http://schemas.microsoft.com/office/drawing/2014/main" id="{B48EE5CA-04CE-BA3E-B810-261A6A0E70E8}"/>
                </a:ext>
              </a:extLst>
            </p:cNvPr>
            <p:cNvSpPr/>
            <p:nvPr/>
          </p:nvSpPr>
          <p:spPr>
            <a:xfrm>
              <a:off x="3835929" y="3100771"/>
              <a:ext cx="24387" cy="160254"/>
            </a:xfrm>
            <a:custGeom>
              <a:avLst/>
              <a:gdLst/>
              <a:ahLst/>
              <a:cxnLst/>
              <a:rect l="l" t="t" r="r" b="b"/>
              <a:pathLst>
                <a:path w="1582" h="10396" extrusionOk="0">
                  <a:moveTo>
                    <a:pt x="1581" y="0"/>
                  </a:moveTo>
                  <a:lnTo>
                    <a:pt x="1" y="1854"/>
                  </a:lnTo>
                  <a:lnTo>
                    <a:pt x="31" y="10396"/>
                  </a:lnTo>
                  <a:lnTo>
                    <a:pt x="1581" y="10396"/>
                  </a:lnTo>
                  <a:lnTo>
                    <a:pt x="1581" y="0"/>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60;p79">
              <a:extLst>
                <a:ext uri="{FF2B5EF4-FFF2-40B4-BE49-F238E27FC236}">
                  <a16:creationId xmlns:a16="http://schemas.microsoft.com/office/drawing/2014/main" id="{44F554A3-F658-D01D-AC45-7A03A5EDE747}"/>
                </a:ext>
              </a:extLst>
            </p:cNvPr>
            <p:cNvSpPr/>
            <p:nvPr/>
          </p:nvSpPr>
          <p:spPr>
            <a:xfrm>
              <a:off x="3835929" y="3559979"/>
              <a:ext cx="24387" cy="159792"/>
            </a:xfrm>
            <a:custGeom>
              <a:avLst/>
              <a:gdLst/>
              <a:ahLst/>
              <a:cxnLst/>
              <a:rect l="l" t="t" r="r" b="b"/>
              <a:pathLst>
                <a:path w="1582" h="10366" extrusionOk="0">
                  <a:moveTo>
                    <a:pt x="1581" y="1"/>
                  </a:moveTo>
                  <a:lnTo>
                    <a:pt x="1" y="1855"/>
                  </a:lnTo>
                  <a:lnTo>
                    <a:pt x="31" y="10366"/>
                  </a:lnTo>
                  <a:lnTo>
                    <a:pt x="1581" y="10366"/>
                  </a:lnTo>
                  <a:lnTo>
                    <a:pt x="1581" y="1"/>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461;p79">
              <a:extLst>
                <a:ext uri="{FF2B5EF4-FFF2-40B4-BE49-F238E27FC236}">
                  <a16:creationId xmlns:a16="http://schemas.microsoft.com/office/drawing/2014/main" id="{DBF0FAF9-242E-3967-177F-569E81DE721D}"/>
                </a:ext>
              </a:extLst>
            </p:cNvPr>
            <p:cNvSpPr/>
            <p:nvPr/>
          </p:nvSpPr>
          <p:spPr>
            <a:xfrm>
              <a:off x="3835929" y="4028576"/>
              <a:ext cx="24387" cy="159792"/>
            </a:xfrm>
            <a:custGeom>
              <a:avLst/>
              <a:gdLst/>
              <a:ahLst/>
              <a:cxnLst/>
              <a:rect l="l" t="t" r="r" b="b"/>
              <a:pathLst>
                <a:path w="1582" h="10366" extrusionOk="0">
                  <a:moveTo>
                    <a:pt x="1581" y="0"/>
                  </a:moveTo>
                  <a:lnTo>
                    <a:pt x="1" y="1855"/>
                  </a:lnTo>
                  <a:lnTo>
                    <a:pt x="31" y="10365"/>
                  </a:lnTo>
                  <a:lnTo>
                    <a:pt x="1581" y="10365"/>
                  </a:lnTo>
                  <a:lnTo>
                    <a:pt x="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462;p79">
              <a:extLst>
                <a:ext uri="{FF2B5EF4-FFF2-40B4-BE49-F238E27FC236}">
                  <a16:creationId xmlns:a16="http://schemas.microsoft.com/office/drawing/2014/main" id="{ACA89F2F-7402-9EA8-3948-F62A05BF0471}"/>
                </a:ext>
              </a:extLst>
            </p:cNvPr>
            <p:cNvSpPr/>
            <p:nvPr/>
          </p:nvSpPr>
          <p:spPr>
            <a:xfrm>
              <a:off x="3631153" y="2512805"/>
              <a:ext cx="188849" cy="183916"/>
            </a:xfrm>
            <a:custGeom>
              <a:avLst/>
              <a:gdLst/>
              <a:ahLst/>
              <a:cxnLst/>
              <a:rect l="l" t="t" r="r" b="b"/>
              <a:pathLst>
                <a:path w="12251" h="11931" extrusionOk="0">
                  <a:moveTo>
                    <a:pt x="6126" y="0"/>
                  </a:moveTo>
                  <a:cubicBezTo>
                    <a:pt x="5829" y="0"/>
                    <a:pt x="5533" y="160"/>
                    <a:pt x="5411" y="479"/>
                  </a:cubicBezTo>
                  <a:lnTo>
                    <a:pt x="5320" y="692"/>
                  </a:lnTo>
                  <a:cubicBezTo>
                    <a:pt x="5183" y="986"/>
                    <a:pt x="4906" y="1154"/>
                    <a:pt x="4621" y="1154"/>
                  </a:cubicBezTo>
                  <a:cubicBezTo>
                    <a:pt x="4464" y="1154"/>
                    <a:pt x="4305" y="1103"/>
                    <a:pt x="4165" y="996"/>
                  </a:cubicBezTo>
                  <a:lnTo>
                    <a:pt x="3983" y="874"/>
                  </a:lnTo>
                  <a:cubicBezTo>
                    <a:pt x="3836" y="760"/>
                    <a:pt x="3673" y="709"/>
                    <a:pt x="3516" y="709"/>
                  </a:cubicBezTo>
                  <a:cubicBezTo>
                    <a:pt x="3089" y="709"/>
                    <a:pt x="2700" y="1084"/>
                    <a:pt x="2767" y="1573"/>
                  </a:cubicBezTo>
                  <a:lnTo>
                    <a:pt x="2797" y="1817"/>
                  </a:lnTo>
                  <a:cubicBezTo>
                    <a:pt x="2881" y="2261"/>
                    <a:pt x="2533" y="2679"/>
                    <a:pt x="2079" y="2679"/>
                  </a:cubicBezTo>
                  <a:cubicBezTo>
                    <a:pt x="2035" y="2679"/>
                    <a:pt x="1991" y="2676"/>
                    <a:pt x="1946" y="2668"/>
                  </a:cubicBezTo>
                  <a:lnTo>
                    <a:pt x="1703" y="2668"/>
                  </a:lnTo>
                  <a:cubicBezTo>
                    <a:pt x="1666" y="2663"/>
                    <a:pt x="1629" y="2660"/>
                    <a:pt x="1594" y="2660"/>
                  </a:cubicBezTo>
                  <a:cubicBezTo>
                    <a:pt x="990" y="2660"/>
                    <a:pt x="631" y="3365"/>
                    <a:pt x="1004" y="3853"/>
                  </a:cubicBezTo>
                  <a:lnTo>
                    <a:pt x="1156" y="4066"/>
                  </a:lnTo>
                  <a:cubicBezTo>
                    <a:pt x="1429" y="4461"/>
                    <a:pt x="1277" y="5008"/>
                    <a:pt x="852" y="5190"/>
                  </a:cubicBezTo>
                  <a:lnTo>
                    <a:pt x="639" y="5312"/>
                  </a:lnTo>
                  <a:cubicBezTo>
                    <a:pt x="1" y="5555"/>
                    <a:pt x="1" y="6437"/>
                    <a:pt x="639" y="6710"/>
                  </a:cubicBezTo>
                  <a:lnTo>
                    <a:pt x="852" y="6801"/>
                  </a:lnTo>
                  <a:cubicBezTo>
                    <a:pt x="1277" y="6984"/>
                    <a:pt x="1429" y="7531"/>
                    <a:pt x="1156" y="7926"/>
                  </a:cubicBezTo>
                  <a:lnTo>
                    <a:pt x="1004" y="8139"/>
                  </a:lnTo>
                  <a:cubicBezTo>
                    <a:pt x="624" y="8636"/>
                    <a:pt x="1003" y="9358"/>
                    <a:pt x="1628" y="9358"/>
                  </a:cubicBezTo>
                  <a:cubicBezTo>
                    <a:pt x="1653" y="9358"/>
                    <a:pt x="1678" y="9357"/>
                    <a:pt x="1703" y="9355"/>
                  </a:cubicBezTo>
                  <a:lnTo>
                    <a:pt x="1946" y="9324"/>
                  </a:lnTo>
                  <a:cubicBezTo>
                    <a:pt x="1979" y="9320"/>
                    <a:pt x="2012" y="9318"/>
                    <a:pt x="2045" y="9318"/>
                  </a:cubicBezTo>
                  <a:cubicBezTo>
                    <a:pt x="2488" y="9318"/>
                    <a:pt x="2854" y="9694"/>
                    <a:pt x="2797" y="10175"/>
                  </a:cubicBezTo>
                  <a:lnTo>
                    <a:pt x="2797" y="10388"/>
                  </a:lnTo>
                  <a:cubicBezTo>
                    <a:pt x="2730" y="10861"/>
                    <a:pt x="3130" y="11235"/>
                    <a:pt x="3565" y="11235"/>
                  </a:cubicBezTo>
                  <a:cubicBezTo>
                    <a:pt x="3716" y="11235"/>
                    <a:pt x="3872" y="11189"/>
                    <a:pt x="4013" y="11087"/>
                  </a:cubicBezTo>
                  <a:lnTo>
                    <a:pt x="4195" y="10935"/>
                  </a:lnTo>
                  <a:cubicBezTo>
                    <a:pt x="4335" y="10828"/>
                    <a:pt x="4494" y="10777"/>
                    <a:pt x="4651" y="10777"/>
                  </a:cubicBezTo>
                  <a:cubicBezTo>
                    <a:pt x="4936" y="10777"/>
                    <a:pt x="5213" y="10945"/>
                    <a:pt x="5350" y="11239"/>
                  </a:cubicBezTo>
                  <a:lnTo>
                    <a:pt x="5442" y="11452"/>
                  </a:lnTo>
                  <a:cubicBezTo>
                    <a:pt x="5563" y="11771"/>
                    <a:pt x="5844" y="11931"/>
                    <a:pt x="6129" y="11931"/>
                  </a:cubicBezTo>
                  <a:cubicBezTo>
                    <a:pt x="6414" y="11931"/>
                    <a:pt x="6703" y="11771"/>
                    <a:pt x="6840" y="11452"/>
                  </a:cubicBezTo>
                  <a:lnTo>
                    <a:pt x="6931" y="11239"/>
                  </a:lnTo>
                  <a:cubicBezTo>
                    <a:pt x="7049" y="10945"/>
                    <a:pt x="7331" y="10777"/>
                    <a:pt x="7623" y="10777"/>
                  </a:cubicBezTo>
                  <a:cubicBezTo>
                    <a:pt x="7783" y="10777"/>
                    <a:pt x="7946" y="10828"/>
                    <a:pt x="8086" y="10935"/>
                  </a:cubicBezTo>
                  <a:lnTo>
                    <a:pt x="8268" y="11087"/>
                  </a:lnTo>
                  <a:cubicBezTo>
                    <a:pt x="8402" y="11189"/>
                    <a:pt x="8552" y="11235"/>
                    <a:pt x="8699" y="11235"/>
                  </a:cubicBezTo>
                  <a:cubicBezTo>
                    <a:pt x="9123" y="11235"/>
                    <a:pt x="9529" y="10861"/>
                    <a:pt x="9484" y="10388"/>
                  </a:cubicBezTo>
                  <a:lnTo>
                    <a:pt x="9454" y="10145"/>
                  </a:lnTo>
                  <a:cubicBezTo>
                    <a:pt x="9397" y="9664"/>
                    <a:pt x="9763" y="9288"/>
                    <a:pt x="10206" y="9288"/>
                  </a:cubicBezTo>
                  <a:cubicBezTo>
                    <a:pt x="10239" y="9288"/>
                    <a:pt x="10272" y="9290"/>
                    <a:pt x="10305" y="9294"/>
                  </a:cubicBezTo>
                  <a:lnTo>
                    <a:pt x="10548" y="9324"/>
                  </a:lnTo>
                  <a:cubicBezTo>
                    <a:pt x="10572" y="9327"/>
                    <a:pt x="10596" y="9328"/>
                    <a:pt x="10620" y="9328"/>
                  </a:cubicBezTo>
                  <a:cubicBezTo>
                    <a:pt x="11220" y="9328"/>
                    <a:pt x="11627" y="8605"/>
                    <a:pt x="11247" y="8108"/>
                  </a:cubicBezTo>
                  <a:lnTo>
                    <a:pt x="11095" y="7896"/>
                  </a:lnTo>
                  <a:cubicBezTo>
                    <a:pt x="10822" y="7500"/>
                    <a:pt x="10943" y="6953"/>
                    <a:pt x="11399" y="6771"/>
                  </a:cubicBezTo>
                  <a:lnTo>
                    <a:pt x="11612" y="6680"/>
                  </a:lnTo>
                  <a:cubicBezTo>
                    <a:pt x="12250" y="6406"/>
                    <a:pt x="12250" y="5525"/>
                    <a:pt x="11612" y="5282"/>
                  </a:cubicBezTo>
                  <a:lnTo>
                    <a:pt x="11399" y="5160"/>
                  </a:lnTo>
                  <a:cubicBezTo>
                    <a:pt x="10943" y="4978"/>
                    <a:pt x="10822" y="4431"/>
                    <a:pt x="11095" y="4035"/>
                  </a:cubicBezTo>
                  <a:lnTo>
                    <a:pt x="11247" y="3853"/>
                  </a:lnTo>
                  <a:cubicBezTo>
                    <a:pt x="11620" y="3336"/>
                    <a:pt x="11234" y="2630"/>
                    <a:pt x="10653" y="2630"/>
                  </a:cubicBezTo>
                  <a:cubicBezTo>
                    <a:pt x="10618" y="2630"/>
                    <a:pt x="10584" y="2632"/>
                    <a:pt x="10548" y="2637"/>
                  </a:cubicBezTo>
                  <a:lnTo>
                    <a:pt x="10305" y="2668"/>
                  </a:lnTo>
                  <a:cubicBezTo>
                    <a:pt x="10287" y="2669"/>
                    <a:pt x="10270" y="2669"/>
                    <a:pt x="10252" y="2669"/>
                  </a:cubicBezTo>
                  <a:cubicBezTo>
                    <a:pt x="9788" y="2669"/>
                    <a:pt x="9395" y="2285"/>
                    <a:pt x="9454" y="1817"/>
                  </a:cubicBezTo>
                  <a:lnTo>
                    <a:pt x="9484" y="1573"/>
                  </a:lnTo>
                  <a:cubicBezTo>
                    <a:pt x="9529" y="1082"/>
                    <a:pt x="9131" y="722"/>
                    <a:pt x="8712" y="722"/>
                  </a:cubicBezTo>
                  <a:cubicBezTo>
                    <a:pt x="8560" y="722"/>
                    <a:pt x="8406" y="769"/>
                    <a:pt x="8268" y="874"/>
                  </a:cubicBezTo>
                  <a:lnTo>
                    <a:pt x="8086" y="1026"/>
                  </a:lnTo>
                  <a:cubicBezTo>
                    <a:pt x="7953" y="1119"/>
                    <a:pt x="7798" y="1162"/>
                    <a:pt x="7646" y="1162"/>
                  </a:cubicBezTo>
                  <a:cubicBezTo>
                    <a:pt x="7346" y="1162"/>
                    <a:pt x="7052" y="994"/>
                    <a:pt x="6931" y="692"/>
                  </a:cubicBezTo>
                  <a:lnTo>
                    <a:pt x="6840" y="479"/>
                  </a:lnTo>
                  <a:cubicBezTo>
                    <a:pt x="6718" y="160"/>
                    <a:pt x="6422" y="0"/>
                    <a:pt x="6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463;p79">
              <a:extLst>
                <a:ext uri="{FF2B5EF4-FFF2-40B4-BE49-F238E27FC236}">
                  <a16:creationId xmlns:a16="http://schemas.microsoft.com/office/drawing/2014/main" id="{FB1FAEAC-0F6E-A82F-7513-39BC2F72ADA9}"/>
                </a:ext>
              </a:extLst>
            </p:cNvPr>
            <p:cNvSpPr/>
            <p:nvPr/>
          </p:nvSpPr>
          <p:spPr>
            <a:xfrm>
              <a:off x="3640865" y="2560488"/>
              <a:ext cx="177257" cy="96652"/>
            </a:xfrm>
            <a:custGeom>
              <a:avLst/>
              <a:gdLst/>
              <a:ahLst/>
              <a:cxnLst/>
              <a:rect l="l" t="t" r="r" b="b"/>
              <a:pathLst>
                <a:path w="11499" h="6270" extrusionOk="0">
                  <a:moveTo>
                    <a:pt x="10678" y="0"/>
                  </a:moveTo>
                  <a:lnTo>
                    <a:pt x="10678" y="0"/>
                  </a:lnTo>
                  <a:cubicBezTo>
                    <a:pt x="7243" y="1277"/>
                    <a:pt x="3809" y="2553"/>
                    <a:pt x="344" y="3769"/>
                  </a:cubicBezTo>
                  <a:cubicBezTo>
                    <a:pt x="708" y="4012"/>
                    <a:pt x="799" y="4499"/>
                    <a:pt x="526" y="4833"/>
                  </a:cubicBezTo>
                  <a:lnTo>
                    <a:pt x="374" y="5046"/>
                  </a:lnTo>
                  <a:cubicBezTo>
                    <a:pt x="1" y="5563"/>
                    <a:pt x="387" y="6269"/>
                    <a:pt x="994" y="6269"/>
                  </a:cubicBezTo>
                  <a:cubicBezTo>
                    <a:pt x="1030" y="6269"/>
                    <a:pt x="1066" y="6267"/>
                    <a:pt x="1103" y="6262"/>
                  </a:cubicBezTo>
                  <a:lnTo>
                    <a:pt x="1316" y="6231"/>
                  </a:lnTo>
                  <a:lnTo>
                    <a:pt x="1377" y="6231"/>
                  </a:lnTo>
                  <a:cubicBezTo>
                    <a:pt x="3930" y="5350"/>
                    <a:pt x="6514" y="4499"/>
                    <a:pt x="9097" y="3678"/>
                  </a:cubicBezTo>
                  <a:lnTo>
                    <a:pt x="11438" y="2948"/>
                  </a:lnTo>
                  <a:cubicBezTo>
                    <a:pt x="11499" y="2645"/>
                    <a:pt x="11316" y="2310"/>
                    <a:pt x="11012" y="2189"/>
                  </a:cubicBezTo>
                  <a:lnTo>
                    <a:pt x="10769" y="2097"/>
                  </a:lnTo>
                  <a:cubicBezTo>
                    <a:pt x="10344" y="1885"/>
                    <a:pt x="10192" y="1338"/>
                    <a:pt x="10465" y="942"/>
                  </a:cubicBezTo>
                  <a:lnTo>
                    <a:pt x="10617" y="760"/>
                  </a:lnTo>
                  <a:cubicBezTo>
                    <a:pt x="10769" y="547"/>
                    <a:pt x="10800" y="243"/>
                    <a:pt x="10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464;p79">
              <a:extLst>
                <a:ext uri="{FF2B5EF4-FFF2-40B4-BE49-F238E27FC236}">
                  <a16:creationId xmlns:a16="http://schemas.microsoft.com/office/drawing/2014/main" id="{30527D0B-9FC4-6C79-4147-02BBEB2DB908}"/>
                </a:ext>
              </a:extLst>
            </p:cNvPr>
            <p:cNvSpPr/>
            <p:nvPr/>
          </p:nvSpPr>
          <p:spPr>
            <a:xfrm>
              <a:off x="3327049" y="3880039"/>
              <a:ext cx="242247" cy="201012"/>
            </a:xfrm>
            <a:custGeom>
              <a:avLst/>
              <a:gdLst/>
              <a:ahLst/>
              <a:cxnLst/>
              <a:rect l="l" t="t" r="r" b="b"/>
              <a:pathLst>
                <a:path w="15715" h="13040" extrusionOk="0">
                  <a:moveTo>
                    <a:pt x="2280" y="0"/>
                  </a:moveTo>
                  <a:cubicBezTo>
                    <a:pt x="1033" y="0"/>
                    <a:pt x="0" y="1003"/>
                    <a:pt x="0" y="2280"/>
                  </a:cubicBezTo>
                  <a:lnTo>
                    <a:pt x="0" y="10760"/>
                  </a:lnTo>
                  <a:cubicBezTo>
                    <a:pt x="0" y="12037"/>
                    <a:pt x="1033" y="13040"/>
                    <a:pt x="2280" y="13040"/>
                  </a:cubicBezTo>
                  <a:lnTo>
                    <a:pt x="13435" y="13040"/>
                  </a:lnTo>
                  <a:cubicBezTo>
                    <a:pt x="14681" y="13040"/>
                    <a:pt x="15715" y="12037"/>
                    <a:pt x="15715" y="10760"/>
                  </a:cubicBezTo>
                  <a:lnTo>
                    <a:pt x="15715" y="2280"/>
                  </a:lnTo>
                  <a:cubicBezTo>
                    <a:pt x="15715" y="1003"/>
                    <a:pt x="14681" y="0"/>
                    <a:pt x="13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65;p79">
              <a:extLst>
                <a:ext uri="{FF2B5EF4-FFF2-40B4-BE49-F238E27FC236}">
                  <a16:creationId xmlns:a16="http://schemas.microsoft.com/office/drawing/2014/main" id="{5903860A-48B9-7145-2AC3-4EEB6ADF2DC6}"/>
                </a:ext>
              </a:extLst>
            </p:cNvPr>
            <p:cNvSpPr/>
            <p:nvPr/>
          </p:nvSpPr>
          <p:spPr>
            <a:xfrm>
              <a:off x="3350004" y="3899248"/>
              <a:ext cx="196341" cy="162597"/>
            </a:xfrm>
            <a:custGeom>
              <a:avLst/>
              <a:gdLst/>
              <a:ahLst/>
              <a:cxnLst/>
              <a:rect l="l" t="t" r="r" b="b"/>
              <a:pathLst>
                <a:path w="12737" h="10548" extrusionOk="0">
                  <a:moveTo>
                    <a:pt x="1855" y="0"/>
                  </a:moveTo>
                  <a:cubicBezTo>
                    <a:pt x="821" y="0"/>
                    <a:pt x="0" y="821"/>
                    <a:pt x="0" y="1824"/>
                  </a:cubicBezTo>
                  <a:lnTo>
                    <a:pt x="0" y="8724"/>
                  </a:lnTo>
                  <a:cubicBezTo>
                    <a:pt x="0" y="9727"/>
                    <a:pt x="821" y="10548"/>
                    <a:pt x="1855" y="10548"/>
                  </a:cubicBezTo>
                  <a:lnTo>
                    <a:pt x="10882" y="10548"/>
                  </a:lnTo>
                  <a:cubicBezTo>
                    <a:pt x="11916" y="10548"/>
                    <a:pt x="12736" y="9727"/>
                    <a:pt x="12736" y="8724"/>
                  </a:cubicBezTo>
                  <a:lnTo>
                    <a:pt x="12736" y="1824"/>
                  </a:lnTo>
                  <a:cubicBezTo>
                    <a:pt x="12736" y="821"/>
                    <a:pt x="11916" y="0"/>
                    <a:pt x="108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66;p79">
              <a:extLst>
                <a:ext uri="{FF2B5EF4-FFF2-40B4-BE49-F238E27FC236}">
                  <a16:creationId xmlns:a16="http://schemas.microsoft.com/office/drawing/2014/main" id="{529F9979-A1A3-52A1-6970-85393066F05F}"/>
                </a:ext>
              </a:extLst>
            </p:cNvPr>
            <p:cNvSpPr/>
            <p:nvPr/>
          </p:nvSpPr>
          <p:spPr>
            <a:xfrm>
              <a:off x="3371094" y="3912367"/>
              <a:ext cx="166821" cy="131675"/>
            </a:xfrm>
            <a:custGeom>
              <a:avLst/>
              <a:gdLst/>
              <a:ahLst/>
              <a:cxnLst/>
              <a:rect l="l" t="t" r="r" b="b"/>
              <a:pathLst>
                <a:path w="10822" h="8542" extrusionOk="0">
                  <a:moveTo>
                    <a:pt x="9028" y="0"/>
                  </a:moveTo>
                  <a:cubicBezTo>
                    <a:pt x="5867" y="1368"/>
                    <a:pt x="2857" y="3010"/>
                    <a:pt x="0" y="4924"/>
                  </a:cubicBezTo>
                  <a:lnTo>
                    <a:pt x="3405" y="8542"/>
                  </a:lnTo>
                  <a:cubicBezTo>
                    <a:pt x="5958" y="6718"/>
                    <a:pt x="8420" y="4803"/>
                    <a:pt x="10821" y="2797"/>
                  </a:cubicBezTo>
                  <a:lnTo>
                    <a:pt x="9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67;p79">
              <a:extLst>
                <a:ext uri="{FF2B5EF4-FFF2-40B4-BE49-F238E27FC236}">
                  <a16:creationId xmlns:a16="http://schemas.microsoft.com/office/drawing/2014/main" id="{EA8B500D-D752-5E0A-5402-886D207B68EC}"/>
                </a:ext>
              </a:extLst>
            </p:cNvPr>
            <p:cNvSpPr/>
            <p:nvPr/>
          </p:nvSpPr>
          <p:spPr>
            <a:xfrm>
              <a:off x="3306422" y="2498144"/>
              <a:ext cx="220712" cy="232397"/>
            </a:xfrm>
            <a:custGeom>
              <a:avLst/>
              <a:gdLst/>
              <a:ahLst/>
              <a:cxnLst/>
              <a:rect l="l" t="t" r="r" b="b"/>
              <a:pathLst>
                <a:path w="14318" h="15076" extrusionOk="0">
                  <a:moveTo>
                    <a:pt x="7712" y="1"/>
                  </a:moveTo>
                  <a:cubicBezTo>
                    <a:pt x="6348" y="1"/>
                    <a:pt x="4974" y="382"/>
                    <a:pt x="3830" y="1126"/>
                  </a:cubicBezTo>
                  <a:cubicBezTo>
                    <a:pt x="1308" y="2768"/>
                    <a:pt x="1" y="5929"/>
                    <a:pt x="213" y="8938"/>
                  </a:cubicBezTo>
                  <a:cubicBezTo>
                    <a:pt x="365" y="10792"/>
                    <a:pt x="1095" y="12676"/>
                    <a:pt x="2554" y="13831"/>
                  </a:cubicBezTo>
                  <a:cubicBezTo>
                    <a:pt x="3620" y="14648"/>
                    <a:pt x="4923" y="15075"/>
                    <a:pt x="6249" y="15075"/>
                  </a:cubicBezTo>
                  <a:cubicBezTo>
                    <a:pt x="6699" y="15075"/>
                    <a:pt x="7152" y="15026"/>
                    <a:pt x="7600" y="14926"/>
                  </a:cubicBezTo>
                  <a:cubicBezTo>
                    <a:pt x="9332" y="14531"/>
                    <a:pt x="10882" y="13558"/>
                    <a:pt x="12037" y="12190"/>
                  </a:cubicBezTo>
                  <a:cubicBezTo>
                    <a:pt x="13314" y="10731"/>
                    <a:pt x="14074" y="8877"/>
                    <a:pt x="14226" y="6932"/>
                  </a:cubicBezTo>
                  <a:cubicBezTo>
                    <a:pt x="14317" y="4986"/>
                    <a:pt x="13588" y="3071"/>
                    <a:pt x="12189" y="1704"/>
                  </a:cubicBezTo>
                  <a:cubicBezTo>
                    <a:pt x="10992" y="557"/>
                    <a:pt x="9359" y="1"/>
                    <a:pt x="7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68;p79">
              <a:extLst>
                <a:ext uri="{FF2B5EF4-FFF2-40B4-BE49-F238E27FC236}">
                  <a16:creationId xmlns:a16="http://schemas.microsoft.com/office/drawing/2014/main" id="{0DB67416-0C4B-4A70-785B-959F9052B819}"/>
                </a:ext>
              </a:extLst>
            </p:cNvPr>
            <p:cNvSpPr/>
            <p:nvPr/>
          </p:nvSpPr>
          <p:spPr>
            <a:xfrm>
              <a:off x="3322825" y="2515411"/>
              <a:ext cx="187909" cy="197913"/>
            </a:xfrm>
            <a:custGeom>
              <a:avLst/>
              <a:gdLst/>
              <a:ahLst/>
              <a:cxnLst/>
              <a:rect l="l" t="t" r="r" b="b"/>
              <a:pathLst>
                <a:path w="12190" h="12839" extrusionOk="0">
                  <a:moveTo>
                    <a:pt x="6606" y="0"/>
                  </a:moveTo>
                  <a:cubicBezTo>
                    <a:pt x="5441" y="0"/>
                    <a:pt x="4265" y="329"/>
                    <a:pt x="3283" y="979"/>
                  </a:cubicBezTo>
                  <a:cubicBezTo>
                    <a:pt x="1156" y="2377"/>
                    <a:pt x="0" y="5052"/>
                    <a:pt x="183" y="7605"/>
                  </a:cubicBezTo>
                  <a:cubicBezTo>
                    <a:pt x="304" y="9186"/>
                    <a:pt x="943" y="10797"/>
                    <a:pt x="2189" y="11800"/>
                  </a:cubicBezTo>
                  <a:cubicBezTo>
                    <a:pt x="3095" y="12480"/>
                    <a:pt x="4188" y="12838"/>
                    <a:pt x="5315" y="12838"/>
                  </a:cubicBezTo>
                  <a:cubicBezTo>
                    <a:pt x="5699" y="12838"/>
                    <a:pt x="6088" y="12797"/>
                    <a:pt x="6475" y="12711"/>
                  </a:cubicBezTo>
                  <a:cubicBezTo>
                    <a:pt x="7934" y="12377"/>
                    <a:pt x="9271" y="11556"/>
                    <a:pt x="10274" y="10371"/>
                  </a:cubicBezTo>
                  <a:cubicBezTo>
                    <a:pt x="11368" y="9125"/>
                    <a:pt x="12007" y="7544"/>
                    <a:pt x="12128" y="5903"/>
                  </a:cubicBezTo>
                  <a:cubicBezTo>
                    <a:pt x="12189" y="4231"/>
                    <a:pt x="11581" y="2620"/>
                    <a:pt x="10396" y="1435"/>
                  </a:cubicBezTo>
                  <a:cubicBezTo>
                    <a:pt x="9385" y="473"/>
                    <a:pt x="8003" y="0"/>
                    <a:pt x="6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469;p79">
              <a:extLst>
                <a:ext uri="{FF2B5EF4-FFF2-40B4-BE49-F238E27FC236}">
                  <a16:creationId xmlns:a16="http://schemas.microsoft.com/office/drawing/2014/main" id="{DC10D283-D2C0-C2E9-1F75-32ACAD167E15}"/>
                </a:ext>
              </a:extLst>
            </p:cNvPr>
            <p:cNvSpPr/>
            <p:nvPr/>
          </p:nvSpPr>
          <p:spPr>
            <a:xfrm>
              <a:off x="3323766" y="2522533"/>
              <a:ext cx="186969" cy="166806"/>
            </a:xfrm>
            <a:custGeom>
              <a:avLst/>
              <a:gdLst/>
              <a:ahLst/>
              <a:cxnLst/>
              <a:rect l="l" t="t" r="r" b="b"/>
              <a:pathLst>
                <a:path w="12129" h="10821" extrusionOk="0">
                  <a:moveTo>
                    <a:pt x="8785" y="0"/>
                  </a:moveTo>
                  <a:cubicBezTo>
                    <a:pt x="6292" y="760"/>
                    <a:pt x="3830" y="1550"/>
                    <a:pt x="1368" y="2401"/>
                  </a:cubicBezTo>
                  <a:cubicBezTo>
                    <a:pt x="456" y="3800"/>
                    <a:pt x="0" y="5471"/>
                    <a:pt x="152" y="7173"/>
                  </a:cubicBezTo>
                  <a:cubicBezTo>
                    <a:pt x="213" y="8511"/>
                    <a:pt x="730" y="9787"/>
                    <a:pt x="1581" y="10821"/>
                  </a:cubicBezTo>
                  <a:cubicBezTo>
                    <a:pt x="4833" y="9666"/>
                    <a:pt x="8055" y="8511"/>
                    <a:pt x="11277" y="7386"/>
                  </a:cubicBezTo>
                  <a:lnTo>
                    <a:pt x="11733" y="7265"/>
                  </a:lnTo>
                  <a:cubicBezTo>
                    <a:pt x="11915" y="6657"/>
                    <a:pt x="12007" y="6049"/>
                    <a:pt x="12037" y="5441"/>
                  </a:cubicBezTo>
                  <a:cubicBezTo>
                    <a:pt x="12128" y="3800"/>
                    <a:pt x="11520" y="2158"/>
                    <a:pt x="10335" y="1003"/>
                  </a:cubicBezTo>
                  <a:cubicBezTo>
                    <a:pt x="9879" y="578"/>
                    <a:pt x="9362" y="243"/>
                    <a:pt x="8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470;p79">
              <a:extLst>
                <a:ext uri="{FF2B5EF4-FFF2-40B4-BE49-F238E27FC236}">
                  <a16:creationId xmlns:a16="http://schemas.microsoft.com/office/drawing/2014/main" id="{AA6FF26F-1FB9-866D-539B-630B0356CDF1}"/>
                </a:ext>
              </a:extLst>
            </p:cNvPr>
            <p:cNvSpPr/>
            <p:nvPr/>
          </p:nvSpPr>
          <p:spPr>
            <a:xfrm>
              <a:off x="3318139" y="2987707"/>
              <a:ext cx="370638" cy="324594"/>
            </a:xfrm>
            <a:custGeom>
              <a:avLst/>
              <a:gdLst/>
              <a:ahLst/>
              <a:cxnLst/>
              <a:rect l="l" t="t" r="r" b="b"/>
              <a:pathLst>
                <a:path w="24044" h="21057" extrusionOk="0">
                  <a:moveTo>
                    <a:pt x="12349" y="0"/>
                  </a:moveTo>
                  <a:cubicBezTo>
                    <a:pt x="9416" y="0"/>
                    <a:pt x="6517" y="833"/>
                    <a:pt x="4347" y="2775"/>
                  </a:cubicBezTo>
                  <a:cubicBezTo>
                    <a:pt x="821" y="5875"/>
                    <a:pt x="1" y="11529"/>
                    <a:pt x="2341" y="15602"/>
                  </a:cubicBezTo>
                  <a:cubicBezTo>
                    <a:pt x="4289" y="18993"/>
                    <a:pt x="8197" y="21056"/>
                    <a:pt x="12099" y="21056"/>
                  </a:cubicBezTo>
                  <a:cubicBezTo>
                    <a:pt x="12885" y="21056"/>
                    <a:pt x="13670" y="20973"/>
                    <a:pt x="14438" y="20799"/>
                  </a:cubicBezTo>
                  <a:cubicBezTo>
                    <a:pt x="19028" y="19766"/>
                    <a:pt x="22737" y="15754"/>
                    <a:pt x="23588" y="11164"/>
                  </a:cubicBezTo>
                  <a:cubicBezTo>
                    <a:pt x="24044" y="8520"/>
                    <a:pt x="23618" y="5632"/>
                    <a:pt x="21916" y="3596"/>
                  </a:cubicBezTo>
                  <a:cubicBezTo>
                    <a:pt x="20548" y="1985"/>
                    <a:pt x="18481" y="1073"/>
                    <a:pt x="16445" y="526"/>
                  </a:cubicBezTo>
                  <a:cubicBezTo>
                    <a:pt x="15121" y="185"/>
                    <a:pt x="13731" y="0"/>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471;p79">
              <a:extLst>
                <a:ext uri="{FF2B5EF4-FFF2-40B4-BE49-F238E27FC236}">
                  <a16:creationId xmlns:a16="http://schemas.microsoft.com/office/drawing/2014/main" id="{EDAEF9C7-9171-E82F-4F1F-60DD5AB8E29B}"/>
                </a:ext>
              </a:extLst>
            </p:cNvPr>
            <p:cNvSpPr/>
            <p:nvPr/>
          </p:nvSpPr>
          <p:spPr>
            <a:xfrm>
              <a:off x="3320482" y="3040323"/>
              <a:ext cx="368295" cy="218816"/>
            </a:xfrm>
            <a:custGeom>
              <a:avLst/>
              <a:gdLst/>
              <a:ahLst/>
              <a:cxnLst/>
              <a:rect l="l" t="t" r="r" b="b"/>
              <a:pathLst>
                <a:path w="23892" h="14195" extrusionOk="0">
                  <a:moveTo>
                    <a:pt x="3526" y="0"/>
                  </a:moveTo>
                  <a:cubicBezTo>
                    <a:pt x="578" y="3192"/>
                    <a:pt x="1" y="8389"/>
                    <a:pt x="2189" y="12189"/>
                  </a:cubicBezTo>
                  <a:cubicBezTo>
                    <a:pt x="2615" y="12918"/>
                    <a:pt x="3131" y="13587"/>
                    <a:pt x="3709" y="14195"/>
                  </a:cubicBezTo>
                  <a:lnTo>
                    <a:pt x="19970" y="14195"/>
                  </a:lnTo>
                  <a:cubicBezTo>
                    <a:pt x="21733" y="12432"/>
                    <a:pt x="22949" y="10183"/>
                    <a:pt x="23436" y="7721"/>
                  </a:cubicBezTo>
                  <a:cubicBezTo>
                    <a:pt x="23892" y="5107"/>
                    <a:pt x="23466" y="2219"/>
                    <a:pt x="21764" y="183"/>
                  </a:cubicBezTo>
                  <a:cubicBezTo>
                    <a:pt x="21703" y="122"/>
                    <a:pt x="21642" y="61"/>
                    <a:pt x="21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472;p79">
              <a:extLst>
                <a:ext uri="{FF2B5EF4-FFF2-40B4-BE49-F238E27FC236}">
                  <a16:creationId xmlns:a16="http://schemas.microsoft.com/office/drawing/2014/main" id="{3857EF1A-63DC-B53D-23DD-A08DE2E5504F}"/>
                </a:ext>
              </a:extLst>
            </p:cNvPr>
            <p:cNvSpPr/>
            <p:nvPr/>
          </p:nvSpPr>
          <p:spPr>
            <a:xfrm>
              <a:off x="3323766" y="3417532"/>
              <a:ext cx="417022" cy="176193"/>
            </a:xfrm>
            <a:custGeom>
              <a:avLst/>
              <a:gdLst/>
              <a:ahLst/>
              <a:cxnLst/>
              <a:rect l="l" t="t" r="r" b="b"/>
              <a:pathLst>
                <a:path w="27053" h="11430" extrusionOk="0">
                  <a:moveTo>
                    <a:pt x="27052" y="1"/>
                  </a:moveTo>
                  <a:lnTo>
                    <a:pt x="27052" y="1"/>
                  </a:lnTo>
                  <a:cubicBezTo>
                    <a:pt x="17995" y="761"/>
                    <a:pt x="8997" y="1824"/>
                    <a:pt x="0" y="3253"/>
                  </a:cubicBezTo>
                  <a:lnTo>
                    <a:pt x="1277" y="11429"/>
                  </a:lnTo>
                  <a:lnTo>
                    <a:pt x="26566" y="8207"/>
                  </a:lnTo>
                  <a:cubicBezTo>
                    <a:pt x="26718" y="5472"/>
                    <a:pt x="26900" y="2736"/>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473;p79">
              <a:extLst>
                <a:ext uri="{FF2B5EF4-FFF2-40B4-BE49-F238E27FC236}">
                  <a16:creationId xmlns:a16="http://schemas.microsoft.com/office/drawing/2014/main" id="{F0F9B474-106F-CB63-1968-B2610461CB12}"/>
                </a:ext>
              </a:extLst>
            </p:cNvPr>
            <p:cNvSpPr/>
            <p:nvPr/>
          </p:nvSpPr>
          <p:spPr>
            <a:xfrm>
              <a:off x="3343437" y="3433287"/>
              <a:ext cx="378608" cy="144531"/>
            </a:xfrm>
            <a:custGeom>
              <a:avLst/>
              <a:gdLst/>
              <a:ahLst/>
              <a:cxnLst/>
              <a:rect l="l" t="t" r="r" b="b"/>
              <a:pathLst>
                <a:path w="24561" h="9376" extrusionOk="0">
                  <a:moveTo>
                    <a:pt x="23041" y="346"/>
                  </a:moveTo>
                  <a:cubicBezTo>
                    <a:pt x="23375" y="346"/>
                    <a:pt x="23710" y="468"/>
                    <a:pt x="23953" y="711"/>
                  </a:cubicBezTo>
                  <a:cubicBezTo>
                    <a:pt x="24105" y="894"/>
                    <a:pt x="24196" y="1137"/>
                    <a:pt x="24196" y="1410"/>
                  </a:cubicBezTo>
                  <a:lnTo>
                    <a:pt x="23892" y="5726"/>
                  </a:lnTo>
                  <a:cubicBezTo>
                    <a:pt x="23831" y="6213"/>
                    <a:pt x="23436" y="6608"/>
                    <a:pt x="22919" y="6638"/>
                  </a:cubicBezTo>
                  <a:lnTo>
                    <a:pt x="2463" y="8979"/>
                  </a:lnTo>
                  <a:cubicBezTo>
                    <a:pt x="2406" y="8988"/>
                    <a:pt x="2350" y="8993"/>
                    <a:pt x="2294" y="8993"/>
                  </a:cubicBezTo>
                  <a:cubicBezTo>
                    <a:pt x="1807" y="8993"/>
                    <a:pt x="1353" y="8649"/>
                    <a:pt x="1217" y="8158"/>
                  </a:cubicBezTo>
                  <a:lnTo>
                    <a:pt x="457" y="3812"/>
                  </a:lnTo>
                  <a:cubicBezTo>
                    <a:pt x="426" y="3568"/>
                    <a:pt x="487" y="3325"/>
                    <a:pt x="639" y="3143"/>
                  </a:cubicBezTo>
                  <a:cubicBezTo>
                    <a:pt x="822" y="2900"/>
                    <a:pt x="1095" y="2717"/>
                    <a:pt x="1399" y="2687"/>
                  </a:cubicBezTo>
                  <a:cubicBezTo>
                    <a:pt x="8512" y="1714"/>
                    <a:pt x="15776" y="924"/>
                    <a:pt x="22950" y="346"/>
                  </a:cubicBezTo>
                  <a:close/>
                  <a:moveTo>
                    <a:pt x="23096" y="0"/>
                  </a:moveTo>
                  <a:cubicBezTo>
                    <a:pt x="23037" y="0"/>
                    <a:pt x="22978" y="4"/>
                    <a:pt x="22919" y="12"/>
                  </a:cubicBezTo>
                  <a:cubicBezTo>
                    <a:pt x="15715" y="559"/>
                    <a:pt x="8451" y="1349"/>
                    <a:pt x="1308" y="2322"/>
                  </a:cubicBezTo>
                  <a:cubicBezTo>
                    <a:pt x="913" y="2383"/>
                    <a:pt x="548" y="2596"/>
                    <a:pt x="305" y="2930"/>
                  </a:cubicBezTo>
                  <a:cubicBezTo>
                    <a:pt x="92" y="3204"/>
                    <a:pt x="1" y="3568"/>
                    <a:pt x="62" y="3903"/>
                  </a:cubicBezTo>
                  <a:lnTo>
                    <a:pt x="822" y="8249"/>
                  </a:lnTo>
                  <a:cubicBezTo>
                    <a:pt x="969" y="8898"/>
                    <a:pt x="1574" y="9375"/>
                    <a:pt x="2249" y="9375"/>
                  </a:cubicBezTo>
                  <a:cubicBezTo>
                    <a:pt x="2269" y="9375"/>
                    <a:pt x="2290" y="9375"/>
                    <a:pt x="2311" y="9374"/>
                  </a:cubicBezTo>
                  <a:lnTo>
                    <a:pt x="2493" y="9374"/>
                  </a:lnTo>
                  <a:lnTo>
                    <a:pt x="22950" y="7033"/>
                  </a:lnTo>
                  <a:cubicBezTo>
                    <a:pt x="23618" y="6973"/>
                    <a:pt x="24165" y="6456"/>
                    <a:pt x="24257" y="5757"/>
                  </a:cubicBezTo>
                  <a:lnTo>
                    <a:pt x="24530" y="1441"/>
                  </a:lnTo>
                  <a:cubicBezTo>
                    <a:pt x="24561" y="1076"/>
                    <a:pt x="24439" y="742"/>
                    <a:pt x="24196" y="468"/>
                  </a:cubicBezTo>
                  <a:cubicBezTo>
                    <a:pt x="23904" y="176"/>
                    <a:pt x="23497" y="0"/>
                    <a:pt x="23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474;p79">
              <a:extLst>
                <a:ext uri="{FF2B5EF4-FFF2-40B4-BE49-F238E27FC236}">
                  <a16:creationId xmlns:a16="http://schemas.microsoft.com/office/drawing/2014/main" id="{F576EE5C-53DF-39B8-9854-CFC4F81AADA1}"/>
                </a:ext>
              </a:extLst>
            </p:cNvPr>
            <p:cNvSpPr/>
            <p:nvPr/>
          </p:nvSpPr>
          <p:spPr>
            <a:xfrm>
              <a:off x="3318601" y="2747443"/>
              <a:ext cx="506521" cy="240859"/>
            </a:xfrm>
            <a:custGeom>
              <a:avLst/>
              <a:gdLst/>
              <a:ahLst/>
              <a:cxnLst/>
              <a:rect l="l" t="t" r="r" b="b"/>
              <a:pathLst>
                <a:path w="32859" h="15625" extrusionOk="0">
                  <a:moveTo>
                    <a:pt x="1581" y="1"/>
                  </a:moveTo>
                  <a:cubicBezTo>
                    <a:pt x="1034" y="2341"/>
                    <a:pt x="518" y="4712"/>
                    <a:pt x="1" y="7053"/>
                  </a:cubicBezTo>
                  <a:lnTo>
                    <a:pt x="29576" y="15624"/>
                  </a:lnTo>
                  <a:cubicBezTo>
                    <a:pt x="30670" y="12372"/>
                    <a:pt x="31764" y="9089"/>
                    <a:pt x="32859" y="5807"/>
                  </a:cubicBezTo>
                  <a:lnTo>
                    <a:pt x="15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475;p79">
              <a:extLst>
                <a:ext uri="{FF2B5EF4-FFF2-40B4-BE49-F238E27FC236}">
                  <a16:creationId xmlns:a16="http://schemas.microsoft.com/office/drawing/2014/main" id="{DBE89702-FF3E-FD7C-EFDF-8B4E24D259A4}"/>
                </a:ext>
              </a:extLst>
            </p:cNvPr>
            <p:cNvSpPr/>
            <p:nvPr/>
          </p:nvSpPr>
          <p:spPr>
            <a:xfrm>
              <a:off x="3540258" y="2816339"/>
              <a:ext cx="268961" cy="131675"/>
            </a:xfrm>
            <a:custGeom>
              <a:avLst/>
              <a:gdLst/>
              <a:ahLst/>
              <a:cxnLst/>
              <a:rect l="l" t="t" r="r" b="b"/>
              <a:pathLst>
                <a:path w="17448" h="8542" extrusionOk="0">
                  <a:moveTo>
                    <a:pt x="11307" y="0"/>
                  </a:moveTo>
                  <a:cubicBezTo>
                    <a:pt x="7508" y="2189"/>
                    <a:pt x="3739" y="4468"/>
                    <a:pt x="0" y="6778"/>
                  </a:cubicBezTo>
                  <a:lnTo>
                    <a:pt x="6140" y="8541"/>
                  </a:lnTo>
                  <a:cubicBezTo>
                    <a:pt x="8146" y="7113"/>
                    <a:pt x="10243" y="5806"/>
                    <a:pt x="12189" y="4529"/>
                  </a:cubicBezTo>
                  <a:cubicBezTo>
                    <a:pt x="13921" y="3374"/>
                    <a:pt x="15654" y="2249"/>
                    <a:pt x="17447" y="1125"/>
                  </a:cubicBezTo>
                  <a:lnTo>
                    <a:pt x="113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476;p79">
              <a:extLst>
                <a:ext uri="{FF2B5EF4-FFF2-40B4-BE49-F238E27FC236}">
                  <a16:creationId xmlns:a16="http://schemas.microsoft.com/office/drawing/2014/main" id="{4422B8A1-916D-5E04-66B1-200E5597CDA1}"/>
                </a:ext>
              </a:extLst>
            </p:cNvPr>
            <p:cNvSpPr/>
            <p:nvPr/>
          </p:nvSpPr>
          <p:spPr>
            <a:xfrm>
              <a:off x="3322363" y="2769010"/>
              <a:ext cx="225845" cy="110125"/>
            </a:xfrm>
            <a:custGeom>
              <a:avLst/>
              <a:gdLst/>
              <a:ahLst/>
              <a:cxnLst/>
              <a:rect l="l" t="t" r="r" b="b"/>
              <a:pathLst>
                <a:path w="14651" h="7144" extrusionOk="0">
                  <a:moveTo>
                    <a:pt x="8876" y="0"/>
                  </a:moveTo>
                  <a:cubicBezTo>
                    <a:pt x="6748" y="1246"/>
                    <a:pt x="4681" y="2553"/>
                    <a:pt x="2645" y="3921"/>
                  </a:cubicBezTo>
                  <a:cubicBezTo>
                    <a:pt x="1763" y="4499"/>
                    <a:pt x="851" y="5107"/>
                    <a:pt x="0" y="5745"/>
                  </a:cubicBezTo>
                  <a:lnTo>
                    <a:pt x="4863" y="7143"/>
                  </a:lnTo>
                  <a:cubicBezTo>
                    <a:pt x="8085" y="5076"/>
                    <a:pt x="11368" y="3070"/>
                    <a:pt x="14651" y="1064"/>
                  </a:cubicBezTo>
                  <a:lnTo>
                    <a:pt x="88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477;p79">
              <a:extLst>
                <a:ext uri="{FF2B5EF4-FFF2-40B4-BE49-F238E27FC236}">
                  <a16:creationId xmlns:a16="http://schemas.microsoft.com/office/drawing/2014/main" id="{5CAD4079-5F36-A037-068D-0B9178885019}"/>
                </a:ext>
              </a:extLst>
            </p:cNvPr>
            <p:cNvSpPr/>
            <p:nvPr/>
          </p:nvSpPr>
          <p:spPr>
            <a:xfrm>
              <a:off x="5207973" y="2099862"/>
              <a:ext cx="1221993" cy="1303045"/>
            </a:xfrm>
            <a:custGeom>
              <a:avLst/>
              <a:gdLst/>
              <a:ahLst/>
              <a:cxnLst/>
              <a:rect l="l" t="t" r="r" b="b"/>
              <a:pathLst>
                <a:path w="79273" h="84531" extrusionOk="0">
                  <a:moveTo>
                    <a:pt x="79272" y="0"/>
                  </a:moveTo>
                  <a:lnTo>
                    <a:pt x="0" y="2310"/>
                  </a:lnTo>
                  <a:lnTo>
                    <a:pt x="0" y="80822"/>
                  </a:lnTo>
                  <a:lnTo>
                    <a:pt x="79272" y="84530"/>
                  </a:lnTo>
                  <a:lnTo>
                    <a:pt x="792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478;p79">
              <a:extLst>
                <a:ext uri="{FF2B5EF4-FFF2-40B4-BE49-F238E27FC236}">
                  <a16:creationId xmlns:a16="http://schemas.microsoft.com/office/drawing/2014/main" id="{763A070D-2204-E32A-9AD8-89EE9A87264E}"/>
                </a:ext>
              </a:extLst>
            </p:cNvPr>
            <p:cNvSpPr/>
            <p:nvPr/>
          </p:nvSpPr>
          <p:spPr>
            <a:xfrm>
              <a:off x="5239360" y="2072683"/>
              <a:ext cx="1190608" cy="1303045"/>
            </a:xfrm>
            <a:custGeom>
              <a:avLst/>
              <a:gdLst/>
              <a:ahLst/>
              <a:cxnLst/>
              <a:rect l="l" t="t" r="r" b="b"/>
              <a:pathLst>
                <a:path w="77237" h="84531" extrusionOk="0">
                  <a:moveTo>
                    <a:pt x="77236" y="0"/>
                  </a:moveTo>
                  <a:lnTo>
                    <a:pt x="1" y="2310"/>
                  </a:lnTo>
                  <a:lnTo>
                    <a:pt x="1" y="80822"/>
                  </a:lnTo>
                  <a:lnTo>
                    <a:pt x="77236" y="84530"/>
                  </a:lnTo>
                  <a:lnTo>
                    <a:pt x="77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479;p79">
              <a:extLst>
                <a:ext uri="{FF2B5EF4-FFF2-40B4-BE49-F238E27FC236}">
                  <a16:creationId xmlns:a16="http://schemas.microsoft.com/office/drawing/2014/main" id="{921BC216-BC49-CD5D-1D58-6AA8AC75554C}"/>
                </a:ext>
              </a:extLst>
            </p:cNvPr>
            <p:cNvSpPr/>
            <p:nvPr/>
          </p:nvSpPr>
          <p:spPr>
            <a:xfrm>
              <a:off x="5178450" y="2044563"/>
              <a:ext cx="1303986" cy="106379"/>
            </a:xfrm>
            <a:custGeom>
              <a:avLst/>
              <a:gdLst/>
              <a:ahLst/>
              <a:cxnLst/>
              <a:rect l="l" t="t" r="r" b="b"/>
              <a:pathLst>
                <a:path w="84592" h="6901" extrusionOk="0">
                  <a:moveTo>
                    <a:pt x="84592" y="1"/>
                  </a:moveTo>
                  <a:lnTo>
                    <a:pt x="0" y="2675"/>
                  </a:lnTo>
                  <a:lnTo>
                    <a:pt x="0" y="6900"/>
                  </a:lnTo>
                  <a:lnTo>
                    <a:pt x="84592" y="4590"/>
                  </a:lnTo>
                  <a:lnTo>
                    <a:pt x="84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480;p79">
              <a:extLst>
                <a:ext uri="{FF2B5EF4-FFF2-40B4-BE49-F238E27FC236}">
                  <a16:creationId xmlns:a16="http://schemas.microsoft.com/office/drawing/2014/main" id="{F9D1ED72-FEAB-D5CC-A7D0-8656314EBBA0}"/>
                </a:ext>
              </a:extLst>
            </p:cNvPr>
            <p:cNvSpPr/>
            <p:nvPr/>
          </p:nvSpPr>
          <p:spPr>
            <a:xfrm>
              <a:off x="5283420" y="2130309"/>
              <a:ext cx="1043935" cy="74516"/>
            </a:xfrm>
            <a:custGeom>
              <a:avLst/>
              <a:gdLst/>
              <a:ahLst/>
              <a:cxnLst/>
              <a:rect l="l" t="t" r="r" b="b"/>
              <a:pathLst>
                <a:path w="67722" h="4834" extrusionOk="0">
                  <a:moveTo>
                    <a:pt x="67722" y="1"/>
                  </a:moveTo>
                  <a:lnTo>
                    <a:pt x="0" y="1794"/>
                  </a:lnTo>
                  <a:lnTo>
                    <a:pt x="0" y="4834"/>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481;p79">
              <a:extLst>
                <a:ext uri="{FF2B5EF4-FFF2-40B4-BE49-F238E27FC236}">
                  <a16:creationId xmlns:a16="http://schemas.microsoft.com/office/drawing/2014/main" id="{B9B50B57-C4EF-C7FF-3707-B1BC3DCFDA73}"/>
                </a:ext>
              </a:extLst>
            </p:cNvPr>
            <p:cNvSpPr/>
            <p:nvPr/>
          </p:nvSpPr>
          <p:spPr>
            <a:xfrm>
              <a:off x="5283420" y="2205295"/>
              <a:ext cx="1043935" cy="70292"/>
            </a:xfrm>
            <a:custGeom>
              <a:avLst/>
              <a:gdLst/>
              <a:ahLst/>
              <a:cxnLst/>
              <a:rect l="l" t="t" r="r" b="b"/>
              <a:pathLst>
                <a:path w="67722" h="4560" extrusionOk="0">
                  <a:moveTo>
                    <a:pt x="67722" y="0"/>
                  </a:moveTo>
                  <a:lnTo>
                    <a:pt x="0" y="1490"/>
                  </a:lnTo>
                  <a:lnTo>
                    <a:pt x="0" y="4560"/>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482;p79">
              <a:extLst>
                <a:ext uri="{FF2B5EF4-FFF2-40B4-BE49-F238E27FC236}">
                  <a16:creationId xmlns:a16="http://schemas.microsoft.com/office/drawing/2014/main" id="{4A44E8E7-90AA-E598-4330-11B8727661A8}"/>
                </a:ext>
              </a:extLst>
            </p:cNvPr>
            <p:cNvSpPr/>
            <p:nvPr/>
          </p:nvSpPr>
          <p:spPr>
            <a:xfrm>
              <a:off x="5283420" y="2280727"/>
              <a:ext cx="1043935" cy="65144"/>
            </a:xfrm>
            <a:custGeom>
              <a:avLst/>
              <a:gdLst/>
              <a:ahLst/>
              <a:cxnLst/>
              <a:rect l="l" t="t" r="r" b="b"/>
              <a:pathLst>
                <a:path w="67722" h="4226" extrusionOk="0">
                  <a:moveTo>
                    <a:pt x="67722" y="1"/>
                  </a:moveTo>
                  <a:lnTo>
                    <a:pt x="0" y="1186"/>
                  </a:lnTo>
                  <a:lnTo>
                    <a:pt x="0" y="4226"/>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483;p79">
              <a:extLst>
                <a:ext uri="{FF2B5EF4-FFF2-40B4-BE49-F238E27FC236}">
                  <a16:creationId xmlns:a16="http://schemas.microsoft.com/office/drawing/2014/main" id="{3EB86ADD-8A39-23A0-FE47-7ECEEB3DA7B1}"/>
                </a:ext>
              </a:extLst>
            </p:cNvPr>
            <p:cNvSpPr/>
            <p:nvPr/>
          </p:nvSpPr>
          <p:spPr>
            <a:xfrm>
              <a:off x="5283420" y="2355712"/>
              <a:ext cx="1043935" cy="60458"/>
            </a:xfrm>
            <a:custGeom>
              <a:avLst/>
              <a:gdLst/>
              <a:ahLst/>
              <a:cxnLst/>
              <a:rect l="l" t="t" r="r" b="b"/>
              <a:pathLst>
                <a:path w="67722" h="3922" extrusionOk="0">
                  <a:moveTo>
                    <a:pt x="67722" y="0"/>
                  </a:moveTo>
                  <a:lnTo>
                    <a:pt x="0" y="882"/>
                  </a:lnTo>
                  <a:lnTo>
                    <a:pt x="0" y="3921"/>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484;p79">
              <a:extLst>
                <a:ext uri="{FF2B5EF4-FFF2-40B4-BE49-F238E27FC236}">
                  <a16:creationId xmlns:a16="http://schemas.microsoft.com/office/drawing/2014/main" id="{5404D944-751F-624D-69A1-7161CF44A84F}"/>
                </a:ext>
              </a:extLst>
            </p:cNvPr>
            <p:cNvSpPr/>
            <p:nvPr/>
          </p:nvSpPr>
          <p:spPr>
            <a:xfrm>
              <a:off x="5283420" y="2431145"/>
              <a:ext cx="1043935" cy="55787"/>
            </a:xfrm>
            <a:custGeom>
              <a:avLst/>
              <a:gdLst/>
              <a:ahLst/>
              <a:cxnLst/>
              <a:rect l="l" t="t" r="r" b="b"/>
              <a:pathLst>
                <a:path w="67722" h="3619" extrusionOk="0">
                  <a:moveTo>
                    <a:pt x="67722" y="1"/>
                  </a:moveTo>
                  <a:lnTo>
                    <a:pt x="0" y="578"/>
                  </a:lnTo>
                  <a:lnTo>
                    <a:pt x="0" y="3618"/>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485;p79">
              <a:extLst>
                <a:ext uri="{FF2B5EF4-FFF2-40B4-BE49-F238E27FC236}">
                  <a16:creationId xmlns:a16="http://schemas.microsoft.com/office/drawing/2014/main" id="{7B37DBB4-7634-97FE-0339-475E7FB17AEA}"/>
                </a:ext>
              </a:extLst>
            </p:cNvPr>
            <p:cNvSpPr/>
            <p:nvPr/>
          </p:nvSpPr>
          <p:spPr>
            <a:xfrm>
              <a:off x="5283420" y="2506130"/>
              <a:ext cx="1043935" cy="51085"/>
            </a:xfrm>
            <a:custGeom>
              <a:avLst/>
              <a:gdLst/>
              <a:ahLst/>
              <a:cxnLst/>
              <a:rect l="l" t="t" r="r" b="b"/>
              <a:pathLst>
                <a:path w="67722" h="3314" extrusionOk="0">
                  <a:moveTo>
                    <a:pt x="67722" y="0"/>
                  </a:moveTo>
                  <a:lnTo>
                    <a:pt x="0" y="274"/>
                  </a:lnTo>
                  <a:lnTo>
                    <a:pt x="0" y="3313"/>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486;p79">
              <a:extLst>
                <a:ext uri="{FF2B5EF4-FFF2-40B4-BE49-F238E27FC236}">
                  <a16:creationId xmlns:a16="http://schemas.microsoft.com/office/drawing/2014/main" id="{56F1EEFE-30E6-D0C9-63D3-DEC01F97B717}"/>
                </a:ext>
              </a:extLst>
            </p:cNvPr>
            <p:cNvSpPr/>
            <p:nvPr/>
          </p:nvSpPr>
          <p:spPr>
            <a:xfrm>
              <a:off x="5283420" y="2580637"/>
              <a:ext cx="1043935" cy="51085"/>
            </a:xfrm>
            <a:custGeom>
              <a:avLst/>
              <a:gdLst/>
              <a:ahLst/>
              <a:cxnLst/>
              <a:rect l="l" t="t" r="r" b="b"/>
              <a:pathLst>
                <a:path w="67722" h="3314" extrusionOk="0">
                  <a:moveTo>
                    <a:pt x="0" y="0"/>
                  </a:moveTo>
                  <a:lnTo>
                    <a:pt x="0" y="3070"/>
                  </a:lnTo>
                  <a:lnTo>
                    <a:pt x="67722" y="3313"/>
                  </a:lnTo>
                  <a:lnTo>
                    <a:pt x="67722" y="6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487;p79">
              <a:extLst>
                <a:ext uri="{FF2B5EF4-FFF2-40B4-BE49-F238E27FC236}">
                  <a16:creationId xmlns:a16="http://schemas.microsoft.com/office/drawing/2014/main" id="{E5FB330E-67EC-BB3E-8291-9521AEE8166A}"/>
                </a:ext>
              </a:extLst>
            </p:cNvPr>
            <p:cNvSpPr/>
            <p:nvPr/>
          </p:nvSpPr>
          <p:spPr>
            <a:xfrm>
              <a:off x="5283420" y="2651383"/>
              <a:ext cx="1043935" cy="55771"/>
            </a:xfrm>
            <a:custGeom>
              <a:avLst/>
              <a:gdLst/>
              <a:ahLst/>
              <a:cxnLst/>
              <a:rect l="l" t="t" r="r" b="b"/>
              <a:pathLst>
                <a:path w="67722" h="3618" extrusionOk="0">
                  <a:moveTo>
                    <a:pt x="0" y="1"/>
                  </a:moveTo>
                  <a:lnTo>
                    <a:pt x="0" y="3040"/>
                  </a:lnTo>
                  <a:lnTo>
                    <a:pt x="67722" y="3618"/>
                  </a:lnTo>
                  <a:lnTo>
                    <a:pt x="67722" y="36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488;p79">
              <a:extLst>
                <a:ext uri="{FF2B5EF4-FFF2-40B4-BE49-F238E27FC236}">
                  <a16:creationId xmlns:a16="http://schemas.microsoft.com/office/drawing/2014/main" id="{3223A94C-FF2B-9E4B-970D-214696C71B84}"/>
                </a:ext>
              </a:extLst>
            </p:cNvPr>
            <p:cNvSpPr/>
            <p:nvPr/>
          </p:nvSpPr>
          <p:spPr>
            <a:xfrm>
              <a:off x="5283420" y="2721682"/>
              <a:ext cx="1043935" cy="60458"/>
            </a:xfrm>
            <a:custGeom>
              <a:avLst/>
              <a:gdLst/>
              <a:ahLst/>
              <a:cxnLst/>
              <a:rect l="l" t="t" r="r" b="b"/>
              <a:pathLst>
                <a:path w="67722" h="3922" extrusionOk="0">
                  <a:moveTo>
                    <a:pt x="0" y="0"/>
                  </a:moveTo>
                  <a:lnTo>
                    <a:pt x="0" y="3070"/>
                  </a:lnTo>
                  <a:lnTo>
                    <a:pt x="67722" y="3921"/>
                  </a:lnTo>
                  <a:lnTo>
                    <a:pt x="67722" y="66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489;p79">
              <a:extLst>
                <a:ext uri="{FF2B5EF4-FFF2-40B4-BE49-F238E27FC236}">
                  <a16:creationId xmlns:a16="http://schemas.microsoft.com/office/drawing/2014/main" id="{2AE1FCAF-EB18-E000-0F8C-80F71BC8B5D8}"/>
                </a:ext>
              </a:extLst>
            </p:cNvPr>
            <p:cNvSpPr/>
            <p:nvPr/>
          </p:nvSpPr>
          <p:spPr>
            <a:xfrm>
              <a:off x="5283420" y="2792428"/>
              <a:ext cx="1043935" cy="65144"/>
            </a:xfrm>
            <a:custGeom>
              <a:avLst/>
              <a:gdLst/>
              <a:ahLst/>
              <a:cxnLst/>
              <a:rect l="l" t="t" r="r" b="b"/>
              <a:pathLst>
                <a:path w="67722" h="4226" extrusionOk="0">
                  <a:moveTo>
                    <a:pt x="0" y="1"/>
                  </a:moveTo>
                  <a:lnTo>
                    <a:pt x="0" y="3040"/>
                  </a:lnTo>
                  <a:lnTo>
                    <a:pt x="67722" y="4226"/>
                  </a:lnTo>
                  <a:lnTo>
                    <a:pt x="67722" y="97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490;p79">
              <a:extLst>
                <a:ext uri="{FF2B5EF4-FFF2-40B4-BE49-F238E27FC236}">
                  <a16:creationId xmlns:a16="http://schemas.microsoft.com/office/drawing/2014/main" id="{A130186C-44F2-5820-2790-CC6981EBF809}"/>
                </a:ext>
              </a:extLst>
            </p:cNvPr>
            <p:cNvSpPr/>
            <p:nvPr/>
          </p:nvSpPr>
          <p:spPr>
            <a:xfrm>
              <a:off x="5283420" y="2862727"/>
              <a:ext cx="1043935" cy="69830"/>
            </a:xfrm>
            <a:custGeom>
              <a:avLst/>
              <a:gdLst/>
              <a:ahLst/>
              <a:cxnLst/>
              <a:rect l="l" t="t" r="r" b="b"/>
              <a:pathLst>
                <a:path w="67722" h="4530" extrusionOk="0">
                  <a:moveTo>
                    <a:pt x="0" y="0"/>
                  </a:moveTo>
                  <a:lnTo>
                    <a:pt x="0" y="3070"/>
                  </a:lnTo>
                  <a:lnTo>
                    <a:pt x="67722" y="4529"/>
                  </a:lnTo>
                  <a:lnTo>
                    <a:pt x="67722" y="127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491;p79">
              <a:extLst>
                <a:ext uri="{FF2B5EF4-FFF2-40B4-BE49-F238E27FC236}">
                  <a16:creationId xmlns:a16="http://schemas.microsoft.com/office/drawing/2014/main" id="{D6733880-0965-1B52-F287-A0F85C5E5E4E}"/>
                </a:ext>
              </a:extLst>
            </p:cNvPr>
            <p:cNvSpPr/>
            <p:nvPr/>
          </p:nvSpPr>
          <p:spPr>
            <a:xfrm>
              <a:off x="5283420" y="2933472"/>
              <a:ext cx="1043935" cy="74516"/>
            </a:xfrm>
            <a:custGeom>
              <a:avLst/>
              <a:gdLst/>
              <a:ahLst/>
              <a:cxnLst/>
              <a:rect l="l" t="t" r="r" b="b"/>
              <a:pathLst>
                <a:path w="67722" h="4834" extrusionOk="0">
                  <a:moveTo>
                    <a:pt x="0" y="1"/>
                  </a:moveTo>
                  <a:lnTo>
                    <a:pt x="0" y="3041"/>
                  </a:lnTo>
                  <a:lnTo>
                    <a:pt x="67722" y="4834"/>
                  </a:lnTo>
                  <a:lnTo>
                    <a:pt x="67722" y="15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492;p79">
              <a:extLst>
                <a:ext uri="{FF2B5EF4-FFF2-40B4-BE49-F238E27FC236}">
                  <a16:creationId xmlns:a16="http://schemas.microsoft.com/office/drawing/2014/main" id="{EA824EE5-85E1-792E-DB19-5B70EBA9C35D}"/>
                </a:ext>
              </a:extLst>
            </p:cNvPr>
            <p:cNvSpPr/>
            <p:nvPr/>
          </p:nvSpPr>
          <p:spPr>
            <a:xfrm>
              <a:off x="5283420" y="3003771"/>
              <a:ext cx="1043935" cy="295197"/>
            </a:xfrm>
            <a:custGeom>
              <a:avLst/>
              <a:gdLst/>
              <a:ahLst/>
              <a:cxnLst/>
              <a:rect l="l" t="t" r="r" b="b"/>
              <a:pathLst>
                <a:path w="67722" h="19150" extrusionOk="0">
                  <a:moveTo>
                    <a:pt x="0" y="0"/>
                  </a:moveTo>
                  <a:lnTo>
                    <a:pt x="0" y="17083"/>
                  </a:lnTo>
                  <a:lnTo>
                    <a:pt x="67722" y="19150"/>
                  </a:lnTo>
                  <a:lnTo>
                    <a:pt x="67722" y="188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493;p79">
              <a:extLst>
                <a:ext uri="{FF2B5EF4-FFF2-40B4-BE49-F238E27FC236}">
                  <a16:creationId xmlns:a16="http://schemas.microsoft.com/office/drawing/2014/main" id="{2FEAA836-6627-0AD8-B08F-7ACE797DE8E7}"/>
                </a:ext>
              </a:extLst>
            </p:cNvPr>
            <p:cNvSpPr/>
            <p:nvPr/>
          </p:nvSpPr>
          <p:spPr>
            <a:xfrm>
              <a:off x="5283420" y="2130309"/>
              <a:ext cx="1043935" cy="73591"/>
            </a:xfrm>
            <a:custGeom>
              <a:avLst/>
              <a:gdLst/>
              <a:ahLst/>
              <a:cxnLst/>
              <a:rect l="l" t="t" r="r" b="b"/>
              <a:pathLst>
                <a:path w="67722" h="4774" extrusionOk="0">
                  <a:moveTo>
                    <a:pt x="67722" y="1"/>
                  </a:moveTo>
                  <a:lnTo>
                    <a:pt x="0" y="1794"/>
                  </a:lnTo>
                  <a:lnTo>
                    <a:pt x="0" y="2524"/>
                  </a:lnTo>
                  <a:cubicBezTo>
                    <a:pt x="912" y="3253"/>
                    <a:pt x="1824" y="4013"/>
                    <a:pt x="2705" y="4773"/>
                  </a:cubicBezTo>
                  <a:lnTo>
                    <a:pt x="67722" y="3253"/>
                  </a:lnTo>
                  <a:lnTo>
                    <a:pt x="677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494;p79">
              <a:extLst>
                <a:ext uri="{FF2B5EF4-FFF2-40B4-BE49-F238E27FC236}">
                  <a16:creationId xmlns:a16="http://schemas.microsoft.com/office/drawing/2014/main" id="{D260E860-D573-E363-1772-9B6A1D0F95C0}"/>
                </a:ext>
              </a:extLst>
            </p:cNvPr>
            <p:cNvSpPr/>
            <p:nvPr/>
          </p:nvSpPr>
          <p:spPr>
            <a:xfrm>
              <a:off x="5351360" y="2205295"/>
              <a:ext cx="975538" cy="67949"/>
            </a:xfrm>
            <a:custGeom>
              <a:avLst/>
              <a:gdLst/>
              <a:ahLst/>
              <a:cxnLst/>
              <a:rect l="l" t="t" r="r" b="b"/>
              <a:pathLst>
                <a:path w="63285" h="4408" extrusionOk="0">
                  <a:moveTo>
                    <a:pt x="63284" y="0"/>
                  </a:moveTo>
                  <a:lnTo>
                    <a:pt x="0" y="1398"/>
                  </a:lnTo>
                  <a:cubicBezTo>
                    <a:pt x="517" y="1854"/>
                    <a:pt x="1034" y="2280"/>
                    <a:pt x="1551" y="2675"/>
                  </a:cubicBezTo>
                  <a:cubicBezTo>
                    <a:pt x="2250" y="3253"/>
                    <a:pt x="2949" y="3830"/>
                    <a:pt x="3648" y="4408"/>
                  </a:cubicBezTo>
                  <a:lnTo>
                    <a:pt x="63284" y="3253"/>
                  </a:lnTo>
                  <a:lnTo>
                    <a:pt x="632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495;p79">
              <a:extLst>
                <a:ext uri="{FF2B5EF4-FFF2-40B4-BE49-F238E27FC236}">
                  <a16:creationId xmlns:a16="http://schemas.microsoft.com/office/drawing/2014/main" id="{08029A19-ED8F-AB0E-AF63-8D69C5E1ABC3}"/>
                </a:ext>
              </a:extLst>
            </p:cNvPr>
            <p:cNvSpPr/>
            <p:nvPr/>
          </p:nvSpPr>
          <p:spPr>
            <a:xfrm>
              <a:off x="5436181" y="2280727"/>
              <a:ext cx="891187" cy="61876"/>
            </a:xfrm>
            <a:custGeom>
              <a:avLst/>
              <a:gdLst/>
              <a:ahLst/>
              <a:cxnLst/>
              <a:rect l="l" t="t" r="r" b="b"/>
              <a:pathLst>
                <a:path w="57813" h="4014" extrusionOk="0">
                  <a:moveTo>
                    <a:pt x="57813" y="1"/>
                  </a:moveTo>
                  <a:lnTo>
                    <a:pt x="0" y="1004"/>
                  </a:lnTo>
                  <a:cubicBezTo>
                    <a:pt x="1246" y="2007"/>
                    <a:pt x="2493" y="3041"/>
                    <a:pt x="3769" y="4013"/>
                  </a:cubicBezTo>
                  <a:lnTo>
                    <a:pt x="57813" y="3253"/>
                  </a:lnTo>
                  <a:lnTo>
                    <a:pt x="57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496;p79">
              <a:extLst>
                <a:ext uri="{FF2B5EF4-FFF2-40B4-BE49-F238E27FC236}">
                  <a16:creationId xmlns:a16="http://schemas.microsoft.com/office/drawing/2014/main" id="{F6890A48-0B34-E6A1-D7C8-ED3183FD2BB8}"/>
                </a:ext>
              </a:extLst>
            </p:cNvPr>
            <p:cNvSpPr/>
            <p:nvPr/>
          </p:nvSpPr>
          <p:spPr>
            <a:xfrm>
              <a:off x="5523808" y="2355712"/>
              <a:ext cx="803569" cy="57637"/>
            </a:xfrm>
            <a:custGeom>
              <a:avLst/>
              <a:gdLst/>
              <a:ahLst/>
              <a:cxnLst/>
              <a:rect l="l" t="t" r="r" b="b"/>
              <a:pathLst>
                <a:path w="52129" h="3739" extrusionOk="0">
                  <a:moveTo>
                    <a:pt x="52129" y="0"/>
                  </a:moveTo>
                  <a:lnTo>
                    <a:pt x="0" y="669"/>
                  </a:lnTo>
                  <a:cubicBezTo>
                    <a:pt x="1307" y="1702"/>
                    <a:pt x="2584" y="2736"/>
                    <a:pt x="3891" y="3739"/>
                  </a:cubicBezTo>
                  <a:lnTo>
                    <a:pt x="52129" y="3253"/>
                  </a:lnTo>
                  <a:lnTo>
                    <a:pt x="5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497;p79">
              <a:extLst>
                <a:ext uri="{FF2B5EF4-FFF2-40B4-BE49-F238E27FC236}">
                  <a16:creationId xmlns:a16="http://schemas.microsoft.com/office/drawing/2014/main" id="{29B35755-512B-2F1A-CDF8-7A58C94079F1}"/>
                </a:ext>
              </a:extLst>
            </p:cNvPr>
            <p:cNvSpPr/>
            <p:nvPr/>
          </p:nvSpPr>
          <p:spPr>
            <a:xfrm>
              <a:off x="5614241" y="2431145"/>
              <a:ext cx="713144" cy="53444"/>
            </a:xfrm>
            <a:custGeom>
              <a:avLst/>
              <a:gdLst/>
              <a:ahLst/>
              <a:cxnLst/>
              <a:rect l="l" t="t" r="r" b="b"/>
              <a:pathLst>
                <a:path w="46263" h="3467" extrusionOk="0">
                  <a:moveTo>
                    <a:pt x="46263" y="1"/>
                  </a:moveTo>
                  <a:lnTo>
                    <a:pt x="0" y="366"/>
                  </a:lnTo>
                  <a:cubicBezTo>
                    <a:pt x="1338" y="1430"/>
                    <a:pt x="2675" y="2463"/>
                    <a:pt x="4043" y="3466"/>
                  </a:cubicBezTo>
                  <a:lnTo>
                    <a:pt x="46263" y="3253"/>
                  </a:lnTo>
                  <a:lnTo>
                    <a:pt x="46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498;p79">
              <a:extLst>
                <a:ext uri="{FF2B5EF4-FFF2-40B4-BE49-F238E27FC236}">
                  <a16:creationId xmlns:a16="http://schemas.microsoft.com/office/drawing/2014/main" id="{E819163F-43B3-DE73-FFD1-54D0B530B861}"/>
                </a:ext>
              </a:extLst>
            </p:cNvPr>
            <p:cNvSpPr/>
            <p:nvPr/>
          </p:nvSpPr>
          <p:spPr>
            <a:xfrm>
              <a:off x="5707957" y="2506130"/>
              <a:ext cx="619436" cy="50607"/>
            </a:xfrm>
            <a:custGeom>
              <a:avLst/>
              <a:gdLst/>
              <a:ahLst/>
              <a:cxnLst/>
              <a:rect l="l" t="t" r="r" b="b"/>
              <a:pathLst>
                <a:path w="40184" h="3283" extrusionOk="0">
                  <a:moveTo>
                    <a:pt x="40184" y="0"/>
                  </a:moveTo>
                  <a:lnTo>
                    <a:pt x="1" y="183"/>
                  </a:lnTo>
                  <a:cubicBezTo>
                    <a:pt x="1399" y="1216"/>
                    <a:pt x="2797" y="2250"/>
                    <a:pt x="4195" y="3283"/>
                  </a:cubicBezTo>
                  <a:lnTo>
                    <a:pt x="40184" y="3253"/>
                  </a:lnTo>
                  <a:lnTo>
                    <a:pt x="40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499;p79">
              <a:extLst>
                <a:ext uri="{FF2B5EF4-FFF2-40B4-BE49-F238E27FC236}">
                  <a16:creationId xmlns:a16="http://schemas.microsoft.com/office/drawing/2014/main" id="{611E5F21-A1E0-11F8-43D6-4DA00B04B8F9}"/>
                </a:ext>
              </a:extLst>
            </p:cNvPr>
            <p:cNvSpPr/>
            <p:nvPr/>
          </p:nvSpPr>
          <p:spPr>
            <a:xfrm>
              <a:off x="5805420" y="2581100"/>
              <a:ext cx="521983" cy="50623"/>
            </a:xfrm>
            <a:custGeom>
              <a:avLst/>
              <a:gdLst/>
              <a:ahLst/>
              <a:cxnLst/>
              <a:rect l="l" t="t" r="r" b="b"/>
              <a:pathLst>
                <a:path w="33862" h="3284" extrusionOk="0">
                  <a:moveTo>
                    <a:pt x="1" y="1"/>
                  </a:moveTo>
                  <a:lnTo>
                    <a:pt x="1" y="1"/>
                  </a:lnTo>
                  <a:cubicBezTo>
                    <a:pt x="1430" y="1064"/>
                    <a:pt x="2889" y="2128"/>
                    <a:pt x="4348" y="3162"/>
                  </a:cubicBezTo>
                  <a:lnTo>
                    <a:pt x="33862" y="3283"/>
                  </a:lnTo>
                  <a:lnTo>
                    <a:pt x="33862" y="3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500;p79">
              <a:extLst>
                <a:ext uri="{FF2B5EF4-FFF2-40B4-BE49-F238E27FC236}">
                  <a16:creationId xmlns:a16="http://schemas.microsoft.com/office/drawing/2014/main" id="{718B3EB1-8BA6-F162-9EC5-8D51858411A2}"/>
                </a:ext>
              </a:extLst>
            </p:cNvPr>
            <p:cNvSpPr/>
            <p:nvPr/>
          </p:nvSpPr>
          <p:spPr>
            <a:xfrm>
              <a:off x="5906166" y="2654667"/>
              <a:ext cx="421246" cy="52488"/>
            </a:xfrm>
            <a:custGeom>
              <a:avLst/>
              <a:gdLst/>
              <a:ahLst/>
              <a:cxnLst/>
              <a:rect l="l" t="t" r="r" b="b"/>
              <a:pathLst>
                <a:path w="27327" h="3405" extrusionOk="0">
                  <a:moveTo>
                    <a:pt x="1" y="1"/>
                  </a:moveTo>
                  <a:lnTo>
                    <a:pt x="1" y="1"/>
                  </a:lnTo>
                  <a:cubicBezTo>
                    <a:pt x="1490" y="1064"/>
                    <a:pt x="2980" y="2128"/>
                    <a:pt x="4469" y="3192"/>
                  </a:cubicBezTo>
                  <a:lnTo>
                    <a:pt x="27327" y="3405"/>
                  </a:lnTo>
                  <a:lnTo>
                    <a:pt x="27327" y="15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501;p79">
              <a:extLst>
                <a:ext uri="{FF2B5EF4-FFF2-40B4-BE49-F238E27FC236}">
                  <a16:creationId xmlns:a16="http://schemas.microsoft.com/office/drawing/2014/main" id="{EED0FB0A-2F7C-DC52-6D0C-930B8B86AB78}"/>
                </a:ext>
              </a:extLst>
            </p:cNvPr>
            <p:cNvSpPr/>
            <p:nvPr/>
          </p:nvSpPr>
          <p:spPr>
            <a:xfrm>
              <a:off x="6009733" y="2728712"/>
              <a:ext cx="317688" cy="53428"/>
            </a:xfrm>
            <a:custGeom>
              <a:avLst/>
              <a:gdLst/>
              <a:ahLst/>
              <a:cxnLst/>
              <a:rect l="l" t="t" r="r" b="b"/>
              <a:pathLst>
                <a:path w="20609" h="3466" extrusionOk="0">
                  <a:moveTo>
                    <a:pt x="0" y="0"/>
                  </a:moveTo>
                  <a:lnTo>
                    <a:pt x="0" y="0"/>
                  </a:lnTo>
                  <a:cubicBezTo>
                    <a:pt x="1520" y="1094"/>
                    <a:pt x="3070" y="2189"/>
                    <a:pt x="4590" y="3252"/>
                  </a:cubicBezTo>
                  <a:lnTo>
                    <a:pt x="20609" y="3465"/>
                  </a:lnTo>
                  <a:lnTo>
                    <a:pt x="20609" y="21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502;p79">
              <a:extLst>
                <a:ext uri="{FF2B5EF4-FFF2-40B4-BE49-F238E27FC236}">
                  <a16:creationId xmlns:a16="http://schemas.microsoft.com/office/drawing/2014/main" id="{1C7C4331-4804-EC4E-D5C6-B4F8C9281B62}"/>
                </a:ext>
              </a:extLst>
            </p:cNvPr>
            <p:cNvSpPr/>
            <p:nvPr/>
          </p:nvSpPr>
          <p:spPr>
            <a:xfrm>
              <a:off x="6116569" y="2804144"/>
              <a:ext cx="210862" cy="52966"/>
            </a:xfrm>
            <a:custGeom>
              <a:avLst/>
              <a:gdLst/>
              <a:ahLst/>
              <a:cxnLst/>
              <a:rect l="l" t="t" r="r" b="b"/>
              <a:pathLst>
                <a:path w="13679" h="3436" extrusionOk="0">
                  <a:moveTo>
                    <a:pt x="1" y="1"/>
                  </a:moveTo>
                  <a:lnTo>
                    <a:pt x="1" y="1"/>
                  </a:lnTo>
                  <a:cubicBezTo>
                    <a:pt x="1520" y="1095"/>
                    <a:pt x="3071" y="2189"/>
                    <a:pt x="4651" y="3284"/>
                  </a:cubicBezTo>
                  <a:lnTo>
                    <a:pt x="13679" y="3436"/>
                  </a:lnTo>
                  <a:lnTo>
                    <a:pt x="13679" y="18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503;p79">
              <a:extLst>
                <a:ext uri="{FF2B5EF4-FFF2-40B4-BE49-F238E27FC236}">
                  <a16:creationId xmlns:a16="http://schemas.microsoft.com/office/drawing/2014/main" id="{A8CC6509-3BA0-2343-8313-BDE81465621E}"/>
                </a:ext>
              </a:extLst>
            </p:cNvPr>
            <p:cNvSpPr/>
            <p:nvPr/>
          </p:nvSpPr>
          <p:spPr>
            <a:xfrm>
              <a:off x="6224823" y="2880532"/>
              <a:ext cx="102155" cy="52026"/>
            </a:xfrm>
            <a:custGeom>
              <a:avLst/>
              <a:gdLst/>
              <a:ahLst/>
              <a:cxnLst/>
              <a:rect l="l" t="t" r="r" b="b"/>
              <a:pathLst>
                <a:path w="6627" h="3375" extrusionOk="0">
                  <a:moveTo>
                    <a:pt x="0" y="0"/>
                  </a:moveTo>
                  <a:lnTo>
                    <a:pt x="4742" y="3344"/>
                  </a:lnTo>
                  <a:lnTo>
                    <a:pt x="6626" y="3374"/>
                  </a:lnTo>
                  <a:lnTo>
                    <a:pt x="6626" y="12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504;p79">
              <a:extLst>
                <a:ext uri="{FF2B5EF4-FFF2-40B4-BE49-F238E27FC236}">
                  <a16:creationId xmlns:a16="http://schemas.microsoft.com/office/drawing/2014/main" id="{EAC48196-B1D5-67E0-BD92-2838FD057FE9}"/>
                </a:ext>
              </a:extLst>
            </p:cNvPr>
            <p:cNvSpPr/>
            <p:nvPr/>
          </p:nvSpPr>
          <p:spPr>
            <a:xfrm>
              <a:off x="4901988" y="3121614"/>
              <a:ext cx="124646" cy="237345"/>
            </a:xfrm>
            <a:custGeom>
              <a:avLst/>
              <a:gdLst/>
              <a:ahLst/>
              <a:cxnLst/>
              <a:rect l="l" t="t" r="r" b="b"/>
              <a:pathLst>
                <a:path w="8086" h="15397" extrusionOk="0">
                  <a:moveTo>
                    <a:pt x="2885" y="1"/>
                  </a:moveTo>
                  <a:cubicBezTo>
                    <a:pt x="1917" y="1"/>
                    <a:pt x="937" y="127"/>
                    <a:pt x="0" y="381"/>
                  </a:cubicBezTo>
                  <a:cubicBezTo>
                    <a:pt x="1368" y="958"/>
                    <a:pt x="1702" y="2721"/>
                    <a:pt x="1854" y="4180"/>
                  </a:cubicBezTo>
                  <a:cubicBezTo>
                    <a:pt x="2219" y="7919"/>
                    <a:pt x="2614" y="11506"/>
                    <a:pt x="2523" y="15396"/>
                  </a:cubicBezTo>
                  <a:lnTo>
                    <a:pt x="8085" y="15305"/>
                  </a:lnTo>
                  <a:cubicBezTo>
                    <a:pt x="7781" y="11718"/>
                    <a:pt x="7508" y="8132"/>
                    <a:pt x="7204" y="4545"/>
                  </a:cubicBezTo>
                  <a:cubicBezTo>
                    <a:pt x="7113" y="3512"/>
                    <a:pt x="7021" y="2417"/>
                    <a:pt x="6444" y="1566"/>
                  </a:cubicBezTo>
                  <a:cubicBezTo>
                    <a:pt x="5745" y="654"/>
                    <a:pt x="4651" y="77"/>
                    <a:pt x="3465" y="16"/>
                  </a:cubicBezTo>
                  <a:cubicBezTo>
                    <a:pt x="3273" y="6"/>
                    <a:pt x="3079" y="1"/>
                    <a:pt x="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505;p79">
              <a:extLst>
                <a:ext uri="{FF2B5EF4-FFF2-40B4-BE49-F238E27FC236}">
                  <a16:creationId xmlns:a16="http://schemas.microsoft.com/office/drawing/2014/main" id="{4C5091CF-FE53-98BC-BB93-052E7C7A80D9}"/>
                </a:ext>
              </a:extLst>
            </p:cNvPr>
            <p:cNvSpPr/>
            <p:nvPr/>
          </p:nvSpPr>
          <p:spPr>
            <a:xfrm>
              <a:off x="4148959" y="3363158"/>
              <a:ext cx="320971" cy="1043025"/>
            </a:xfrm>
            <a:custGeom>
              <a:avLst/>
              <a:gdLst/>
              <a:ahLst/>
              <a:cxnLst/>
              <a:rect l="l" t="t" r="r" b="b"/>
              <a:pathLst>
                <a:path w="20822" h="67663" extrusionOk="0">
                  <a:moveTo>
                    <a:pt x="19748" y="0"/>
                  </a:moveTo>
                  <a:cubicBezTo>
                    <a:pt x="19731" y="0"/>
                    <a:pt x="19714" y="1"/>
                    <a:pt x="19697" y="2"/>
                  </a:cubicBezTo>
                  <a:cubicBezTo>
                    <a:pt x="19058" y="2"/>
                    <a:pt x="18541" y="488"/>
                    <a:pt x="18541" y="1126"/>
                  </a:cubicBezTo>
                  <a:lnTo>
                    <a:pt x="18450" y="59759"/>
                  </a:lnTo>
                  <a:lnTo>
                    <a:pt x="2280" y="65687"/>
                  </a:lnTo>
                  <a:lnTo>
                    <a:pt x="2280" y="2129"/>
                  </a:lnTo>
                  <a:cubicBezTo>
                    <a:pt x="2280" y="1370"/>
                    <a:pt x="1710" y="990"/>
                    <a:pt x="1140" y="990"/>
                  </a:cubicBezTo>
                  <a:cubicBezTo>
                    <a:pt x="570" y="990"/>
                    <a:pt x="0" y="1370"/>
                    <a:pt x="0" y="2129"/>
                  </a:cubicBezTo>
                  <a:lnTo>
                    <a:pt x="0" y="67662"/>
                  </a:lnTo>
                  <a:lnTo>
                    <a:pt x="3526" y="67662"/>
                  </a:lnTo>
                  <a:lnTo>
                    <a:pt x="20730" y="61340"/>
                  </a:lnTo>
                  <a:lnTo>
                    <a:pt x="20821" y="1126"/>
                  </a:lnTo>
                  <a:cubicBezTo>
                    <a:pt x="20821" y="506"/>
                    <a:pt x="20333" y="0"/>
                    <a:pt x="19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506;p79">
              <a:extLst>
                <a:ext uri="{FF2B5EF4-FFF2-40B4-BE49-F238E27FC236}">
                  <a16:creationId xmlns:a16="http://schemas.microsoft.com/office/drawing/2014/main" id="{FE8E75E8-73D0-7989-535A-A64E8B3257C0}"/>
                </a:ext>
              </a:extLst>
            </p:cNvPr>
            <p:cNvSpPr/>
            <p:nvPr/>
          </p:nvSpPr>
          <p:spPr>
            <a:xfrm>
              <a:off x="5536928" y="3488277"/>
              <a:ext cx="449825" cy="1028967"/>
            </a:xfrm>
            <a:custGeom>
              <a:avLst/>
              <a:gdLst/>
              <a:ahLst/>
              <a:cxnLst/>
              <a:rect l="l" t="t" r="r" b="b"/>
              <a:pathLst>
                <a:path w="29181" h="66751" extrusionOk="0">
                  <a:moveTo>
                    <a:pt x="28079" y="0"/>
                  </a:moveTo>
                  <a:cubicBezTo>
                    <a:pt x="28061" y="0"/>
                    <a:pt x="28043" y="1"/>
                    <a:pt x="28025" y="1"/>
                  </a:cubicBezTo>
                  <a:cubicBezTo>
                    <a:pt x="27387" y="1"/>
                    <a:pt x="26900" y="518"/>
                    <a:pt x="26900" y="1126"/>
                  </a:cubicBezTo>
                  <a:lnTo>
                    <a:pt x="26900" y="56355"/>
                  </a:lnTo>
                  <a:lnTo>
                    <a:pt x="2280" y="64926"/>
                  </a:lnTo>
                  <a:lnTo>
                    <a:pt x="2280" y="2129"/>
                  </a:lnTo>
                  <a:cubicBezTo>
                    <a:pt x="2280" y="1369"/>
                    <a:pt x="1710" y="989"/>
                    <a:pt x="1140" y="989"/>
                  </a:cubicBezTo>
                  <a:cubicBezTo>
                    <a:pt x="570" y="989"/>
                    <a:pt x="0" y="1369"/>
                    <a:pt x="0" y="2129"/>
                  </a:cubicBezTo>
                  <a:lnTo>
                    <a:pt x="0" y="66750"/>
                  </a:lnTo>
                  <a:lnTo>
                    <a:pt x="3982" y="66750"/>
                  </a:lnTo>
                  <a:lnTo>
                    <a:pt x="29180" y="57966"/>
                  </a:lnTo>
                  <a:lnTo>
                    <a:pt x="29180" y="1126"/>
                  </a:lnTo>
                  <a:cubicBezTo>
                    <a:pt x="29180" y="506"/>
                    <a:pt x="28692" y="0"/>
                    <a:pt x="28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507;p79">
              <a:extLst>
                <a:ext uri="{FF2B5EF4-FFF2-40B4-BE49-F238E27FC236}">
                  <a16:creationId xmlns:a16="http://schemas.microsoft.com/office/drawing/2014/main" id="{01B6785C-B3F2-7F09-0F54-6BE059A4728A}"/>
                </a:ext>
              </a:extLst>
            </p:cNvPr>
            <p:cNvSpPr/>
            <p:nvPr/>
          </p:nvSpPr>
          <p:spPr>
            <a:xfrm>
              <a:off x="3722541" y="3292505"/>
              <a:ext cx="2392886" cy="295521"/>
            </a:xfrm>
            <a:custGeom>
              <a:avLst/>
              <a:gdLst/>
              <a:ahLst/>
              <a:cxnLst/>
              <a:rect l="l" t="t" r="r" b="b"/>
              <a:pathLst>
                <a:path w="155231" h="19171" extrusionOk="0">
                  <a:moveTo>
                    <a:pt x="58324" y="1"/>
                  </a:moveTo>
                  <a:cubicBezTo>
                    <a:pt x="39837" y="1"/>
                    <a:pt x="21488" y="1350"/>
                    <a:pt x="3708" y="4372"/>
                  </a:cubicBezTo>
                  <a:lnTo>
                    <a:pt x="0" y="11272"/>
                  </a:lnTo>
                  <a:cubicBezTo>
                    <a:pt x="9329" y="9736"/>
                    <a:pt x="19288" y="9097"/>
                    <a:pt x="29506" y="9097"/>
                  </a:cubicBezTo>
                  <a:cubicBezTo>
                    <a:pt x="54076" y="9097"/>
                    <a:pt x="80142" y="12791"/>
                    <a:pt x="102555" y="16591"/>
                  </a:cubicBezTo>
                  <a:cubicBezTo>
                    <a:pt x="108270" y="17564"/>
                    <a:pt x="113923" y="18688"/>
                    <a:pt x="119698" y="19083"/>
                  </a:cubicBezTo>
                  <a:cubicBezTo>
                    <a:pt x="120602" y="19143"/>
                    <a:pt x="121521" y="19170"/>
                    <a:pt x="122451" y="19170"/>
                  </a:cubicBezTo>
                  <a:cubicBezTo>
                    <a:pt x="133005" y="19170"/>
                    <a:pt x="145117" y="15598"/>
                    <a:pt x="155200" y="13643"/>
                  </a:cubicBezTo>
                  <a:cubicBezTo>
                    <a:pt x="154988" y="12244"/>
                    <a:pt x="155231" y="11728"/>
                    <a:pt x="155200" y="10846"/>
                  </a:cubicBezTo>
                  <a:cubicBezTo>
                    <a:pt x="124053" y="4209"/>
                    <a:pt x="90972" y="1"/>
                    <a:pt x="58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508;p79">
              <a:extLst>
                <a:ext uri="{FF2B5EF4-FFF2-40B4-BE49-F238E27FC236}">
                  <a16:creationId xmlns:a16="http://schemas.microsoft.com/office/drawing/2014/main" id="{1B417845-EFCA-5269-BD03-88277A52D6B1}"/>
                </a:ext>
              </a:extLst>
            </p:cNvPr>
            <p:cNvSpPr/>
            <p:nvPr/>
          </p:nvSpPr>
          <p:spPr>
            <a:xfrm>
              <a:off x="3723944" y="3292489"/>
              <a:ext cx="2391021" cy="251958"/>
            </a:xfrm>
            <a:custGeom>
              <a:avLst/>
              <a:gdLst/>
              <a:ahLst/>
              <a:cxnLst/>
              <a:rect l="l" t="t" r="r" b="b"/>
              <a:pathLst>
                <a:path w="155110" h="16345" extrusionOk="0">
                  <a:moveTo>
                    <a:pt x="58262" y="0"/>
                  </a:moveTo>
                  <a:cubicBezTo>
                    <a:pt x="39765" y="0"/>
                    <a:pt x="21407" y="1349"/>
                    <a:pt x="3617" y="4373"/>
                  </a:cubicBezTo>
                  <a:lnTo>
                    <a:pt x="0" y="9783"/>
                  </a:lnTo>
                  <a:lnTo>
                    <a:pt x="1094" y="9601"/>
                  </a:lnTo>
                  <a:cubicBezTo>
                    <a:pt x="11368" y="7965"/>
                    <a:pt x="22389" y="7276"/>
                    <a:pt x="33666" y="7276"/>
                  </a:cubicBezTo>
                  <a:cubicBezTo>
                    <a:pt x="56953" y="7276"/>
                    <a:pt x="81330" y="10212"/>
                    <a:pt x="102464" y="13796"/>
                  </a:cubicBezTo>
                  <a:cubicBezTo>
                    <a:pt x="108179" y="14768"/>
                    <a:pt x="113832" y="15893"/>
                    <a:pt x="119607" y="16258"/>
                  </a:cubicBezTo>
                  <a:cubicBezTo>
                    <a:pt x="120511" y="16317"/>
                    <a:pt x="121430" y="16345"/>
                    <a:pt x="122360" y="16345"/>
                  </a:cubicBezTo>
                  <a:cubicBezTo>
                    <a:pt x="132914" y="16345"/>
                    <a:pt x="145026" y="12772"/>
                    <a:pt x="155109" y="10817"/>
                  </a:cubicBezTo>
                  <a:cubicBezTo>
                    <a:pt x="123971" y="4201"/>
                    <a:pt x="90901" y="0"/>
                    <a:pt x="58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509;p79">
              <a:extLst>
                <a:ext uri="{FF2B5EF4-FFF2-40B4-BE49-F238E27FC236}">
                  <a16:creationId xmlns:a16="http://schemas.microsoft.com/office/drawing/2014/main" id="{4265D9F1-95AA-59A3-C339-655A0E5EC40F}"/>
                </a:ext>
              </a:extLst>
            </p:cNvPr>
            <p:cNvSpPr/>
            <p:nvPr/>
          </p:nvSpPr>
          <p:spPr>
            <a:xfrm>
              <a:off x="5130181" y="3375029"/>
              <a:ext cx="178537" cy="104051"/>
            </a:xfrm>
            <a:custGeom>
              <a:avLst/>
              <a:gdLst/>
              <a:ahLst/>
              <a:cxnLst/>
              <a:rect l="l" t="t" r="r" b="b"/>
              <a:pathLst>
                <a:path w="11582" h="6750" extrusionOk="0">
                  <a:moveTo>
                    <a:pt x="5412" y="0"/>
                  </a:moveTo>
                  <a:cubicBezTo>
                    <a:pt x="4723" y="0"/>
                    <a:pt x="4027" y="97"/>
                    <a:pt x="3344" y="296"/>
                  </a:cubicBezTo>
                  <a:cubicBezTo>
                    <a:pt x="2220" y="569"/>
                    <a:pt x="1247" y="1299"/>
                    <a:pt x="578" y="2271"/>
                  </a:cubicBezTo>
                  <a:cubicBezTo>
                    <a:pt x="1" y="3274"/>
                    <a:pt x="1" y="4642"/>
                    <a:pt x="761" y="5493"/>
                  </a:cubicBezTo>
                  <a:cubicBezTo>
                    <a:pt x="1429" y="6253"/>
                    <a:pt x="2524" y="6496"/>
                    <a:pt x="3527" y="6587"/>
                  </a:cubicBezTo>
                  <a:cubicBezTo>
                    <a:pt x="4411" y="6680"/>
                    <a:pt x="4771" y="6749"/>
                    <a:pt x="5242" y="6749"/>
                  </a:cubicBezTo>
                  <a:cubicBezTo>
                    <a:pt x="5548" y="6749"/>
                    <a:pt x="5901" y="6720"/>
                    <a:pt x="6475" y="6648"/>
                  </a:cubicBezTo>
                  <a:cubicBezTo>
                    <a:pt x="7326" y="6557"/>
                    <a:pt x="9028" y="5676"/>
                    <a:pt x="9758" y="5220"/>
                  </a:cubicBezTo>
                  <a:cubicBezTo>
                    <a:pt x="10487" y="4733"/>
                    <a:pt x="11581" y="4521"/>
                    <a:pt x="11460" y="3700"/>
                  </a:cubicBezTo>
                  <a:cubicBezTo>
                    <a:pt x="11338" y="3122"/>
                    <a:pt x="11065" y="2606"/>
                    <a:pt x="10639" y="2211"/>
                  </a:cubicBezTo>
                  <a:cubicBezTo>
                    <a:pt x="9247" y="774"/>
                    <a:pt x="7358" y="0"/>
                    <a:pt x="5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510;p79">
              <a:extLst>
                <a:ext uri="{FF2B5EF4-FFF2-40B4-BE49-F238E27FC236}">
                  <a16:creationId xmlns:a16="http://schemas.microsoft.com/office/drawing/2014/main" id="{09F1CAE6-0BB4-91B9-EA01-F5D53F247D2D}"/>
                </a:ext>
              </a:extLst>
            </p:cNvPr>
            <p:cNvSpPr/>
            <p:nvPr/>
          </p:nvSpPr>
          <p:spPr>
            <a:xfrm>
              <a:off x="5127838" y="3354402"/>
              <a:ext cx="178999" cy="104175"/>
            </a:xfrm>
            <a:custGeom>
              <a:avLst/>
              <a:gdLst/>
              <a:ahLst/>
              <a:cxnLst/>
              <a:rect l="l" t="t" r="r" b="b"/>
              <a:pathLst>
                <a:path w="11612" h="6758" extrusionOk="0">
                  <a:moveTo>
                    <a:pt x="5429" y="1"/>
                  </a:moveTo>
                  <a:cubicBezTo>
                    <a:pt x="4742" y="1"/>
                    <a:pt x="4050" y="98"/>
                    <a:pt x="3375" y="296"/>
                  </a:cubicBezTo>
                  <a:cubicBezTo>
                    <a:pt x="2220" y="600"/>
                    <a:pt x="1247" y="1299"/>
                    <a:pt x="609" y="2272"/>
                  </a:cubicBezTo>
                  <a:cubicBezTo>
                    <a:pt x="1" y="3275"/>
                    <a:pt x="1" y="4643"/>
                    <a:pt x="791" y="5524"/>
                  </a:cubicBezTo>
                  <a:cubicBezTo>
                    <a:pt x="1460" y="6284"/>
                    <a:pt x="2524" y="6497"/>
                    <a:pt x="3527" y="6588"/>
                  </a:cubicBezTo>
                  <a:cubicBezTo>
                    <a:pt x="4458" y="6685"/>
                    <a:pt x="4807" y="6757"/>
                    <a:pt x="5318" y="6757"/>
                  </a:cubicBezTo>
                  <a:cubicBezTo>
                    <a:pt x="5607" y="6757"/>
                    <a:pt x="5948" y="6734"/>
                    <a:pt x="6475" y="6679"/>
                  </a:cubicBezTo>
                  <a:cubicBezTo>
                    <a:pt x="7326" y="6588"/>
                    <a:pt x="9059" y="5676"/>
                    <a:pt x="9758" y="5220"/>
                  </a:cubicBezTo>
                  <a:cubicBezTo>
                    <a:pt x="10487" y="4764"/>
                    <a:pt x="11612" y="4521"/>
                    <a:pt x="11490" y="3700"/>
                  </a:cubicBezTo>
                  <a:cubicBezTo>
                    <a:pt x="11369" y="3123"/>
                    <a:pt x="11065" y="2606"/>
                    <a:pt x="10670" y="2211"/>
                  </a:cubicBezTo>
                  <a:cubicBezTo>
                    <a:pt x="9278" y="774"/>
                    <a:pt x="7372" y="1"/>
                    <a:pt x="5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511;p79">
              <a:extLst>
                <a:ext uri="{FF2B5EF4-FFF2-40B4-BE49-F238E27FC236}">
                  <a16:creationId xmlns:a16="http://schemas.microsoft.com/office/drawing/2014/main" id="{BA26A3C9-209D-ED16-8C41-D164A5A982F3}"/>
                </a:ext>
              </a:extLst>
            </p:cNvPr>
            <p:cNvSpPr/>
            <p:nvPr/>
          </p:nvSpPr>
          <p:spPr>
            <a:xfrm>
              <a:off x="4514929" y="3324802"/>
              <a:ext cx="598811" cy="95573"/>
            </a:xfrm>
            <a:custGeom>
              <a:avLst/>
              <a:gdLst/>
              <a:ahLst/>
              <a:cxnLst/>
              <a:rect l="l" t="t" r="r" b="b"/>
              <a:pathLst>
                <a:path w="38846" h="6200" extrusionOk="0">
                  <a:moveTo>
                    <a:pt x="15647" y="1"/>
                  </a:moveTo>
                  <a:cubicBezTo>
                    <a:pt x="11036" y="1"/>
                    <a:pt x="6463" y="363"/>
                    <a:pt x="1976" y="1456"/>
                  </a:cubicBezTo>
                  <a:cubicBezTo>
                    <a:pt x="1064" y="1669"/>
                    <a:pt x="0" y="2155"/>
                    <a:pt x="61" y="3098"/>
                  </a:cubicBezTo>
                  <a:cubicBezTo>
                    <a:pt x="122" y="3584"/>
                    <a:pt x="486" y="4010"/>
                    <a:pt x="1003" y="4192"/>
                  </a:cubicBezTo>
                  <a:cubicBezTo>
                    <a:pt x="1359" y="4281"/>
                    <a:pt x="1732" y="4337"/>
                    <a:pt x="2108" y="4337"/>
                  </a:cubicBezTo>
                  <a:cubicBezTo>
                    <a:pt x="2246" y="4337"/>
                    <a:pt x="2385" y="4330"/>
                    <a:pt x="2523" y="4313"/>
                  </a:cubicBezTo>
                  <a:cubicBezTo>
                    <a:pt x="4502" y="4259"/>
                    <a:pt x="6484" y="4224"/>
                    <a:pt x="8468" y="4224"/>
                  </a:cubicBezTo>
                  <a:cubicBezTo>
                    <a:pt x="14194" y="4224"/>
                    <a:pt x="19927" y="4513"/>
                    <a:pt x="25593" y="5438"/>
                  </a:cubicBezTo>
                  <a:cubicBezTo>
                    <a:pt x="27569" y="5742"/>
                    <a:pt x="29545" y="6168"/>
                    <a:pt x="31581" y="6198"/>
                  </a:cubicBezTo>
                  <a:cubicBezTo>
                    <a:pt x="31663" y="6199"/>
                    <a:pt x="31745" y="6200"/>
                    <a:pt x="31828" y="6200"/>
                  </a:cubicBezTo>
                  <a:cubicBezTo>
                    <a:pt x="33756" y="6200"/>
                    <a:pt x="35725" y="5852"/>
                    <a:pt x="37387" y="4861"/>
                  </a:cubicBezTo>
                  <a:cubicBezTo>
                    <a:pt x="38147" y="4405"/>
                    <a:pt x="38846" y="3675"/>
                    <a:pt x="38724" y="2824"/>
                  </a:cubicBezTo>
                  <a:cubicBezTo>
                    <a:pt x="38603" y="2186"/>
                    <a:pt x="38177" y="1669"/>
                    <a:pt x="37569" y="1456"/>
                  </a:cubicBezTo>
                  <a:cubicBezTo>
                    <a:pt x="36992" y="1244"/>
                    <a:pt x="36353" y="1152"/>
                    <a:pt x="35746" y="1152"/>
                  </a:cubicBezTo>
                  <a:cubicBezTo>
                    <a:pt x="29062" y="757"/>
                    <a:pt x="22314" y="1"/>
                    <a:pt x="156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512;p79">
              <a:extLst>
                <a:ext uri="{FF2B5EF4-FFF2-40B4-BE49-F238E27FC236}">
                  <a16:creationId xmlns:a16="http://schemas.microsoft.com/office/drawing/2014/main" id="{0F53F500-2D4A-6E68-5DB4-77F7E70F43AF}"/>
                </a:ext>
              </a:extLst>
            </p:cNvPr>
            <p:cNvSpPr/>
            <p:nvPr/>
          </p:nvSpPr>
          <p:spPr>
            <a:xfrm>
              <a:off x="4478376" y="3328887"/>
              <a:ext cx="598811" cy="95712"/>
            </a:xfrm>
            <a:custGeom>
              <a:avLst/>
              <a:gdLst/>
              <a:ahLst/>
              <a:cxnLst/>
              <a:rect l="l" t="t" r="r" b="b"/>
              <a:pathLst>
                <a:path w="38846" h="6209" extrusionOk="0">
                  <a:moveTo>
                    <a:pt x="15604" y="1"/>
                  </a:moveTo>
                  <a:cubicBezTo>
                    <a:pt x="11007" y="1"/>
                    <a:pt x="6448" y="357"/>
                    <a:pt x="1976" y="1434"/>
                  </a:cubicBezTo>
                  <a:cubicBezTo>
                    <a:pt x="1064" y="1678"/>
                    <a:pt x="0" y="2194"/>
                    <a:pt x="61" y="3076"/>
                  </a:cubicBezTo>
                  <a:cubicBezTo>
                    <a:pt x="122" y="3593"/>
                    <a:pt x="487" y="4018"/>
                    <a:pt x="1003" y="4170"/>
                  </a:cubicBezTo>
                  <a:cubicBezTo>
                    <a:pt x="1364" y="4283"/>
                    <a:pt x="1741" y="4345"/>
                    <a:pt x="2123" y="4345"/>
                  </a:cubicBezTo>
                  <a:cubicBezTo>
                    <a:pt x="2256" y="4345"/>
                    <a:pt x="2390" y="4338"/>
                    <a:pt x="2523" y="4322"/>
                  </a:cubicBezTo>
                  <a:cubicBezTo>
                    <a:pt x="4502" y="4267"/>
                    <a:pt x="6485" y="4233"/>
                    <a:pt x="8468" y="4233"/>
                  </a:cubicBezTo>
                  <a:cubicBezTo>
                    <a:pt x="14194" y="4233"/>
                    <a:pt x="19927" y="4521"/>
                    <a:pt x="25593" y="5447"/>
                  </a:cubicBezTo>
                  <a:cubicBezTo>
                    <a:pt x="27569" y="5751"/>
                    <a:pt x="29545" y="6176"/>
                    <a:pt x="31551" y="6207"/>
                  </a:cubicBezTo>
                  <a:cubicBezTo>
                    <a:pt x="31634" y="6208"/>
                    <a:pt x="31718" y="6208"/>
                    <a:pt x="31801" y="6208"/>
                  </a:cubicBezTo>
                  <a:cubicBezTo>
                    <a:pt x="33756" y="6208"/>
                    <a:pt x="35724" y="5860"/>
                    <a:pt x="37357" y="4869"/>
                  </a:cubicBezTo>
                  <a:cubicBezTo>
                    <a:pt x="38117" y="4413"/>
                    <a:pt x="38846" y="3684"/>
                    <a:pt x="38724" y="2802"/>
                  </a:cubicBezTo>
                  <a:cubicBezTo>
                    <a:pt x="38603" y="2194"/>
                    <a:pt x="38177" y="1678"/>
                    <a:pt x="37569" y="1465"/>
                  </a:cubicBezTo>
                  <a:cubicBezTo>
                    <a:pt x="36992" y="1252"/>
                    <a:pt x="36354" y="1130"/>
                    <a:pt x="35746" y="1130"/>
                  </a:cubicBezTo>
                  <a:cubicBezTo>
                    <a:pt x="29047" y="752"/>
                    <a:pt x="22285" y="1"/>
                    <a:pt x="15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513;p79">
              <a:extLst>
                <a:ext uri="{FF2B5EF4-FFF2-40B4-BE49-F238E27FC236}">
                  <a16:creationId xmlns:a16="http://schemas.microsoft.com/office/drawing/2014/main" id="{3A8C043B-7A21-1442-C6DC-F5EF09DEB1D5}"/>
                </a:ext>
              </a:extLst>
            </p:cNvPr>
            <p:cNvSpPr/>
            <p:nvPr/>
          </p:nvSpPr>
          <p:spPr>
            <a:xfrm>
              <a:off x="4239391" y="2585925"/>
              <a:ext cx="1171386" cy="664279"/>
            </a:xfrm>
            <a:custGeom>
              <a:avLst/>
              <a:gdLst/>
              <a:ahLst/>
              <a:cxnLst/>
              <a:rect l="l" t="t" r="r" b="b"/>
              <a:pathLst>
                <a:path w="75990" h="43093" extrusionOk="0">
                  <a:moveTo>
                    <a:pt x="61609" y="1"/>
                  </a:moveTo>
                  <a:cubicBezTo>
                    <a:pt x="40776" y="1"/>
                    <a:pt x="20017" y="3003"/>
                    <a:pt x="0" y="8958"/>
                  </a:cubicBezTo>
                  <a:lnTo>
                    <a:pt x="61" y="43092"/>
                  </a:lnTo>
                  <a:cubicBezTo>
                    <a:pt x="13325" y="41177"/>
                    <a:pt x="26684" y="40224"/>
                    <a:pt x="40045" y="40224"/>
                  </a:cubicBezTo>
                  <a:cubicBezTo>
                    <a:pt x="51701" y="40224"/>
                    <a:pt x="63358" y="40949"/>
                    <a:pt x="74956" y="42393"/>
                  </a:cubicBezTo>
                  <a:lnTo>
                    <a:pt x="75990" y="478"/>
                  </a:lnTo>
                  <a:cubicBezTo>
                    <a:pt x="71198" y="159"/>
                    <a:pt x="66401" y="1"/>
                    <a:pt x="61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514;p79">
              <a:extLst>
                <a:ext uri="{FF2B5EF4-FFF2-40B4-BE49-F238E27FC236}">
                  <a16:creationId xmlns:a16="http://schemas.microsoft.com/office/drawing/2014/main" id="{769E95A4-8A02-6F4A-26A3-C7E7773047B5}"/>
                </a:ext>
              </a:extLst>
            </p:cNvPr>
            <p:cNvSpPr/>
            <p:nvPr/>
          </p:nvSpPr>
          <p:spPr>
            <a:xfrm>
              <a:off x="4255317" y="2599153"/>
              <a:ext cx="1119391" cy="626219"/>
            </a:xfrm>
            <a:custGeom>
              <a:avLst/>
              <a:gdLst/>
              <a:ahLst/>
              <a:cxnLst/>
              <a:rect l="l" t="t" r="r" b="b"/>
              <a:pathLst>
                <a:path w="72617" h="40624" extrusionOk="0">
                  <a:moveTo>
                    <a:pt x="58206" y="0"/>
                  </a:moveTo>
                  <a:cubicBezTo>
                    <a:pt x="38566" y="0"/>
                    <a:pt x="18990" y="2787"/>
                    <a:pt x="62" y="8283"/>
                  </a:cubicBezTo>
                  <a:lnTo>
                    <a:pt x="1" y="40623"/>
                  </a:lnTo>
                  <a:cubicBezTo>
                    <a:pt x="12394" y="38876"/>
                    <a:pt x="24879" y="38008"/>
                    <a:pt x="37364" y="38008"/>
                  </a:cubicBezTo>
                  <a:cubicBezTo>
                    <a:pt x="48763" y="38008"/>
                    <a:pt x="60162" y="38731"/>
                    <a:pt x="71492" y="40168"/>
                  </a:cubicBezTo>
                  <a:lnTo>
                    <a:pt x="72616" y="501"/>
                  </a:lnTo>
                  <a:cubicBezTo>
                    <a:pt x="67815" y="167"/>
                    <a:pt x="63008" y="0"/>
                    <a:pt x="58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515;p79">
              <a:extLst>
                <a:ext uri="{FF2B5EF4-FFF2-40B4-BE49-F238E27FC236}">
                  <a16:creationId xmlns:a16="http://schemas.microsoft.com/office/drawing/2014/main" id="{CD78CB23-F434-A3BE-E3B4-E37BFFD2B15F}"/>
                </a:ext>
              </a:extLst>
            </p:cNvPr>
            <p:cNvSpPr/>
            <p:nvPr/>
          </p:nvSpPr>
          <p:spPr>
            <a:xfrm>
              <a:off x="4256257" y="2599153"/>
              <a:ext cx="1118451" cy="178290"/>
            </a:xfrm>
            <a:custGeom>
              <a:avLst/>
              <a:gdLst/>
              <a:ahLst/>
              <a:cxnLst/>
              <a:rect l="l" t="t" r="r" b="b"/>
              <a:pathLst>
                <a:path w="72556" h="11566" extrusionOk="0">
                  <a:moveTo>
                    <a:pt x="58131" y="0"/>
                  </a:moveTo>
                  <a:cubicBezTo>
                    <a:pt x="38476" y="0"/>
                    <a:pt x="18905" y="2787"/>
                    <a:pt x="1" y="8283"/>
                  </a:cubicBezTo>
                  <a:lnTo>
                    <a:pt x="1" y="11565"/>
                  </a:lnTo>
                  <a:cubicBezTo>
                    <a:pt x="16717" y="4954"/>
                    <a:pt x="34624" y="2598"/>
                    <a:pt x="52670" y="2598"/>
                  </a:cubicBezTo>
                  <a:cubicBezTo>
                    <a:pt x="59267" y="2598"/>
                    <a:pt x="65882" y="2913"/>
                    <a:pt x="72464" y="3450"/>
                  </a:cubicBezTo>
                  <a:lnTo>
                    <a:pt x="72555" y="501"/>
                  </a:lnTo>
                  <a:cubicBezTo>
                    <a:pt x="67748" y="167"/>
                    <a:pt x="62937" y="0"/>
                    <a:pt x="58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516;p79">
              <a:extLst>
                <a:ext uri="{FF2B5EF4-FFF2-40B4-BE49-F238E27FC236}">
                  <a16:creationId xmlns:a16="http://schemas.microsoft.com/office/drawing/2014/main" id="{53D53D74-C69C-AAFA-6C3A-ED057067B553}"/>
                </a:ext>
              </a:extLst>
            </p:cNvPr>
            <p:cNvSpPr/>
            <p:nvPr/>
          </p:nvSpPr>
          <p:spPr>
            <a:xfrm>
              <a:off x="4255317" y="2735264"/>
              <a:ext cx="1116108" cy="497149"/>
            </a:xfrm>
            <a:custGeom>
              <a:avLst/>
              <a:gdLst/>
              <a:ahLst/>
              <a:cxnLst/>
              <a:rect l="l" t="t" r="r" b="b"/>
              <a:pathLst>
                <a:path w="72404" h="32251" extrusionOk="0">
                  <a:moveTo>
                    <a:pt x="72403" y="1"/>
                  </a:moveTo>
                  <a:cubicBezTo>
                    <a:pt x="55868" y="5958"/>
                    <a:pt x="39181" y="11703"/>
                    <a:pt x="21916" y="16597"/>
                  </a:cubicBezTo>
                  <a:cubicBezTo>
                    <a:pt x="19439" y="17310"/>
                    <a:pt x="17014" y="17626"/>
                    <a:pt x="14641" y="17626"/>
                  </a:cubicBezTo>
                  <a:cubicBezTo>
                    <a:pt x="9530" y="17626"/>
                    <a:pt x="4660" y="16161"/>
                    <a:pt x="31" y="14043"/>
                  </a:cubicBezTo>
                  <a:lnTo>
                    <a:pt x="1" y="32250"/>
                  </a:lnTo>
                  <a:cubicBezTo>
                    <a:pt x="12394" y="30519"/>
                    <a:pt x="24878" y="29650"/>
                    <a:pt x="37363" y="29650"/>
                  </a:cubicBezTo>
                  <a:cubicBezTo>
                    <a:pt x="48762" y="29650"/>
                    <a:pt x="60162" y="30374"/>
                    <a:pt x="71492" y="31825"/>
                  </a:cubicBezTo>
                  <a:lnTo>
                    <a:pt x="72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517;p79">
              <a:extLst>
                <a:ext uri="{FF2B5EF4-FFF2-40B4-BE49-F238E27FC236}">
                  <a16:creationId xmlns:a16="http://schemas.microsoft.com/office/drawing/2014/main" id="{A54FAC09-086F-92D7-4BBB-05EA04615AA5}"/>
                </a:ext>
              </a:extLst>
            </p:cNvPr>
            <p:cNvSpPr/>
            <p:nvPr/>
          </p:nvSpPr>
          <p:spPr>
            <a:xfrm>
              <a:off x="4255794" y="3155206"/>
              <a:ext cx="1102512" cy="68335"/>
            </a:xfrm>
            <a:custGeom>
              <a:avLst/>
              <a:gdLst/>
              <a:ahLst/>
              <a:cxnLst/>
              <a:rect l="l" t="t" r="r" b="b"/>
              <a:pathLst>
                <a:path w="71522" h="4433" extrusionOk="0">
                  <a:moveTo>
                    <a:pt x="42155" y="0"/>
                  </a:moveTo>
                  <a:cubicBezTo>
                    <a:pt x="28084" y="0"/>
                    <a:pt x="13979" y="943"/>
                    <a:pt x="0" y="2518"/>
                  </a:cubicBezTo>
                  <a:lnTo>
                    <a:pt x="0" y="4433"/>
                  </a:lnTo>
                  <a:cubicBezTo>
                    <a:pt x="12378" y="2701"/>
                    <a:pt x="24854" y="1833"/>
                    <a:pt x="37335" y="1833"/>
                  </a:cubicBezTo>
                  <a:cubicBezTo>
                    <a:pt x="48731" y="1833"/>
                    <a:pt x="60131" y="2557"/>
                    <a:pt x="71461" y="4007"/>
                  </a:cubicBezTo>
                  <a:lnTo>
                    <a:pt x="71521" y="1484"/>
                  </a:lnTo>
                  <a:cubicBezTo>
                    <a:pt x="61786" y="460"/>
                    <a:pt x="51979" y="0"/>
                    <a:pt x="42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518;p79">
              <a:extLst>
                <a:ext uri="{FF2B5EF4-FFF2-40B4-BE49-F238E27FC236}">
                  <a16:creationId xmlns:a16="http://schemas.microsoft.com/office/drawing/2014/main" id="{2C4FF6A5-A722-FFEE-3883-170AAF803613}"/>
                </a:ext>
              </a:extLst>
            </p:cNvPr>
            <p:cNvSpPr/>
            <p:nvPr/>
          </p:nvSpPr>
          <p:spPr>
            <a:xfrm>
              <a:off x="4256257" y="2608048"/>
              <a:ext cx="1118451" cy="178290"/>
            </a:xfrm>
            <a:custGeom>
              <a:avLst/>
              <a:gdLst/>
              <a:ahLst/>
              <a:cxnLst/>
              <a:rect l="l" t="t" r="r" b="b"/>
              <a:pathLst>
                <a:path w="72556" h="11566" extrusionOk="0">
                  <a:moveTo>
                    <a:pt x="58131" y="1"/>
                  </a:moveTo>
                  <a:cubicBezTo>
                    <a:pt x="38476" y="1"/>
                    <a:pt x="18905" y="2788"/>
                    <a:pt x="1" y="8283"/>
                  </a:cubicBezTo>
                  <a:lnTo>
                    <a:pt x="1" y="11566"/>
                  </a:lnTo>
                  <a:cubicBezTo>
                    <a:pt x="16717" y="4955"/>
                    <a:pt x="34624" y="2598"/>
                    <a:pt x="52670" y="2598"/>
                  </a:cubicBezTo>
                  <a:cubicBezTo>
                    <a:pt x="59267" y="2598"/>
                    <a:pt x="65882" y="2913"/>
                    <a:pt x="72464" y="3450"/>
                  </a:cubicBezTo>
                  <a:lnTo>
                    <a:pt x="72555" y="502"/>
                  </a:lnTo>
                  <a:cubicBezTo>
                    <a:pt x="67748" y="167"/>
                    <a:pt x="62937" y="1"/>
                    <a:pt x="58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519;p79">
              <a:extLst>
                <a:ext uri="{FF2B5EF4-FFF2-40B4-BE49-F238E27FC236}">
                  <a16:creationId xmlns:a16="http://schemas.microsoft.com/office/drawing/2014/main" id="{F0AD20E8-9AAD-6BD5-DF5A-5CAD0231F4CC}"/>
                </a:ext>
              </a:extLst>
            </p:cNvPr>
            <p:cNvSpPr/>
            <p:nvPr/>
          </p:nvSpPr>
          <p:spPr>
            <a:xfrm>
              <a:off x="4444167" y="2703398"/>
              <a:ext cx="752977" cy="331746"/>
            </a:xfrm>
            <a:custGeom>
              <a:avLst/>
              <a:gdLst/>
              <a:ahLst/>
              <a:cxnLst/>
              <a:rect l="l" t="t" r="r" b="b"/>
              <a:pathLst>
                <a:path w="48847" h="21521" extrusionOk="0">
                  <a:moveTo>
                    <a:pt x="28086" y="1"/>
                  </a:moveTo>
                  <a:lnTo>
                    <a:pt x="18451" y="7934"/>
                  </a:lnTo>
                  <a:lnTo>
                    <a:pt x="14286" y="4986"/>
                  </a:lnTo>
                  <a:lnTo>
                    <a:pt x="0" y="19454"/>
                  </a:lnTo>
                  <a:lnTo>
                    <a:pt x="4134" y="20883"/>
                  </a:lnTo>
                  <a:cubicBezTo>
                    <a:pt x="4134" y="20883"/>
                    <a:pt x="28876" y="21004"/>
                    <a:pt x="44348" y="21521"/>
                  </a:cubicBezTo>
                  <a:lnTo>
                    <a:pt x="48846" y="15290"/>
                  </a:lnTo>
                  <a:lnTo>
                    <a:pt x="28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520;p79">
              <a:extLst>
                <a:ext uri="{FF2B5EF4-FFF2-40B4-BE49-F238E27FC236}">
                  <a16:creationId xmlns:a16="http://schemas.microsoft.com/office/drawing/2014/main" id="{95879878-D430-F23E-738B-033430F0E576}"/>
                </a:ext>
              </a:extLst>
            </p:cNvPr>
            <p:cNvSpPr/>
            <p:nvPr/>
          </p:nvSpPr>
          <p:spPr>
            <a:xfrm>
              <a:off x="4655495" y="2873857"/>
              <a:ext cx="508402" cy="172078"/>
            </a:xfrm>
            <a:custGeom>
              <a:avLst/>
              <a:gdLst/>
              <a:ahLst/>
              <a:cxnLst/>
              <a:rect l="l" t="t" r="r" b="b"/>
              <a:pathLst>
                <a:path w="32981" h="11163" extrusionOk="0">
                  <a:moveTo>
                    <a:pt x="13542" y="0"/>
                  </a:moveTo>
                  <a:cubicBezTo>
                    <a:pt x="12291" y="0"/>
                    <a:pt x="11127" y="688"/>
                    <a:pt x="10153" y="1376"/>
                  </a:cubicBezTo>
                  <a:cubicBezTo>
                    <a:pt x="6354" y="3929"/>
                    <a:pt x="2949" y="6999"/>
                    <a:pt x="1" y="10494"/>
                  </a:cubicBezTo>
                  <a:lnTo>
                    <a:pt x="274" y="10737"/>
                  </a:lnTo>
                  <a:cubicBezTo>
                    <a:pt x="3223" y="7272"/>
                    <a:pt x="6597" y="4233"/>
                    <a:pt x="10366" y="1710"/>
                  </a:cubicBezTo>
                  <a:cubicBezTo>
                    <a:pt x="11283" y="1080"/>
                    <a:pt x="12416" y="395"/>
                    <a:pt x="13536" y="395"/>
                  </a:cubicBezTo>
                  <a:cubicBezTo>
                    <a:pt x="13604" y="395"/>
                    <a:pt x="13672" y="398"/>
                    <a:pt x="13740" y="403"/>
                  </a:cubicBezTo>
                  <a:cubicBezTo>
                    <a:pt x="14925" y="494"/>
                    <a:pt x="15928" y="1315"/>
                    <a:pt x="16901" y="2075"/>
                  </a:cubicBezTo>
                  <a:lnTo>
                    <a:pt x="17083" y="2196"/>
                  </a:lnTo>
                  <a:cubicBezTo>
                    <a:pt x="18694" y="3473"/>
                    <a:pt x="20427" y="4628"/>
                    <a:pt x="22251" y="5601"/>
                  </a:cubicBezTo>
                  <a:cubicBezTo>
                    <a:pt x="22884" y="5950"/>
                    <a:pt x="23643" y="6299"/>
                    <a:pt x="24392" y="6299"/>
                  </a:cubicBezTo>
                  <a:cubicBezTo>
                    <a:pt x="24685" y="6299"/>
                    <a:pt x="24977" y="6246"/>
                    <a:pt x="25260" y="6117"/>
                  </a:cubicBezTo>
                  <a:cubicBezTo>
                    <a:pt x="25381" y="6056"/>
                    <a:pt x="25503" y="5996"/>
                    <a:pt x="25624" y="5904"/>
                  </a:cubicBezTo>
                  <a:cubicBezTo>
                    <a:pt x="25807" y="5753"/>
                    <a:pt x="26050" y="5661"/>
                    <a:pt x="26293" y="5601"/>
                  </a:cubicBezTo>
                  <a:cubicBezTo>
                    <a:pt x="26658" y="5601"/>
                    <a:pt x="27023" y="5874"/>
                    <a:pt x="27357" y="6208"/>
                  </a:cubicBezTo>
                  <a:lnTo>
                    <a:pt x="32707" y="11163"/>
                  </a:lnTo>
                  <a:lnTo>
                    <a:pt x="32980" y="10859"/>
                  </a:lnTo>
                  <a:lnTo>
                    <a:pt x="27631" y="5904"/>
                  </a:lnTo>
                  <a:cubicBezTo>
                    <a:pt x="27280" y="5554"/>
                    <a:pt x="26846" y="5204"/>
                    <a:pt x="26327" y="5204"/>
                  </a:cubicBezTo>
                  <a:cubicBezTo>
                    <a:pt x="26306" y="5204"/>
                    <a:pt x="26284" y="5204"/>
                    <a:pt x="26263" y="5205"/>
                  </a:cubicBezTo>
                  <a:cubicBezTo>
                    <a:pt x="25959" y="5266"/>
                    <a:pt x="25685" y="5388"/>
                    <a:pt x="25442" y="5540"/>
                  </a:cubicBezTo>
                  <a:cubicBezTo>
                    <a:pt x="25320" y="5631"/>
                    <a:pt x="25199" y="5692"/>
                    <a:pt x="25077" y="5753"/>
                  </a:cubicBezTo>
                  <a:cubicBezTo>
                    <a:pt x="24857" y="5858"/>
                    <a:pt x="24622" y="5903"/>
                    <a:pt x="24380" y="5903"/>
                  </a:cubicBezTo>
                  <a:cubicBezTo>
                    <a:pt x="23720" y="5903"/>
                    <a:pt x="23011" y="5570"/>
                    <a:pt x="22433" y="5236"/>
                  </a:cubicBezTo>
                  <a:cubicBezTo>
                    <a:pt x="20640" y="4263"/>
                    <a:pt x="18907" y="3139"/>
                    <a:pt x="17326" y="1862"/>
                  </a:cubicBezTo>
                  <a:lnTo>
                    <a:pt x="17144" y="1740"/>
                  </a:lnTo>
                  <a:cubicBezTo>
                    <a:pt x="16141" y="950"/>
                    <a:pt x="15108" y="99"/>
                    <a:pt x="13770" y="8"/>
                  </a:cubicBezTo>
                  <a:cubicBezTo>
                    <a:pt x="13694" y="3"/>
                    <a:pt x="13617" y="0"/>
                    <a:pt x="135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521;p79">
              <a:extLst>
                <a:ext uri="{FF2B5EF4-FFF2-40B4-BE49-F238E27FC236}">
                  <a16:creationId xmlns:a16="http://schemas.microsoft.com/office/drawing/2014/main" id="{AC6ACB8F-7C5C-58AC-1F6B-20EB58A4B0AD}"/>
                </a:ext>
              </a:extLst>
            </p:cNvPr>
            <p:cNvSpPr/>
            <p:nvPr/>
          </p:nvSpPr>
          <p:spPr>
            <a:xfrm>
              <a:off x="4397779" y="3066285"/>
              <a:ext cx="850893" cy="33589"/>
            </a:xfrm>
            <a:custGeom>
              <a:avLst/>
              <a:gdLst/>
              <a:ahLst/>
              <a:cxnLst/>
              <a:rect l="l" t="t" r="r" b="b"/>
              <a:pathLst>
                <a:path w="55199" h="2179" extrusionOk="0">
                  <a:moveTo>
                    <a:pt x="26306" y="1"/>
                  </a:moveTo>
                  <a:cubicBezTo>
                    <a:pt x="17704" y="1"/>
                    <a:pt x="9100" y="290"/>
                    <a:pt x="517" y="869"/>
                  </a:cubicBezTo>
                  <a:cubicBezTo>
                    <a:pt x="213" y="869"/>
                    <a:pt x="0" y="1143"/>
                    <a:pt x="0" y="1477"/>
                  </a:cubicBezTo>
                  <a:cubicBezTo>
                    <a:pt x="29" y="1764"/>
                    <a:pt x="274" y="1997"/>
                    <a:pt x="557" y="1997"/>
                  </a:cubicBezTo>
                  <a:cubicBezTo>
                    <a:pt x="574" y="1997"/>
                    <a:pt x="591" y="1996"/>
                    <a:pt x="608" y="1994"/>
                  </a:cubicBezTo>
                  <a:cubicBezTo>
                    <a:pt x="9162" y="1415"/>
                    <a:pt x="17737" y="1126"/>
                    <a:pt x="26310" y="1126"/>
                  </a:cubicBezTo>
                  <a:cubicBezTo>
                    <a:pt x="35740" y="1126"/>
                    <a:pt x="45167" y="1476"/>
                    <a:pt x="54561" y="2176"/>
                  </a:cubicBezTo>
                  <a:cubicBezTo>
                    <a:pt x="54580" y="2178"/>
                    <a:pt x="54598" y="2179"/>
                    <a:pt x="54617" y="2179"/>
                  </a:cubicBezTo>
                  <a:cubicBezTo>
                    <a:pt x="54925" y="2179"/>
                    <a:pt x="55170" y="1946"/>
                    <a:pt x="55199" y="1660"/>
                  </a:cubicBezTo>
                  <a:cubicBezTo>
                    <a:pt x="55199" y="1325"/>
                    <a:pt x="54986" y="1052"/>
                    <a:pt x="54652" y="1052"/>
                  </a:cubicBezTo>
                  <a:cubicBezTo>
                    <a:pt x="45226" y="351"/>
                    <a:pt x="35767" y="1"/>
                    <a:pt x="263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522;p79">
              <a:extLst>
                <a:ext uri="{FF2B5EF4-FFF2-40B4-BE49-F238E27FC236}">
                  <a16:creationId xmlns:a16="http://schemas.microsoft.com/office/drawing/2014/main" id="{71704063-6E36-CE88-25A5-9E126124D4D4}"/>
                </a:ext>
              </a:extLst>
            </p:cNvPr>
            <p:cNvSpPr/>
            <p:nvPr/>
          </p:nvSpPr>
          <p:spPr>
            <a:xfrm>
              <a:off x="4397302" y="3074070"/>
              <a:ext cx="657388" cy="14999"/>
            </a:xfrm>
            <a:custGeom>
              <a:avLst/>
              <a:gdLst/>
              <a:ahLst/>
              <a:cxnLst/>
              <a:rect l="l" t="t" r="r" b="b"/>
              <a:pathLst>
                <a:path w="42646" h="973" extrusionOk="0">
                  <a:moveTo>
                    <a:pt x="24844" y="0"/>
                  </a:moveTo>
                  <a:cubicBezTo>
                    <a:pt x="16756" y="0"/>
                    <a:pt x="8667" y="132"/>
                    <a:pt x="548" y="395"/>
                  </a:cubicBezTo>
                  <a:cubicBezTo>
                    <a:pt x="244" y="395"/>
                    <a:pt x="1" y="547"/>
                    <a:pt x="31" y="699"/>
                  </a:cubicBezTo>
                  <a:cubicBezTo>
                    <a:pt x="62" y="851"/>
                    <a:pt x="335" y="972"/>
                    <a:pt x="639" y="972"/>
                  </a:cubicBezTo>
                  <a:cubicBezTo>
                    <a:pt x="8911" y="703"/>
                    <a:pt x="17172" y="572"/>
                    <a:pt x="25436" y="572"/>
                  </a:cubicBezTo>
                  <a:cubicBezTo>
                    <a:pt x="31170" y="572"/>
                    <a:pt x="36905" y="635"/>
                    <a:pt x="42646" y="760"/>
                  </a:cubicBezTo>
                  <a:lnTo>
                    <a:pt x="42646" y="212"/>
                  </a:lnTo>
                  <a:cubicBezTo>
                    <a:pt x="36705" y="71"/>
                    <a:pt x="30775" y="0"/>
                    <a:pt x="24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523;p79">
              <a:extLst>
                <a:ext uri="{FF2B5EF4-FFF2-40B4-BE49-F238E27FC236}">
                  <a16:creationId xmlns:a16="http://schemas.microsoft.com/office/drawing/2014/main" id="{D074D963-3139-CFD1-4B5D-47B266067DCA}"/>
                </a:ext>
              </a:extLst>
            </p:cNvPr>
            <p:cNvSpPr/>
            <p:nvPr/>
          </p:nvSpPr>
          <p:spPr>
            <a:xfrm>
              <a:off x="5096450" y="2725875"/>
              <a:ext cx="149001" cy="38013"/>
            </a:xfrm>
            <a:custGeom>
              <a:avLst/>
              <a:gdLst/>
              <a:ahLst/>
              <a:cxnLst/>
              <a:rect l="l" t="t" r="r" b="b"/>
              <a:pathLst>
                <a:path w="9666" h="2466" extrusionOk="0">
                  <a:moveTo>
                    <a:pt x="8718" y="0"/>
                  </a:moveTo>
                  <a:cubicBezTo>
                    <a:pt x="8700" y="0"/>
                    <a:pt x="8681" y="1"/>
                    <a:pt x="8663" y="2"/>
                  </a:cubicBezTo>
                  <a:lnTo>
                    <a:pt x="882" y="367"/>
                  </a:lnTo>
                  <a:cubicBezTo>
                    <a:pt x="365" y="397"/>
                    <a:pt x="0" y="822"/>
                    <a:pt x="0" y="1339"/>
                  </a:cubicBezTo>
                  <a:lnTo>
                    <a:pt x="0" y="1552"/>
                  </a:lnTo>
                  <a:cubicBezTo>
                    <a:pt x="30" y="2079"/>
                    <a:pt x="454" y="2465"/>
                    <a:pt x="975" y="2465"/>
                  </a:cubicBezTo>
                  <a:cubicBezTo>
                    <a:pt x="994" y="2465"/>
                    <a:pt x="1014" y="2465"/>
                    <a:pt x="1034" y="2464"/>
                  </a:cubicBezTo>
                  <a:cubicBezTo>
                    <a:pt x="2663" y="2346"/>
                    <a:pt x="4305" y="2279"/>
                    <a:pt x="5951" y="2279"/>
                  </a:cubicBezTo>
                  <a:cubicBezTo>
                    <a:pt x="6854" y="2279"/>
                    <a:pt x="7759" y="2299"/>
                    <a:pt x="8663" y="2342"/>
                  </a:cubicBezTo>
                  <a:cubicBezTo>
                    <a:pt x="8680" y="2343"/>
                    <a:pt x="8698" y="2344"/>
                    <a:pt x="8715" y="2344"/>
                  </a:cubicBezTo>
                  <a:cubicBezTo>
                    <a:pt x="9210" y="2344"/>
                    <a:pt x="9636" y="1930"/>
                    <a:pt x="9636" y="1430"/>
                  </a:cubicBezTo>
                  <a:lnTo>
                    <a:pt x="9636" y="974"/>
                  </a:lnTo>
                  <a:cubicBezTo>
                    <a:pt x="9665" y="416"/>
                    <a:pt x="9240" y="0"/>
                    <a:pt x="87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524;p79">
              <a:extLst>
                <a:ext uri="{FF2B5EF4-FFF2-40B4-BE49-F238E27FC236}">
                  <a16:creationId xmlns:a16="http://schemas.microsoft.com/office/drawing/2014/main" id="{5D44C719-9AA9-5F10-36D1-8BADA584DE25}"/>
                </a:ext>
              </a:extLst>
            </p:cNvPr>
            <p:cNvSpPr/>
            <p:nvPr/>
          </p:nvSpPr>
          <p:spPr>
            <a:xfrm>
              <a:off x="5095973" y="2772726"/>
              <a:ext cx="149479" cy="38013"/>
            </a:xfrm>
            <a:custGeom>
              <a:avLst/>
              <a:gdLst/>
              <a:ahLst/>
              <a:cxnLst/>
              <a:rect l="l" t="t" r="r" b="b"/>
              <a:pathLst>
                <a:path w="9697" h="2466" extrusionOk="0">
                  <a:moveTo>
                    <a:pt x="8746" y="1"/>
                  </a:moveTo>
                  <a:cubicBezTo>
                    <a:pt x="8729" y="1"/>
                    <a:pt x="8711" y="1"/>
                    <a:pt x="8694" y="2"/>
                  </a:cubicBezTo>
                  <a:lnTo>
                    <a:pt x="913" y="367"/>
                  </a:lnTo>
                  <a:cubicBezTo>
                    <a:pt x="396" y="397"/>
                    <a:pt x="1" y="823"/>
                    <a:pt x="31" y="1340"/>
                  </a:cubicBezTo>
                  <a:lnTo>
                    <a:pt x="31" y="1552"/>
                  </a:lnTo>
                  <a:cubicBezTo>
                    <a:pt x="31" y="2080"/>
                    <a:pt x="483" y="2466"/>
                    <a:pt x="978" y="2466"/>
                  </a:cubicBezTo>
                  <a:cubicBezTo>
                    <a:pt x="997" y="2466"/>
                    <a:pt x="1016" y="2465"/>
                    <a:pt x="1034" y="2464"/>
                  </a:cubicBezTo>
                  <a:cubicBezTo>
                    <a:pt x="2671" y="2347"/>
                    <a:pt x="4308" y="2293"/>
                    <a:pt x="5945" y="2293"/>
                  </a:cubicBezTo>
                  <a:cubicBezTo>
                    <a:pt x="6861" y="2293"/>
                    <a:pt x="7778" y="2310"/>
                    <a:pt x="8694" y="2343"/>
                  </a:cubicBezTo>
                  <a:cubicBezTo>
                    <a:pt x="8711" y="2344"/>
                    <a:pt x="8729" y="2344"/>
                    <a:pt x="8746" y="2344"/>
                  </a:cubicBezTo>
                  <a:cubicBezTo>
                    <a:pt x="9241" y="2344"/>
                    <a:pt x="9667" y="1930"/>
                    <a:pt x="9667" y="1431"/>
                  </a:cubicBezTo>
                  <a:lnTo>
                    <a:pt x="9667" y="975"/>
                  </a:lnTo>
                  <a:cubicBezTo>
                    <a:pt x="9696" y="445"/>
                    <a:pt x="9269" y="1"/>
                    <a:pt x="87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525;p79">
              <a:extLst>
                <a:ext uri="{FF2B5EF4-FFF2-40B4-BE49-F238E27FC236}">
                  <a16:creationId xmlns:a16="http://schemas.microsoft.com/office/drawing/2014/main" id="{4A260F01-9909-4A41-F0A6-1359D5B4B1C3}"/>
                </a:ext>
              </a:extLst>
            </p:cNvPr>
            <p:cNvSpPr/>
            <p:nvPr/>
          </p:nvSpPr>
          <p:spPr>
            <a:xfrm>
              <a:off x="5095973" y="2819591"/>
              <a:ext cx="149001" cy="38013"/>
            </a:xfrm>
            <a:custGeom>
              <a:avLst/>
              <a:gdLst/>
              <a:ahLst/>
              <a:cxnLst/>
              <a:rect l="l" t="t" r="r" b="b"/>
              <a:pathLst>
                <a:path w="9666" h="2466" extrusionOk="0">
                  <a:moveTo>
                    <a:pt x="8743" y="0"/>
                  </a:moveTo>
                  <a:cubicBezTo>
                    <a:pt x="8727" y="0"/>
                    <a:pt x="8710" y="1"/>
                    <a:pt x="8694" y="2"/>
                  </a:cubicBezTo>
                  <a:lnTo>
                    <a:pt x="882" y="367"/>
                  </a:lnTo>
                  <a:cubicBezTo>
                    <a:pt x="396" y="397"/>
                    <a:pt x="1" y="823"/>
                    <a:pt x="31" y="1339"/>
                  </a:cubicBezTo>
                  <a:lnTo>
                    <a:pt x="31" y="1552"/>
                  </a:lnTo>
                  <a:cubicBezTo>
                    <a:pt x="31" y="2079"/>
                    <a:pt x="455" y="2466"/>
                    <a:pt x="975" y="2466"/>
                  </a:cubicBezTo>
                  <a:cubicBezTo>
                    <a:pt x="995" y="2466"/>
                    <a:pt x="1015" y="2465"/>
                    <a:pt x="1034" y="2464"/>
                  </a:cubicBezTo>
                  <a:cubicBezTo>
                    <a:pt x="2683" y="2346"/>
                    <a:pt x="4332" y="2279"/>
                    <a:pt x="5981" y="2279"/>
                  </a:cubicBezTo>
                  <a:cubicBezTo>
                    <a:pt x="6885" y="2279"/>
                    <a:pt x="7790" y="2299"/>
                    <a:pt x="8694" y="2342"/>
                  </a:cubicBezTo>
                  <a:cubicBezTo>
                    <a:pt x="8711" y="2343"/>
                    <a:pt x="8729" y="2344"/>
                    <a:pt x="8746" y="2344"/>
                  </a:cubicBezTo>
                  <a:cubicBezTo>
                    <a:pt x="9239" y="2344"/>
                    <a:pt x="9636" y="1930"/>
                    <a:pt x="9636" y="1430"/>
                  </a:cubicBezTo>
                  <a:lnTo>
                    <a:pt x="9636" y="975"/>
                  </a:lnTo>
                  <a:cubicBezTo>
                    <a:pt x="9666" y="445"/>
                    <a:pt x="9239" y="0"/>
                    <a:pt x="8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526;p79">
              <a:extLst>
                <a:ext uri="{FF2B5EF4-FFF2-40B4-BE49-F238E27FC236}">
                  <a16:creationId xmlns:a16="http://schemas.microsoft.com/office/drawing/2014/main" id="{AEDEAA54-C922-1DB9-D1D8-367EFC29E3FE}"/>
                </a:ext>
              </a:extLst>
            </p:cNvPr>
            <p:cNvSpPr/>
            <p:nvPr/>
          </p:nvSpPr>
          <p:spPr>
            <a:xfrm>
              <a:off x="5095973" y="2866442"/>
              <a:ext cx="149001" cy="38029"/>
            </a:xfrm>
            <a:custGeom>
              <a:avLst/>
              <a:gdLst/>
              <a:ahLst/>
              <a:cxnLst/>
              <a:rect l="l" t="t" r="r" b="b"/>
              <a:pathLst>
                <a:path w="9666" h="2467" extrusionOk="0">
                  <a:moveTo>
                    <a:pt x="8719" y="1"/>
                  </a:moveTo>
                  <a:cubicBezTo>
                    <a:pt x="8700" y="1"/>
                    <a:pt x="8682" y="1"/>
                    <a:pt x="8664" y="2"/>
                  </a:cubicBezTo>
                  <a:lnTo>
                    <a:pt x="882" y="367"/>
                  </a:lnTo>
                  <a:cubicBezTo>
                    <a:pt x="366" y="398"/>
                    <a:pt x="1" y="823"/>
                    <a:pt x="1" y="1340"/>
                  </a:cubicBezTo>
                  <a:lnTo>
                    <a:pt x="1" y="1553"/>
                  </a:lnTo>
                  <a:cubicBezTo>
                    <a:pt x="1" y="2080"/>
                    <a:pt x="453" y="2466"/>
                    <a:pt x="975" y="2466"/>
                  </a:cubicBezTo>
                  <a:cubicBezTo>
                    <a:pt x="995" y="2466"/>
                    <a:pt x="1015" y="2466"/>
                    <a:pt x="1034" y="2464"/>
                  </a:cubicBezTo>
                  <a:cubicBezTo>
                    <a:pt x="2663" y="2347"/>
                    <a:pt x="4305" y="2280"/>
                    <a:pt x="5952" y="2280"/>
                  </a:cubicBezTo>
                  <a:cubicBezTo>
                    <a:pt x="6855" y="2280"/>
                    <a:pt x="7759" y="2300"/>
                    <a:pt x="8664" y="2343"/>
                  </a:cubicBezTo>
                  <a:cubicBezTo>
                    <a:pt x="8681" y="2344"/>
                    <a:pt x="8698" y="2344"/>
                    <a:pt x="8716" y="2344"/>
                  </a:cubicBezTo>
                  <a:cubicBezTo>
                    <a:pt x="9211" y="2344"/>
                    <a:pt x="9636" y="1930"/>
                    <a:pt x="9636" y="1431"/>
                  </a:cubicBezTo>
                  <a:lnTo>
                    <a:pt x="9636" y="975"/>
                  </a:lnTo>
                  <a:cubicBezTo>
                    <a:pt x="9666" y="417"/>
                    <a:pt x="9241" y="1"/>
                    <a:pt x="87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527;p79">
              <a:extLst>
                <a:ext uri="{FF2B5EF4-FFF2-40B4-BE49-F238E27FC236}">
                  <a16:creationId xmlns:a16="http://schemas.microsoft.com/office/drawing/2014/main" id="{9CB90F2B-5994-DB4D-301C-671A2C8A95E8}"/>
                </a:ext>
              </a:extLst>
            </p:cNvPr>
            <p:cNvSpPr/>
            <p:nvPr/>
          </p:nvSpPr>
          <p:spPr>
            <a:xfrm>
              <a:off x="5095510" y="2913308"/>
              <a:ext cx="149464" cy="38013"/>
            </a:xfrm>
            <a:custGeom>
              <a:avLst/>
              <a:gdLst/>
              <a:ahLst/>
              <a:cxnLst/>
              <a:rect l="l" t="t" r="r" b="b"/>
              <a:pathLst>
                <a:path w="9696" h="2466" extrusionOk="0">
                  <a:moveTo>
                    <a:pt x="8745" y="1"/>
                  </a:moveTo>
                  <a:cubicBezTo>
                    <a:pt x="8728" y="1"/>
                    <a:pt x="8711" y="1"/>
                    <a:pt x="8694" y="2"/>
                  </a:cubicBezTo>
                  <a:lnTo>
                    <a:pt x="912" y="367"/>
                  </a:lnTo>
                  <a:cubicBezTo>
                    <a:pt x="396" y="397"/>
                    <a:pt x="0" y="823"/>
                    <a:pt x="31" y="1339"/>
                  </a:cubicBezTo>
                  <a:lnTo>
                    <a:pt x="31" y="1552"/>
                  </a:lnTo>
                  <a:cubicBezTo>
                    <a:pt x="31" y="2080"/>
                    <a:pt x="483" y="2466"/>
                    <a:pt x="978" y="2466"/>
                  </a:cubicBezTo>
                  <a:cubicBezTo>
                    <a:pt x="997" y="2466"/>
                    <a:pt x="1015" y="2465"/>
                    <a:pt x="1034" y="2464"/>
                  </a:cubicBezTo>
                  <a:cubicBezTo>
                    <a:pt x="2671" y="2347"/>
                    <a:pt x="4308" y="2293"/>
                    <a:pt x="5945" y="2293"/>
                  </a:cubicBezTo>
                  <a:cubicBezTo>
                    <a:pt x="6861" y="2293"/>
                    <a:pt x="7777" y="2310"/>
                    <a:pt x="8694" y="2342"/>
                  </a:cubicBezTo>
                  <a:cubicBezTo>
                    <a:pt x="8711" y="2343"/>
                    <a:pt x="8728" y="2344"/>
                    <a:pt x="8746" y="2344"/>
                  </a:cubicBezTo>
                  <a:cubicBezTo>
                    <a:pt x="9241" y="2344"/>
                    <a:pt x="9666" y="1930"/>
                    <a:pt x="9666" y="1431"/>
                  </a:cubicBezTo>
                  <a:lnTo>
                    <a:pt x="9666" y="975"/>
                  </a:lnTo>
                  <a:cubicBezTo>
                    <a:pt x="9696" y="445"/>
                    <a:pt x="9269" y="1"/>
                    <a:pt x="87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528;p79">
              <a:extLst>
                <a:ext uri="{FF2B5EF4-FFF2-40B4-BE49-F238E27FC236}">
                  <a16:creationId xmlns:a16="http://schemas.microsoft.com/office/drawing/2014/main" id="{FD23C872-0084-2F80-7941-9F98A2EC7C6E}"/>
                </a:ext>
              </a:extLst>
            </p:cNvPr>
            <p:cNvSpPr/>
            <p:nvPr/>
          </p:nvSpPr>
          <p:spPr>
            <a:xfrm>
              <a:off x="5095510" y="2960174"/>
              <a:ext cx="149001" cy="38013"/>
            </a:xfrm>
            <a:custGeom>
              <a:avLst/>
              <a:gdLst/>
              <a:ahLst/>
              <a:cxnLst/>
              <a:rect l="l" t="t" r="r" b="b"/>
              <a:pathLst>
                <a:path w="9666" h="2466" extrusionOk="0">
                  <a:moveTo>
                    <a:pt x="8715" y="0"/>
                  </a:moveTo>
                  <a:cubicBezTo>
                    <a:pt x="8698" y="0"/>
                    <a:pt x="8681" y="1"/>
                    <a:pt x="8663" y="2"/>
                  </a:cubicBezTo>
                  <a:lnTo>
                    <a:pt x="882" y="366"/>
                  </a:lnTo>
                  <a:cubicBezTo>
                    <a:pt x="365" y="397"/>
                    <a:pt x="0" y="822"/>
                    <a:pt x="0" y="1339"/>
                  </a:cubicBezTo>
                  <a:lnTo>
                    <a:pt x="0" y="1552"/>
                  </a:lnTo>
                  <a:cubicBezTo>
                    <a:pt x="30" y="2079"/>
                    <a:pt x="454" y="2465"/>
                    <a:pt x="975" y="2465"/>
                  </a:cubicBezTo>
                  <a:cubicBezTo>
                    <a:pt x="994" y="2465"/>
                    <a:pt x="1014" y="2465"/>
                    <a:pt x="1034" y="2464"/>
                  </a:cubicBezTo>
                  <a:cubicBezTo>
                    <a:pt x="2683" y="2346"/>
                    <a:pt x="4331" y="2279"/>
                    <a:pt x="5980" y="2279"/>
                  </a:cubicBezTo>
                  <a:cubicBezTo>
                    <a:pt x="6885" y="2279"/>
                    <a:pt x="7789" y="2299"/>
                    <a:pt x="8694" y="2342"/>
                  </a:cubicBezTo>
                  <a:cubicBezTo>
                    <a:pt x="8711" y="2343"/>
                    <a:pt x="8728" y="2344"/>
                    <a:pt x="8746" y="2344"/>
                  </a:cubicBezTo>
                  <a:cubicBezTo>
                    <a:pt x="9239" y="2344"/>
                    <a:pt x="9636" y="1929"/>
                    <a:pt x="9636" y="1430"/>
                  </a:cubicBezTo>
                  <a:lnTo>
                    <a:pt x="9636" y="974"/>
                  </a:lnTo>
                  <a:cubicBezTo>
                    <a:pt x="9665" y="444"/>
                    <a:pt x="9239" y="0"/>
                    <a:pt x="8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529;p79">
              <a:extLst>
                <a:ext uri="{FF2B5EF4-FFF2-40B4-BE49-F238E27FC236}">
                  <a16:creationId xmlns:a16="http://schemas.microsoft.com/office/drawing/2014/main" id="{CFA2D377-694B-B9BB-0213-65BFC8646E66}"/>
                </a:ext>
              </a:extLst>
            </p:cNvPr>
            <p:cNvSpPr/>
            <p:nvPr/>
          </p:nvSpPr>
          <p:spPr>
            <a:xfrm>
              <a:off x="3865128" y="4586664"/>
              <a:ext cx="136685" cy="117154"/>
            </a:xfrm>
            <a:custGeom>
              <a:avLst/>
              <a:gdLst/>
              <a:ahLst/>
              <a:cxnLst/>
              <a:rect l="l" t="t" r="r" b="b"/>
              <a:pathLst>
                <a:path w="8867" h="7600" extrusionOk="0">
                  <a:moveTo>
                    <a:pt x="5060" y="0"/>
                  </a:moveTo>
                  <a:cubicBezTo>
                    <a:pt x="1681" y="0"/>
                    <a:pt x="0" y="4082"/>
                    <a:pt x="2362" y="6475"/>
                  </a:cubicBezTo>
                  <a:cubicBezTo>
                    <a:pt x="3139" y="7252"/>
                    <a:pt x="4095" y="7599"/>
                    <a:pt x="5032" y="7599"/>
                  </a:cubicBezTo>
                  <a:cubicBezTo>
                    <a:pt x="6990" y="7599"/>
                    <a:pt x="8867" y="6082"/>
                    <a:pt x="8867" y="3800"/>
                  </a:cubicBezTo>
                  <a:cubicBezTo>
                    <a:pt x="8867" y="1703"/>
                    <a:pt x="7195" y="1"/>
                    <a:pt x="5098" y="1"/>
                  </a:cubicBezTo>
                  <a:cubicBezTo>
                    <a:pt x="5085" y="0"/>
                    <a:pt x="5073" y="0"/>
                    <a:pt x="5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530;p79">
              <a:extLst>
                <a:ext uri="{FF2B5EF4-FFF2-40B4-BE49-F238E27FC236}">
                  <a16:creationId xmlns:a16="http://schemas.microsoft.com/office/drawing/2014/main" id="{81696071-E2DA-842B-4E3F-DB401606358D}"/>
                </a:ext>
              </a:extLst>
            </p:cNvPr>
            <p:cNvSpPr/>
            <p:nvPr/>
          </p:nvSpPr>
          <p:spPr>
            <a:xfrm>
              <a:off x="4928365" y="4588545"/>
              <a:ext cx="137163" cy="117139"/>
            </a:xfrm>
            <a:custGeom>
              <a:avLst/>
              <a:gdLst/>
              <a:ahLst/>
              <a:cxnLst/>
              <a:rect l="l" t="t" r="r" b="b"/>
              <a:pathLst>
                <a:path w="8898" h="7599" extrusionOk="0">
                  <a:moveTo>
                    <a:pt x="5060" y="0"/>
                  </a:moveTo>
                  <a:cubicBezTo>
                    <a:pt x="1711" y="0"/>
                    <a:pt x="0" y="4082"/>
                    <a:pt x="2392" y="6474"/>
                  </a:cubicBezTo>
                  <a:cubicBezTo>
                    <a:pt x="3170" y="7252"/>
                    <a:pt x="4125" y="7599"/>
                    <a:pt x="5062" y="7599"/>
                  </a:cubicBezTo>
                  <a:cubicBezTo>
                    <a:pt x="7020" y="7599"/>
                    <a:pt x="8897" y="6082"/>
                    <a:pt x="8897" y="3800"/>
                  </a:cubicBezTo>
                  <a:cubicBezTo>
                    <a:pt x="8897" y="1702"/>
                    <a:pt x="7195" y="0"/>
                    <a:pt x="5098" y="0"/>
                  </a:cubicBezTo>
                  <a:cubicBezTo>
                    <a:pt x="5085" y="0"/>
                    <a:pt x="5073" y="0"/>
                    <a:pt x="5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531;p79">
              <a:extLst>
                <a:ext uri="{FF2B5EF4-FFF2-40B4-BE49-F238E27FC236}">
                  <a16:creationId xmlns:a16="http://schemas.microsoft.com/office/drawing/2014/main" id="{6F16792E-30B0-D7E4-AEEC-9C2857595437}"/>
                </a:ext>
              </a:extLst>
            </p:cNvPr>
            <p:cNvSpPr/>
            <p:nvPr/>
          </p:nvSpPr>
          <p:spPr>
            <a:xfrm>
              <a:off x="4963839" y="4614784"/>
              <a:ext cx="75441" cy="64311"/>
            </a:xfrm>
            <a:custGeom>
              <a:avLst/>
              <a:gdLst/>
              <a:ahLst/>
              <a:cxnLst/>
              <a:rect l="l" t="t" r="r" b="b"/>
              <a:pathLst>
                <a:path w="4894" h="4172" extrusionOk="0">
                  <a:moveTo>
                    <a:pt x="2797" y="0"/>
                  </a:moveTo>
                  <a:cubicBezTo>
                    <a:pt x="943" y="0"/>
                    <a:pt x="0" y="2250"/>
                    <a:pt x="1307" y="3557"/>
                  </a:cubicBezTo>
                  <a:cubicBezTo>
                    <a:pt x="1732" y="3981"/>
                    <a:pt x="2256" y="4172"/>
                    <a:pt x="2770" y="4172"/>
                  </a:cubicBezTo>
                  <a:cubicBezTo>
                    <a:pt x="3838" y="4172"/>
                    <a:pt x="4864" y="3349"/>
                    <a:pt x="4864" y="2098"/>
                  </a:cubicBezTo>
                  <a:cubicBezTo>
                    <a:pt x="4894" y="943"/>
                    <a:pt x="3952"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532;p79">
              <a:extLst>
                <a:ext uri="{FF2B5EF4-FFF2-40B4-BE49-F238E27FC236}">
                  <a16:creationId xmlns:a16="http://schemas.microsoft.com/office/drawing/2014/main" id="{6B8F76D2-EEF0-EA37-7E99-E62FABEEA450}"/>
                </a:ext>
              </a:extLst>
            </p:cNvPr>
            <p:cNvSpPr/>
            <p:nvPr/>
          </p:nvSpPr>
          <p:spPr>
            <a:xfrm>
              <a:off x="3909496" y="4614784"/>
              <a:ext cx="37967" cy="64203"/>
            </a:xfrm>
            <a:custGeom>
              <a:avLst/>
              <a:gdLst/>
              <a:ahLst/>
              <a:cxnLst/>
              <a:rect l="l" t="t" r="r" b="b"/>
              <a:pathLst>
                <a:path w="2463" h="4165" extrusionOk="0">
                  <a:moveTo>
                    <a:pt x="1217" y="0"/>
                  </a:moveTo>
                  <a:cubicBezTo>
                    <a:pt x="548" y="0"/>
                    <a:pt x="1" y="943"/>
                    <a:pt x="1" y="2098"/>
                  </a:cubicBezTo>
                  <a:cubicBezTo>
                    <a:pt x="1" y="3253"/>
                    <a:pt x="548" y="4165"/>
                    <a:pt x="1217" y="4165"/>
                  </a:cubicBezTo>
                  <a:cubicBezTo>
                    <a:pt x="1885" y="4165"/>
                    <a:pt x="2463" y="3253"/>
                    <a:pt x="2463" y="2098"/>
                  </a:cubicBezTo>
                  <a:cubicBezTo>
                    <a:pt x="2463" y="943"/>
                    <a:pt x="1916" y="0"/>
                    <a:pt x="12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533;p79">
              <a:extLst>
                <a:ext uri="{FF2B5EF4-FFF2-40B4-BE49-F238E27FC236}">
                  <a16:creationId xmlns:a16="http://schemas.microsoft.com/office/drawing/2014/main" id="{A3CB9AD2-7AB7-08C2-4538-6CB184AA303D}"/>
                </a:ext>
              </a:extLst>
            </p:cNvPr>
            <p:cNvSpPr/>
            <p:nvPr/>
          </p:nvSpPr>
          <p:spPr>
            <a:xfrm>
              <a:off x="3921213" y="3955471"/>
              <a:ext cx="1104855" cy="764214"/>
            </a:xfrm>
            <a:custGeom>
              <a:avLst/>
              <a:gdLst/>
              <a:ahLst/>
              <a:cxnLst/>
              <a:rect l="l" t="t" r="r" b="b"/>
              <a:pathLst>
                <a:path w="71674" h="49576" extrusionOk="0">
                  <a:moveTo>
                    <a:pt x="34348" y="1"/>
                  </a:moveTo>
                  <a:lnTo>
                    <a:pt x="34348" y="12068"/>
                  </a:lnTo>
                  <a:lnTo>
                    <a:pt x="33527" y="12068"/>
                  </a:lnTo>
                  <a:lnTo>
                    <a:pt x="33527" y="33132"/>
                  </a:lnTo>
                  <a:lnTo>
                    <a:pt x="32737" y="33132"/>
                  </a:lnTo>
                  <a:cubicBezTo>
                    <a:pt x="32737" y="33132"/>
                    <a:pt x="30214" y="36384"/>
                    <a:pt x="24105" y="37114"/>
                  </a:cubicBezTo>
                  <a:cubicBezTo>
                    <a:pt x="19059" y="37691"/>
                    <a:pt x="5958" y="38786"/>
                    <a:pt x="1521" y="39150"/>
                  </a:cubicBezTo>
                  <a:cubicBezTo>
                    <a:pt x="670" y="39211"/>
                    <a:pt x="1" y="39941"/>
                    <a:pt x="1" y="40792"/>
                  </a:cubicBezTo>
                  <a:lnTo>
                    <a:pt x="1" y="41703"/>
                  </a:lnTo>
                  <a:lnTo>
                    <a:pt x="31400" y="39120"/>
                  </a:lnTo>
                  <a:lnTo>
                    <a:pt x="31400" y="39120"/>
                  </a:lnTo>
                  <a:cubicBezTo>
                    <a:pt x="30822" y="39637"/>
                    <a:pt x="30245" y="40093"/>
                    <a:pt x="29606" y="40518"/>
                  </a:cubicBezTo>
                  <a:cubicBezTo>
                    <a:pt x="29059" y="40822"/>
                    <a:pt x="28573" y="41217"/>
                    <a:pt x="28178" y="41703"/>
                  </a:cubicBezTo>
                  <a:cubicBezTo>
                    <a:pt x="27995" y="41947"/>
                    <a:pt x="27874" y="42220"/>
                    <a:pt x="27782" y="42494"/>
                  </a:cubicBezTo>
                  <a:lnTo>
                    <a:pt x="25928" y="42494"/>
                  </a:lnTo>
                  <a:lnTo>
                    <a:pt x="25928" y="49576"/>
                  </a:lnTo>
                  <a:lnTo>
                    <a:pt x="32159" y="49576"/>
                  </a:lnTo>
                  <a:lnTo>
                    <a:pt x="32159" y="42494"/>
                  </a:lnTo>
                  <a:lnTo>
                    <a:pt x="30184" y="42494"/>
                  </a:lnTo>
                  <a:cubicBezTo>
                    <a:pt x="30214" y="42311"/>
                    <a:pt x="30245" y="42129"/>
                    <a:pt x="30245" y="41947"/>
                  </a:cubicBezTo>
                  <a:cubicBezTo>
                    <a:pt x="32707" y="41582"/>
                    <a:pt x="35017" y="40488"/>
                    <a:pt x="36901" y="38877"/>
                  </a:cubicBezTo>
                  <a:lnTo>
                    <a:pt x="71674" y="41703"/>
                  </a:lnTo>
                  <a:lnTo>
                    <a:pt x="71674" y="40792"/>
                  </a:lnTo>
                  <a:cubicBezTo>
                    <a:pt x="71674" y="39941"/>
                    <a:pt x="71005" y="39241"/>
                    <a:pt x="70154" y="39150"/>
                  </a:cubicBezTo>
                  <a:cubicBezTo>
                    <a:pt x="65716" y="38786"/>
                    <a:pt x="52616" y="37691"/>
                    <a:pt x="47570" y="37114"/>
                  </a:cubicBezTo>
                  <a:cubicBezTo>
                    <a:pt x="41461" y="36384"/>
                    <a:pt x="38938" y="33132"/>
                    <a:pt x="38938" y="33132"/>
                  </a:cubicBezTo>
                  <a:lnTo>
                    <a:pt x="38147" y="33132"/>
                  </a:lnTo>
                  <a:lnTo>
                    <a:pt x="38147" y="12098"/>
                  </a:lnTo>
                  <a:lnTo>
                    <a:pt x="37357" y="12098"/>
                  </a:lnTo>
                  <a:lnTo>
                    <a:pt x="37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534;p79">
              <a:extLst>
                <a:ext uri="{FF2B5EF4-FFF2-40B4-BE49-F238E27FC236}">
                  <a16:creationId xmlns:a16="http://schemas.microsoft.com/office/drawing/2014/main" id="{1E3A8EFB-4B65-7A67-BFE8-7B8834B70DC6}"/>
                </a:ext>
              </a:extLst>
            </p:cNvPr>
            <p:cNvSpPr/>
            <p:nvPr/>
          </p:nvSpPr>
          <p:spPr>
            <a:xfrm>
              <a:off x="4438078" y="3867844"/>
              <a:ext cx="71233" cy="431558"/>
            </a:xfrm>
            <a:custGeom>
              <a:avLst/>
              <a:gdLst/>
              <a:ahLst/>
              <a:cxnLst/>
              <a:rect l="l" t="t" r="r" b="b"/>
              <a:pathLst>
                <a:path w="4621" h="27996" extrusionOk="0">
                  <a:moveTo>
                    <a:pt x="821" y="1"/>
                  </a:moveTo>
                  <a:lnTo>
                    <a:pt x="821" y="12098"/>
                  </a:lnTo>
                  <a:lnTo>
                    <a:pt x="0" y="12098"/>
                  </a:lnTo>
                  <a:lnTo>
                    <a:pt x="0" y="27995"/>
                  </a:lnTo>
                  <a:lnTo>
                    <a:pt x="4620" y="27995"/>
                  </a:lnTo>
                  <a:lnTo>
                    <a:pt x="4620" y="12098"/>
                  </a:lnTo>
                  <a:lnTo>
                    <a:pt x="3830" y="12098"/>
                  </a:lnTo>
                  <a:lnTo>
                    <a:pt x="38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535;p79">
              <a:extLst>
                <a:ext uri="{FF2B5EF4-FFF2-40B4-BE49-F238E27FC236}">
                  <a16:creationId xmlns:a16="http://schemas.microsoft.com/office/drawing/2014/main" id="{7C0C5035-7BB8-7987-15A8-0C0E8AE6148B}"/>
                </a:ext>
              </a:extLst>
            </p:cNvPr>
            <p:cNvSpPr/>
            <p:nvPr/>
          </p:nvSpPr>
          <p:spPr>
            <a:xfrm>
              <a:off x="4429645" y="3638032"/>
              <a:ext cx="657388" cy="212773"/>
            </a:xfrm>
            <a:custGeom>
              <a:avLst/>
              <a:gdLst/>
              <a:ahLst/>
              <a:cxnLst/>
              <a:rect l="l" t="t" r="r" b="b"/>
              <a:pathLst>
                <a:path w="42646" h="13803" extrusionOk="0">
                  <a:moveTo>
                    <a:pt x="29285" y="1"/>
                  </a:moveTo>
                  <a:cubicBezTo>
                    <a:pt x="20007" y="1"/>
                    <a:pt x="10805" y="2206"/>
                    <a:pt x="1520" y="2294"/>
                  </a:cubicBezTo>
                  <a:lnTo>
                    <a:pt x="0" y="13510"/>
                  </a:lnTo>
                  <a:cubicBezTo>
                    <a:pt x="2179" y="13352"/>
                    <a:pt x="4361" y="13294"/>
                    <a:pt x="6547" y="13294"/>
                  </a:cubicBezTo>
                  <a:cubicBezTo>
                    <a:pt x="12982" y="13294"/>
                    <a:pt x="19438" y="13803"/>
                    <a:pt x="25871" y="13803"/>
                  </a:cubicBezTo>
                  <a:cubicBezTo>
                    <a:pt x="29079" y="13803"/>
                    <a:pt x="32281" y="13676"/>
                    <a:pt x="35472" y="13297"/>
                  </a:cubicBezTo>
                  <a:cubicBezTo>
                    <a:pt x="37508" y="13054"/>
                    <a:pt x="39697" y="12628"/>
                    <a:pt x="41065" y="11108"/>
                  </a:cubicBezTo>
                  <a:cubicBezTo>
                    <a:pt x="42524" y="9497"/>
                    <a:pt x="42645" y="6975"/>
                    <a:pt x="41703" y="5060"/>
                  </a:cubicBezTo>
                  <a:cubicBezTo>
                    <a:pt x="40730" y="3114"/>
                    <a:pt x="38876" y="1777"/>
                    <a:pt x="36870" y="1017"/>
                  </a:cubicBezTo>
                  <a:cubicBezTo>
                    <a:pt x="34864" y="257"/>
                    <a:pt x="32706" y="75"/>
                    <a:pt x="30517" y="14"/>
                  </a:cubicBezTo>
                  <a:cubicBezTo>
                    <a:pt x="30106" y="5"/>
                    <a:pt x="29696" y="1"/>
                    <a:pt x="29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536;p79">
              <a:extLst>
                <a:ext uri="{FF2B5EF4-FFF2-40B4-BE49-F238E27FC236}">
                  <a16:creationId xmlns:a16="http://schemas.microsoft.com/office/drawing/2014/main" id="{DB8357AD-348B-A674-6C04-91697B5F577D}"/>
                </a:ext>
              </a:extLst>
            </p:cNvPr>
            <p:cNvSpPr/>
            <p:nvPr/>
          </p:nvSpPr>
          <p:spPr>
            <a:xfrm>
              <a:off x="4246884" y="3645062"/>
              <a:ext cx="853714" cy="453463"/>
            </a:xfrm>
            <a:custGeom>
              <a:avLst/>
              <a:gdLst/>
              <a:ahLst/>
              <a:cxnLst/>
              <a:rect l="l" t="t" r="r" b="b"/>
              <a:pathLst>
                <a:path w="55382" h="29417" extrusionOk="0">
                  <a:moveTo>
                    <a:pt x="44862" y="0"/>
                  </a:moveTo>
                  <a:cubicBezTo>
                    <a:pt x="43956" y="0"/>
                    <a:pt x="43049" y="63"/>
                    <a:pt x="42160" y="166"/>
                  </a:cubicBezTo>
                  <a:cubicBezTo>
                    <a:pt x="34834" y="956"/>
                    <a:pt x="27965" y="4056"/>
                    <a:pt x="21247" y="7126"/>
                  </a:cubicBezTo>
                  <a:lnTo>
                    <a:pt x="17205" y="1230"/>
                  </a:lnTo>
                  <a:lnTo>
                    <a:pt x="2280" y="4208"/>
                  </a:lnTo>
                  <a:cubicBezTo>
                    <a:pt x="1703" y="4300"/>
                    <a:pt x="1186" y="4512"/>
                    <a:pt x="730" y="4847"/>
                  </a:cubicBezTo>
                  <a:cubicBezTo>
                    <a:pt x="1" y="5546"/>
                    <a:pt x="122" y="6671"/>
                    <a:pt x="335" y="7643"/>
                  </a:cubicBezTo>
                  <a:cubicBezTo>
                    <a:pt x="1977" y="14817"/>
                    <a:pt x="5715" y="21321"/>
                    <a:pt x="11095" y="26336"/>
                  </a:cubicBezTo>
                  <a:cubicBezTo>
                    <a:pt x="12706" y="27826"/>
                    <a:pt x="14591" y="29254"/>
                    <a:pt x="16779" y="29406"/>
                  </a:cubicBezTo>
                  <a:cubicBezTo>
                    <a:pt x="16897" y="29413"/>
                    <a:pt x="17014" y="29416"/>
                    <a:pt x="17131" y="29416"/>
                  </a:cubicBezTo>
                  <a:cubicBezTo>
                    <a:pt x="18585" y="29416"/>
                    <a:pt x="19988" y="28912"/>
                    <a:pt x="21339" y="28434"/>
                  </a:cubicBezTo>
                  <a:cubicBezTo>
                    <a:pt x="31217" y="24847"/>
                    <a:pt x="41248" y="21169"/>
                    <a:pt x="49850" y="15120"/>
                  </a:cubicBezTo>
                  <a:cubicBezTo>
                    <a:pt x="52281" y="13388"/>
                    <a:pt x="54804" y="11169"/>
                    <a:pt x="55108" y="8190"/>
                  </a:cubicBezTo>
                  <a:cubicBezTo>
                    <a:pt x="55382" y="5303"/>
                    <a:pt x="53345" y="2506"/>
                    <a:pt x="50731" y="1199"/>
                  </a:cubicBezTo>
                  <a:cubicBezTo>
                    <a:pt x="48923" y="316"/>
                    <a:pt x="46896" y="0"/>
                    <a:pt x="44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537;p79">
              <a:extLst>
                <a:ext uri="{FF2B5EF4-FFF2-40B4-BE49-F238E27FC236}">
                  <a16:creationId xmlns:a16="http://schemas.microsoft.com/office/drawing/2014/main" id="{497D0593-303D-16D1-0F49-A1A611097F3E}"/>
                </a:ext>
              </a:extLst>
            </p:cNvPr>
            <p:cNvSpPr/>
            <p:nvPr/>
          </p:nvSpPr>
          <p:spPr>
            <a:xfrm>
              <a:off x="4344362" y="2569476"/>
              <a:ext cx="239441" cy="302612"/>
            </a:xfrm>
            <a:custGeom>
              <a:avLst/>
              <a:gdLst/>
              <a:ahLst/>
              <a:cxnLst/>
              <a:rect l="l" t="t" r="r" b="b"/>
              <a:pathLst>
                <a:path w="15533" h="19631" extrusionOk="0">
                  <a:moveTo>
                    <a:pt x="8824" y="1"/>
                  </a:moveTo>
                  <a:cubicBezTo>
                    <a:pt x="7529" y="1"/>
                    <a:pt x="6206" y="447"/>
                    <a:pt x="5107" y="1150"/>
                  </a:cubicBezTo>
                  <a:cubicBezTo>
                    <a:pt x="1763" y="3277"/>
                    <a:pt x="0" y="7746"/>
                    <a:pt x="942" y="11788"/>
                  </a:cubicBezTo>
                  <a:cubicBezTo>
                    <a:pt x="1854" y="15831"/>
                    <a:pt x="5380" y="19113"/>
                    <a:pt x="9332" y="19630"/>
                  </a:cubicBezTo>
                  <a:cubicBezTo>
                    <a:pt x="12827" y="17746"/>
                    <a:pt x="15046" y="13551"/>
                    <a:pt x="14742" y="9417"/>
                  </a:cubicBezTo>
                  <a:cubicBezTo>
                    <a:pt x="15532" y="7350"/>
                    <a:pt x="15472" y="5071"/>
                    <a:pt x="14529" y="3065"/>
                  </a:cubicBezTo>
                  <a:lnTo>
                    <a:pt x="11368" y="694"/>
                  </a:lnTo>
                  <a:cubicBezTo>
                    <a:pt x="10588" y="211"/>
                    <a:pt x="9713" y="1"/>
                    <a:pt x="8824" y="1"/>
                  </a:cubicBezTo>
                  <a:close/>
                </a:path>
              </a:pathLst>
            </a:custGeom>
            <a:solidFill>
              <a:srgbClr val="E8B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538;p79">
              <a:extLst>
                <a:ext uri="{FF2B5EF4-FFF2-40B4-BE49-F238E27FC236}">
                  <a16:creationId xmlns:a16="http://schemas.microsoft.com/office/drawing/2014/main" id="{2C4D3ECB-1188-9D0B-4324-8B84E8CDE2E9}"/>
                </a:ext>
              </a:extLst>
            </p:cNvPr>
            <p:cNvSpPr/>
            <p:nvPr/>
          </p:nvSpPr>
          <p:spPr>
            <a:xfrm>
              <a:off x="4344362" y="2572205"/>
              <a:ext cx="158374" cy="299883"/>
            </a:xfrm>
            <a:custGeom>
              <a:avLst/>
              <a:gdLst/>
              <a:ahLst/>
              <a:cxnLst/>
              <a:rect l="l" t="t" r="r" b="b"/>
              <a:pathLst>
                <a:path w="10274" h="19454" extrusionOk="0">
                  <a:moveTo>
                    <a:pt x="7386" y="0"/>
                  </a:moveTo>
                  <a:lnTo>
                    <a:pt x="7386" y="0"/>
                  </a:lnTo>
                  <a:cubicBezTo>
                    <a:pt x="6566" y="213"/>
                    <a:pt x="5806" y="517"/>
                    <a:pt x="5107" y="973"/>
                  </a:cubicBezTo>
                  <a:cubicBezTo>
                    <a:pt x="1763" y="3100"/>
                    <a:pt x="0" y="7599"/>
                    <a:pt x="912" y="11611"/>
                  </a:cubicBezTo>
                  <a:cubicBezTo>
                    <a:pt x="1854" y="15654"/>
                    <a:pt x="5380" y="18936"/>
                    <a:pt x="9332" y="19453"/>
                  </a:cubicBezTo>
                  <a:cubicBezTo>
                    <a:pt x="9666" y="19271"/>
                    <a:pt x="9970" y="19058"/>
                    <a:pt x="10274" y="18845"/>
                  </a:cubicBezTo>
                  <a:cubicBezTo>
                    <a:pt x="7234" y="12949"/>
                    <a:pt x="5167" y="6140"/>
                    <a:pt x="7386" y="0"/>
                  </a:cubicBezTo>
                  <a:close/>
                </a:path>
              </a:pathLst>
            </a:custGeom>
            <a:solidFill>
              <a:srgbClr val="C16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539;p79">
              <a:extLst>
                <a:ext uri="{FF2B5EF4-FFF2-40B4-BE49-F238E27FC236}">
                  <a16:creationId xmlns:a16="http://schemas.microsoft.com/office/drawing/2014/main" id="{13A8FF49-61A4-5DA5-9F11-4E10D7EE20AC}"/>
                </a:ext>
              </a:extLst>
            </p:cNvPr>
            <p:cNvSpPr/>
            <p:nvPr/>
          </p:nvSpPr>
          <p:spPr>
            <a:xfrm>
              <a:off x="4279690" y="2717936"/>
              <a:ext cx="212742" cy="256891"/>
            </a:xfrm>
            <a:custGeom>
              <a:avLst/>
              <a:gdLst/>
              <a:ahLst/>
              <a:cxnLst/>
              <a:rect l="l" t="t" r="r" b="b"/>
              <a:pathLst>
                <a:path w="13801" h="16665" extrusionOk="0">
                  <a:moveTo>
                    <a:pt x="12007" y="0"/>
                  </a:moveTo>
                  <a:cubicBezTo>
                    <a:pt x="9807" y="265"/>
                    <a:pt x="7703" y="489"/>
                    <a:pt x="5566" y="489"/>
                  </a:cubicBezTo>
                  <a:cubicBezTo>
                    <a:pt x="4514" y="489"/>
                    <a:pt x="3454" y="434"/>
                    <a:pt x="2371" y="304"/>
                  </a:cubicBezTo>
                  <a:lnTo>
                    <a:pt x="2371" y="304"/>
                  </a:lnTo>
                  <a:cubicBezTo>
                    <a:pt x="3040" y="5289"/>
                    <a:pt x="2159" y="10122"/>
                    <a:pt x="396" y="14803"/>
                  </a:cubicBezTo>
                  <a:cubicBezTo>
                    <a:pt x="152" y="15380"/>
                    <a:pt x="1" y="16170"/>
                    <a:pt x="517" y="16505"/>
                  </a:cubicBezTo>
                  <a:cubicBezTo>
                    <a:pt x="693" y="16606"/>
                    <a:pt x="911" y="16665"/>
                    <a:pt x="1119" y="16665"/>
                  </a:cubicBezTo>
                  <a:cubicBezTo>
                    <a:pt x="1162" y="16665"/>
                    <a:pt x="1205" y="16662"/>
                    <a:pt x="1247" y="16657"/>
                  </a:cubicBezTo>
                  <a:lnTo>
                    <a:pt x="13800" y="16657"/>
                  </a:lnTo>
                  <a:cubicBezTo>
                    <a:pt x="12767" y="11155"/>
                    <a:pt x="12159" y="5593"/>
                    <a:pt x="12007" y="0"/>
                  </a:cubicBezTo>
                  <a:close/>
                </a:path>
              </a:pathLst>
            </a:custGeom>
            <a:solidFill>
              <a:srgbClr val="E8B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540;p79">
              <a:extLst>
                <a:ext uri="{FF2B5EF4-FFF2-40B4-BE49-F238E27FC236}">
                  <a16:creationId xmlns:a16="http://schemas.microsoft.com/office/drawing/2014/main" id="{7EB954AC-98A0-ACDC-CC76-1F2C12FC2126}"/>
                </a:ext>
              </a:extLst>
            </p:cNvPr>
            <p:cNvSpPr/>
            <p:nvPr/>
          </p:nvSpPr>
          <p:spPr>
            <a:xfrm>
              <a:off x="4278749" y="2496109"/>
              <a:ext cx="364549" cy="294473"/>
            </a:xfrm>
            <a:custGeom>
              <a:avLst/>
              <a:gdLst/>
              <a:ahLst/>
              <a:cxnLst/>
              <a:rect l="l" t="t" r="r" b="b"/>
              <a:pathLst>
                <a:path w="23649" h="19103" extrusionOk="0">
                  <a:moveTo>
                    <a:pt x="9247" y="0"/>
                  </a:moveTo>
                  <a:cubicBezTo>
                    <a:pt x="8468" y="0"/>
                    <a:pt x="7696" y="138"/>
                    <a:pt x="6992" y="468"/>
                  </a:cubicBezTo>
                  <a:cubicBezTo>
                    <a:pt x="6840" y="559"/>
                    <a:pt x="6657" y="650"/>
                    <a:pt x="6505" y="772"/>
                  </a:cubicBezTo>
                  <a:cubicBezTo>
                    <a:pt x="5594" y="893"/>
                    <a:pt x="4742" y="1197"/>
                    <a:pt x="3952" y="1653"/>
                  </a:cubicBezTo>
                  <a:cubicBezTo>
                    <a:pt x="1277" y="3234"/>
                    <a:pt x="1" y="6577"/>
                    <a:pt x="183" y="9678"/>
                  </a:cubicBezTo>
                  <a:cubicBezTo>
                    <a:pt x="365" y="12778"/>
                    <a:pt x="1004" y="16304"/>
                    <a:pt x="2615" y="18979"/>
                  </a:cubicBezTo>
                  <a:cubicBezTo>
                    <a:pt x="3129" y="19063"/>
                    <a:pt x="3667" y="19103"/>
                    <a:pt x="4219" y="19103"/>
                  </a:cubicBezTo>
                  <a:cubicBezTo>
                    <a:pt x="7253" y="19103"/>
                    <a:pt x="10714" y="17908"/>
                    <a:pt x="13132" y="16365"/>
                  </a:cubicBezTo>
                  <a:cubicBezTo>
                    <a:pt x="13496" y="16122"/>
                    <a:pt x="13892" y="15848"/>
                    <a:pt x="14256" y="15544"/>
                  </a:cubicBezTo>
                  <a:cubicBezTo>
                    <a:pt x="14256" y="14906"/>
                    <a:pt x="14226" y="14298"/>
                    <a:pt x="14104" y="13660"/>
                  </a:cubicBezTo>
                  <a:cubicBezTo>
                    <a:pt x="13983" y="12930"/>
                    <a:pt x="14074" y="12201"/>
                    <a:pt x="14347" y="11501"/>
                  </a:cubicBezTo>
                  <a:cubicBezTo>
                    <a:pt x="14622" y="10978"/>
                    <a:pt x="15224" y="10556"/>
                    <a:pt x="15800" y="10556"/>
                  </a:cubicBezTo>
                  <a:cubicBezTo>
                    <a:pt x="15926" y="10556"/>
                    <a:pt x="16051" y="10576"/>
                    <a:pt x="16171" y="10620"/>
                  </a:cubicBezTo>
                  <a:cubicBezTo>
                    <a:pt x="16627" y="10833"/>
                    <a:pt x="16962" y="11197"/>
                    <a:pt x="17083" y="11684"/>
                  </a:cubicBezTo>
                  <a:cubicBezTo>
                    <a:pt x="17174" y="11866"/>
                    <a:pt x="17205" y="12079"/>
                    <a:pt x="17235" y="12292"/>
                  </a:cubicBezTo>
                  <a:cubicBezTo>
                    <a:pt x="17691" y="11593"/>
                    <a:pt x="18117" y="10863"/>
                    <a:pt x="18451" y="10103"/>
                  </a:cubicBezTo>
                  <a:cubicBezTo>
                    <a:pt x="20639" y="9647"/>
                    <a:pt x="22463" y="8036"/>
                    <a:pt x="23132" y="5878"/>
                  </a:cubicBezTo>
                  <a:lnTo>
                    <a:pt x="23132" y="5878"/>
                  </a:lnTo>
                  <a:cubicBezTo>
                    <a:pt x="22554" y="6273"/>
                    <a:pt x="21886" y="6547"/>
                    <a:pt x="21187" y="6699"/>
                  </a:cubicBezTo>
                  <a:cubicBezTo>
                    <a:pt x="22767" y="5605"/>
                    <a:pt x="23649" y="3751"/>
                    <a:pt x="23466" y="1836"/>
                  </a:cubicBezTo>
                  <a:lnTo>
                    <a:pt x="23466" y="1836"/>
                  </a:lnTo>
                  <a:cubicBezTo>
                    <a:pt x="22463" y="2778"/>
                    <a:pt x="21156" y="3355"/>
                    <a:pt x="19788" y="3416"/>
                  </a:cubicBezTo>
                  <a:cubicBezTo>
                    <a:pt x="20153" y="3325"/>
                    <a:pt x="20487" y="3082"/>
                    <a:pt x="20639" y="2717"/>
                  </a:cubicBezTo>
                  <a:lnTo>
                    <a:pt x="20639" y="2717"/>
                  </a:lnTo>
                  <a:cubicBezTo>
                    <a:pt x="20237" y="2806"/>
                    <a:pt x="19827" y="2845"/>
                    <a:pt x="19415" y="2845"/>
                  </a:cubicBezTo>
                  <a:cubicBezTo>
                    <a:pt x="18274" y="2845"/>
                    <a:pt x="17114" y="2542"/>
                    <a:pt x="16019" y="2140"/>
                  </a:cubicBezTo>
                  <a:cubicBezTo>
                    <a:pt x="14560" y="1562"/>
                    <a:pt x="13132" y="833"/>
                    <a:pt x="11612" y="377"/>
                  </a:cubicBezTo>
                  <a:cubicBezTo>
                    <a:pt x="10857" y="146"/>
                    <a:pt x="10048" y="0"/>
                    <a:pt x="9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541;p79">
              <a:extLst>
                <a:ext uri="{FF2B5EF4-FFF2-40B4-BE49-F238E27FC236}">
                  <a16:creationId xmlns:a16="http://schemas.microsoft.com/office/drawing/2014/main" id="{B7EDFEB6-7B3F-CC00-A903-354CCEEFB124}"/>
                </a:ext>
              </a:extLst>
            </p:cNvPr>
            <p:cNvSpPr/>
            <p:nvPr/>
          </p:nvSpPr>
          <p:spPr>
            <a:xfrm>
              <a:off x="4508839" y="2669282"/>
              <a:ext cx="27177" cy="65529"/>
            </a:xfrm>
            <a:custGeom>
              <a:avLst/>
              <a:gdLst/>
              <a:ahLst/>
              <a:cxnLst/>
              <a:rect l="l" t="t" r="r" b="b"/>
              <a:pathLst>
                <a:path w="1763" h="4251" extrusionOk="0">
                  <a:moveTo>
                    <a:pt x="870" y="1"/>
                  </a:moveTo>
                  <a:cubicBezTo>
                    <a:pt x="706" y="1"/>
                    <a:pt x="541" y="50"/>
                    <a:pt x="395" y="147"/>
                  </a:cubicBezTo>
                  <a:cubicBezTo>
                    <a:pt x="91" y="420"/>
                    <a:pt x="0" y="846"/>
                    <a:pt x="122" y="1241"/>
                  </a:cubicBezTo>
                  <a:cubicBezTo>
                    <a:pt x="243" y="1667"/>
                    <a:pt x="456" y="2031"/>
                    <a:pt x="699" y="2396"/>
                  </a:cubicBezTo>
                  <a:cubicBezTo>
                    <a:pt x="643" y="2368"/>
                    <a:pt x="580" y="2354"/>
                    <a:pt x="518" y="2354"/>
                  </a:cubicBezTo>
                  <a:cubicBezTo>
                    <a:pt x="378" y="2354"/>
                    <a:pt x="236" y="2422"/>
                    <a:pt x="152" y="2548"/>
                  </a:cubicBezTo>
                  <a:cubicBezTo>
                    <a:pt x="0" y="2700"/>
                    <a:pt x="0" y="2943"/>
                    <a:pt x="152" y="3126"/>
                  </a:cubicBezTo>
                  <a:cubicBezTo>
                    <a:pt x="243" y="3247"/>
                    <a:pt x="365" y="3338"/>
                    <a:pt x="486" y="3399"/>
                  </a:cubicBezTo>
                  <a:cubicBezTo>
                    <a:pt x="638" y="3490"/>
                    <a:pt x="730" y="3612"/>
                    <a:pt x="699" y="3794"/>
                  </a:cubicBezTo>
                  <a:cubicBezTo>
                    <a:pt x="699" y="3855"/>
                    <a:pt x="669" y="3946"/>
                    <a:pt x="638" y="4038"/>
                  </a:cubicBezTo>
                  <a:cubicBezTo>
                    <a:pt x="608" y="4129"/>
                    <a:pt x="669" y="4250"/>
                    <a:pt x="760" y="4250"/>
                  </a:cubicBezTo>
                  <a:cubicBezTo>
                    <a:pt x="851" y="4250"/>
                    <a:pt x="851" y="4189"/>
                    <a:pt x="881" y="4159"/>
                  </a:cubicBezTo>
                  <a:cubicBezTo>
                    <a:pt x="1185" y="3764"/>
                    <a:pt x="1307" y="3278"/>
                    <a:pt x="1246" y="2791"/>
                  </a:cubicBezTo>
                  <a:cubicBezTo>
                    <a:pt x="1155" y="2518"/>
                    <a:pt x="1155" y="2244"/>
                    <a:pt x="1216" y="1971"/>
                  </a:cubicBezTo>
                  <a:cubicBezTo>
                    <a:pt x="1277" y="1788"/>
                    <a:pt x="1398" y="1636"/>
                    <a:pt x="1520" y="1484"/>
                  </a:cubicBezTo>
                  <a:cubicBezTo>
                    <a:pt x="1763" y="1120"/>
                    <a:pt x="1763" y="664"/>
                    <a:pt x="1520" y="329"/>
                  </a:cubicBezTo>
                  <a:cubicBezTo>
                    <a:pt x="1356" y="110"/>
                    <a:pt x="1115" y="1"/>
                    <a:pt x="870" y="1"/>
                  </a:cubicBezTo>
                  <a:close/>
                </a:path>
              </a:pathLst>
            </a:custGeom>
            <a:solidFill>
              <a:srgbClr val="CC5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542;p79">
              <a:extLst>
                <a:ext uri="{FF2B5EF4-FFF2-40B4-BE49-F238E27FC236}">
                  <a16:creationId xmlns:a16="http://schemas.microsoft.com/office/drawing/2014/main" id="{D1BAC815-2A88-7F29-3180-2C1493E56921}"/>
                </a:ext>
              </a:extLst>
            </p:cNvPr>
            <p:cNvSpPr/>
            <p:nvPr/>
          </p:nvSpPr>
          <p:spPr>
            <a:xfrm>
              <a:off x="4081481" y="2893374"/>
              <a:ext cx="591782" cy="896629"/>
            </a:xfrm>
            <a:custGeom>
              <a:avLst/>
              <a:gdLst/>
              <a:ahLst/>
              <a:cxnLst/>
              <a:rect l="l" t="t" r="r" b="b"/>
              <a:pathLst>
                <a:path w="38390" h="58166" extrusionOk="0">
                  <a:moveTo>
                    <a:pt x="17100" y="1"/>
                  </a:moveTo>
                  <a:cubicBezTo>
                    <a:pt x="13574" y="1"/>
                    <a:pt x="9874" y="645"/>
                    <a:pt x="7690" y="3301"/>
                  </a:cubicBezTo>
                  <a:cubicBezTo>
                    <a:pt x="5897" y="5702"/>
                    <a:pt x="4529" y="8408"/>
                    <a:pt x="3708" y="11295"/>
                  </a:cubicBezTo>
                  <a:cubicBezTo>
                    <a:pt x="0" y="25095"/>
                    <a:pt x="2918" y="34305"/>
                    <a:pt x="5076" y="55733"/>
                  </a:cubicBezTo>
                  <a:cubicBezTo>
                    <a:pt x="5076" y="55885"/>
                    <a:pt x="5076" y="56037"/>
                    <a:pt x="5076" y="56189"/>
                  </a:cubicBezTo>
                  <a:cubicBezTo>
                    <a:pt x="5046" y="57266"/>
                    <a:pt x="5899" y="58166"/>
                    <a:pt x="6968" y="58166"/>
                  </a:cubicBezTo>
                  <a:cubicBezTo>
                    <a:pt x="6986" y="58166"/>
                    <a:pt x="7004" y="58166"/>
                    <a:pt x="7022" y="58165"/>
                  </a:cubicBezTo>
                  <a:cubicBezTo>
                    <a:pt x="16627" y="57922"/>
                    <a:pt x="26110" y="56250"/>
                    <a:pt x="35198" y="53211"/>
                  </a:cubicBezTo>
                  <a:cubicBezTo>
                    <a:pt x="35077" y="52694"/>
                    <a:pt x="34925" y="52208"/>
                    <a:pt x="34834" y="51630"/>
                  </a:cubicBezTo>
                  <a:cubicBezTo>
                    <a:pt x="33192" y="45186"/>
                    <a:pt x="33405" y="42329"/>
                    <a:pt x="33010" y="40323"/>
                  </a:cubicBezTo>
                  <a:cubicBezTo>
                    <a:pt x="31976" y="35368"/>
                    <a:pt x="33071" y="33332"/>
                    <a:pt x="34256" y="28438"/>
                  </a:cubicBezTo>
                  <a:cubicBezTo>
                    <a:pt x="35168" y="24700"/>
                    <a:pt x="36414" y="18468"/>
                    <a:pt x="37417" y="14760"/>
                  </a:cubicBezTo>
                  <a:cubicBezTo>
                    <a:pt x="38390" y="11022"/>
                    <a:pt x="38208" y="6614"/>
                    <a:pt x="35381" y="3970"/>
                  </a:cubicBezTo>
                  <a:cubicBezTo>
                    <a:pt x="33739" y="2420"/>
                    <a:pt x="31399" y="1781"/>
                    <a:pt x="29180" y="1325"/>
                  </a:cubicBezTo>
                  <a:cubicBezTo>
                    <a:pt x="26931" y="869"/>
                    <a:pt x="24681" y="535"/>
                    <a:pt x="22432" y="353"/>
                  </a:cubicBezTo>
                  <a:cubicBezTo>
                    <a:pt x="20889" y="192"/>
                    <a:pt x="19020" y="1"/>
                    <a:pt x="17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543;p79">
              <a:extLst>
                <a:ext uri="{FF2B5EF4-FFF2-40B4-BE49-F238E27FC236}">
                  <a16:creationId xmlns:a16="http://schemas.microsoft.com/office/drawing/2014/main" id="{B1ACED4F-C38B-7B17-3EFC-76F9AE3E529F}"/>
                </a:ext>
              </a:extLst>
            </p:cNvPr>
            <p:cNvSpPr/>
            <p:nvPr/>
          </p:nvSpPr>
          <p:spPr>
            <a:xfrm>
              <a:off x="4243616" y="2867876"/>
              <a:ext cx="178521" cy="58592"/>
            </a:xfrm>
            <a:custGeom>
              <a:avLst/>
              <a:gdLst/>
              <a:ahLst/>
              <a:cxnLst/>
              <a:rect l="l" t="t" r="r" b="b"/>
              <a:pathLst>
                <a:path w="11581" h="3801" extrusionOk="0">
                  <a:moveTo>
                    <a:pt x="3556" y="1"/>
                  </a:moveTo>
                  <a:cubicBezTo>
                    <a:pt x="2523" y="61"/>
                    <a:pt x="1641" y="761"/>
                    <a:pt x="851" y="1460"/>
                  </a:cubicBezTo>
                  <a:cubicBezTo>
                    <a:pt x="426" y="1794"/>
                    <a:pt x="0" y="2219"/>
                    <a:pt x="61" y="2767"/>
                  </a:cubicBezTo>
                  <a:cubicBezTo>
                    <a:pt x="122" y="3162"/>
                    <a:pt x="395" y="3466"/>
                    <a:pt x="760" y="3618"/>
                  </a:cubicBezTo>
                  <a:cubicBezTo>
                    <a:pt x="1125" y="3739"/>
                    <a:pt x="1520" y="3800"/>
                    <a:pt x="1915" y="3800"/>
                  </a:cubicBezTo>
                  <a:cubicBezTo>
                    <a:pt x="5350" y="3800"/>
                    <a:pt x="8724" y="2736"/>
                    <a:pt x="11581" y="791"/>
                  </a:cubicBezTo>
                  <a:lnTo>
                    <a:pt x="11581" y="791"/>
                  </a:lnTo>
                  <a:cubicBezTo>
                    <a:pt x="10920" y="875"/>
                    <a:pt x="10256" y="916"/>
                    <a:pt x="9593" y="916"/>
                  </a:cubicBezTo>
                  <a:cubicBezTo>
                    <a:pt x="8091" y="916"/>
                    <a:pt x="6592" y="705"/>
                    <a:pt x="5137" y="305"/>
                  </a:cubicBezTo>
                  <a:cubicBezTo>
                    <a:pt x="4620" y="122"/>
                    <a:pt x="4103" y="31"/>
                    <a:pt x="3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544;p79">
              <a:extLst>
                <a:ext uri="{FF2B5EF4-FFF2-40B4-BE49-F238E27FC236}">
                  <a16:creationId xmlns:a16="http://schemas.microsoft.com/office/drawing/2014/main" id="{D2866638-CAE7-54FF-C880-7D69ADB673B1}"/>
                </a:ext>
              </a:extLst>
            </p:cNvPr>
            <p:cNvSpPr/>
            <p:nvPr/>
          </p:nvSpPr>
          <p:spPr>
            <a:xfrm>
              <a:off x="4112407" y="3307952"/>
              <a:ext cx="511670" cy="482089"/>
            </a:xfrm>
            <a:custGeom>
              <a:avLst/>
              <a:gdLst/>
              <a:ahLst/>
              <a:cxnLst/>
              <a:rect l="l" t="t" r="r" b="b"/>
              <a:pathLst>
                <a:path w="33193" h="31274" extrusionOk="0">
                  <a:moveTo>
                    <a:pt x="13660" y="1"/>
                  </a:moveTo>
                  <a:cubicBezTo>
                    <a:pt x="9037" y="1"/>
                    <a:pt x="4379" y="504"/>
                    <a:pt x="0" y="1333"/>
                  </a:cubicBezTo>
                  <a:cubicBezTo>
                    <a:pt x="395" y="8628"/>
                    <a:pt x="1854" y="16805"/>
                    <a:pt x="3070" y="28811"/>
                  </a:cubicBezTo>
                  <a:cubicBezTo>
                    <a:pt x="3070" y="28963"/>
                    <a:pt x="3070" y="29115"/>
                    <a:pt x="3070" y="29267"/>
                  </a:cubicBezTo>
                  <a:cubicBezTo>
                    <a:pt x="3040" y="30361"/>
                    <a:pt x="3921" y="31273"/>
                    <a:pt x="5016" y="31273"/>
                  </a:cubicBezTo>
                  <a:cubicBezTo>
                    <a:pt x="14590" y="31030"/>
                    <a:pt x="24104" y="29358"/>
                    <a:pt x="33192" y="26319"/>
                  </a:cubicBezTo>
                  <a:cubicBezTo>
                    <a:pt x="33071" y="25802"/>
                    <a:pt x="32919" y="25285"/>
                    <a:pt x="32797" y="24738"/>
                  </a:cubicBezTo>
                  <a:cubicBezTo>
                    <a:pt x="31156" y="18294"/>
                    <a:pt x="31399" y="15437"/>
                    <a:pt x="30973" y="13431"/>
                  </a:cubicBezTo>
                  <a:cubicBezTo>
                    <a:pt x="30092" y="9145"/>
                    <a:pt x="30791" y="7017"/>
                    <a:pt x="31794" y="3340"/>
                  </a:cubicBezTo>
                  <a:cubicBezTo>
                    <a:pt x="26364" y="960"/>
                    <a:pt x="20045" y="1"/>
                    <a:pt x="136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545;p79">
              <a:extLst>
                <a:ext uri="{FF2B5EF4-FFF2-40B4-BE49-F238E27FC236}">
                  <a16:creationId xmlns:a16="http://schemas.microsoft.com/office/drawing/2014/main" id="{060F3D31-9A68-CF68-4F9E-C6BEB6F81528}"/>
                </a:ext>
              </a:extLst>
            </p:cNvPr>
            <p:cNvSpPr/>
            <p:nvPr/>
          </p:nvSpPr>
          <p:spPr>
            <a:xfrm>
              <a:off x="4439018" y="2963935"/>
              <a:ext cx="233352" cy="774064"/>
            </a:xfrm>
            <a:custGeom>
              <a:avLst/>
              <a:gdLst/>
              <a:ahLst/>
              <a:cxnLst/>
              <a:rect l="l" t="t" r="r" b="b"/>
              <a:pathLst>
                <a:path w="15138" h="50215" extrusionOk="0">
                  <a:moveTo>
                    <a:pt x="12766" y="1"/>
                  </a:moveTo>
                  <a:cubicBezTo>
                    <a:pt x="0" y="12311"/>
                    <a:pt x="1915" y="33922"/>
                    <a:pt x="6809" y="50214"/>
                  </a:cubicBezTo>
                  <a:cubicBezTo>
                    <a:pt x="8541" y="49758"/>
                    <a:pt x="10274" y="49211"/>
                    <a:pt x="12006" y="48634"/>
                  </a:cubicBezTo>
                  <a:cubicBezTo>
                    <a:pt x="11885" y="48117"/>
                    <a:pt x="11733" y="47631"/>
                    <a:pt x="11642" y="47053"/>
                  </a:cubicBezTo>
                  <a:cubicBezTo>
                    <a:pt x="10000" y="40609"/>
                    <a:pt x="10213" y="37752"/>
                    <a:pt x="9818" y="35746"/>
                  </a:cubicBezTo>
                  <a:cubicBezTo>
                    <a:pt x="8784" y="30791"/>
                    <a:pt x="9879" y="28755"/>
                    <a:pt x="11064" y="23861"/>
                  </a:cubicBezTo>
                  <a:cubicBezTo>
                    <a:pt x="11976" y="20123"/>
                    <a:pt x="13222" y="13891"/>
                    <a:pt x="14225" y="10183"/>
                  </a:cubicBezTo>
                  <a:cubicBezTo>
                    <a:pt x="15137" y="6718"/>
                    <a:pt x="15016" y="2676"/>
                    <a:pt x="12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546;p79">
              <a:extLst>
                <a:ext uri="{FF2B5EF4-FFF2-40B4-BE49-F238E27FC236}">
                  <a16:creationId xmlns:a16="http://schemas.microsoft.com/office/drawing/2014/main" id="{0BCDC4AC-B09B-7136-582E-E78AFA05E48D}"/>
                </a:ext>
              </a:extLst>
            </p:cNvPr>
            <p:cNvSpPr/>
            <p:nvPr/>
          </p:nvSpPr>
          <p:spPr>
            <a:xfrm>
              <a:off x="4535540" y="3190741"/>
              <a:ext cx="44534" cy="536504"/>
            </a:xfrm>
            <a:custGeom>
              <a:avLst/>
              <a:gdLst/>
              <a:ahLst/>
              <a:cxnLst/>
              <a:rect l="l" t="t" r="r" b="b"/>
              <a:pathLst>
                <a:path w="2889" h="34804" extrusionOk="0">
                  <a:moveTo>
                    <a:pt x="2523" y="0"/>
                  </a:moveTo>
                  <a:cubicBezTo>
                    <a:pt x="183" y="11459"/>
                    <a:pt x="1" y="23253"/>
                    <a:pt x="2007" y="34803"/>
                  </a:cubicBezTo>
                  <a:lnTo>
                    <a:pt x="2402" y="34712"/>
                  </a:lnTo>
                  <a:cubicBezTo>
                    <a:pt x="396" y="23253"/>
                    <a:pt x="578" y="11490"/>
                    <a:pt x="2888" y="91"/>
                  </a:cubicBezTo>
                  <a:lnTo>
                    <a:pt x="2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547;p79">
              <a:extLst>
                <a:ext uri="{FF2B5EF4-FFF2-40B4-BE49-F238E27FC236}">
                  <a16:creationId xmlns:a16="http://schemas.microsoft.com/office/drawing/2014/main" id="{E11183CD-AE83-51EA-8DFD-703EFFEE9F6C}"/>
                </a:ext>
              </a:extLst>
            </p:cNvPr>
            <p:cNvSpPr/>
            <p:nvPr/>
          </p:nvSpPr>
          <p:spPr>
            <a:xfrm>
              <a:off x="5112376" y="3322474"/>
              <a:ext cx="208056" cy="149418"/>
            </a:xfrm>
            <a:custGeom>
              <a:avLst/>
              <a:gdLst/>
              <a:ahLst/>
              <a:cxnLst/>
              <a:rect l="l" t="t" r="r" b="b"/>
              <a:pathLst>
                <a:path w="13497" h="9693" extrusionOk="0">
                  <a:moveTo>
                    <a:pt x="2985" y="0"/>
                  </a:moveTo>
                  <a:cubicBezTo>
                    <a:pt x="2912" y="0"/>
                    <a:pt x="2839" y="9"/>
                    <a:pt x="2767" y="27"/>
                  </a:cubicBezTo>
                  <a:cubicBezTo>
                    <a:pt x="2341" y="148"/>
                    <a:pt x="2189" y="665"/>
                    <a:pt x="2128" y="1121"/>
                  </a:cubicBezTo>
                  <a:lnTo>
                    <a:pt x="1703" y="3401"/>
                  </a:lnTo>
                  <a:cubicBezTo>
                    <a:pt x="1125" y="3583"/>
                    <a:pt x="578" y="3735"/>
                    <a:pt x="1" y="3826"/>
                  </a:cubicBezTo>
                  <a:cubicBezTo>
                    <a:pt x="1429" y="5437"/>
                    <a:pt x="2250" y="7534"/>
                    <a:pt x="2280" y="9693"/>
                  </a:cubicBezTo>
                  <a:cubicBezTo>
                    <a:pt x="3770" y="9054"/>
                    <a:pt x="5168" y="8234"/>
                    <a:pt x="6445" y="7261"/>
                  </a:cubicBezTo>
                  <a:cubicBezTo>
                    <a:pt x="6961" y="7369"/>
                    <a:pt x="7487" y="7430"/>
                    <a:pt x="8002" y="7430"/>
                  </a:cubicBezTo>
                  <a:cubicBezTo>
                    <a:pt x="8790" y="7430"/>
                    <a:pt x="9552" y="7288"/>
                    <a:pt x="10214" y="6957"/>
                  </a:cubicBezTo>
                  <a:cubicBezTo>
                    <a:pt x="10639" y="6653"/>
                    <a:pt x="11095" y="6440"/>
                    <a:pt x="11581" y="6227"/>
                  </a:cubicBezTo>
                  <a:cubicBezTo>
                    <a:pt x="11597" y="6224"/>
                    <a:pt x="11610" y="6222"/>
                    <a:pt x="11622" y="6222"/>
                  </a:cubicBezTo>
                  <a:cubicBezTo>
                    <a:pt x="11991" y="6222"/>
                    <a:pt x="10853" y="7994"/>
                    <a:pt x="12767" y="8112"/>
                  </a:cubicBezTo>
                  <a:cubicBezTo>
                    <a:pt x="13071" y="7291"/>
                    <a:pt x="13284" y="6471"/>
                    <a:pt x="13466" y="5650"/>
                  </a:cubicBezTo>
                  <a:cubicBezTo>
                    <a:pt x="13496" y="5255"/>
                    <a:pt x="13375" y="4860"/>
                    <a:pt x="13071" y="4616"/>
                  </a:cubicBezTo>
                  <a:cubicBezTo>
                    <a:pt x="12919" y="4525"/>
                    <a:pt x="12736" y="4404"/>
                    <a:pt x="12615" y="4282"/>
                  </a:cubicBezTo>
                  <a:cubicBezTo>
                    <a:pt x="12372" y="4039"/>
                    <a:pt x="12433" y="3644"/>
                    <a:pt x="12129" y="3370"/>
                  </a:cubicBezTo>
                  <a:cubicBezTo>
                    <a:pt x="11825" y="3127"/>
                    <a:pt x="11369" y="3340"/>
                    <a:pt x="11034" y="3127"/>
                  </a:cubicBezTo>
                  <a:cubicBezTo>
                    <a:pt x="10700" y="2914"/>
                    <a:pt x="10730" y="2398"/>
                    <a:pt x="10457" y="2094"/>
                  </a:cubicBezTo>
                  <a:cubicBezTo>
                    <a:pt x="10001" y="1638"/>
                    <a:pt x="9211" y="2033"/>
                    <a:pt x="8694" y="1668"/>
                  </a:cubicBezTo>
                  <a:cubicBezTo>
                    <a:pt x="8359" y="1425"/>
                    <a:pt x="8268" y="939"/>
                    <a:pt x="7904" y="726"/>
                  </a:cubicBezTo>
                  <a:cubicBezTo>
                    <a:pt x="7747" y="667"/>
                    <a:pt x="7602" y="633"/>
                    <a:pt x="7454" y="633"/>
                  </a:cubicBezTo>
                  <a:cubicBezTo>
                    <a:pt x="7373" y="633"/>
                    <a:pt x="7291" y="643"/>
                    <a:pt x="7204" y="665"/>
                  </a:cubicBezTo>
                  <a:cubicBezTo>
                    <a:pt x="6232" y="756"/>
                    <a:pt x="5259" y="969"/>
                    <a:pt x="4347" y="1303"/>
                  </a:cubicBezTo>
                  <a:cubicBezTo>
                    <a:pt x="4226" y="969"/>
                    <a:pt x="4013" y="635"/>
                    <a:pt x="3770" y="361"/>
                  </a:cubicBezTo>
                  <a:cubicBezTo>
                    <a:pt x="3575" y="141"/>
                    <a:pt x="3281" y="0"/>
                    <a:pt x="2985" y="0"/>
                  </a:cubicBezTo>
                  <a:close/>
                </a:path>
              </a:pathLst>
            </a:custGeom>
            <a:solidFill>
              <a:srgbClr val="E8B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548;p79">
              <a:extLst>
                <a:ext uri="{FF2B5EF4-FFF2-40B4-BE49-F238E27FC236}">
                  <a16:creationId xmlns:a16="http://schemas.microsoft.com/office/drawing/2014/main" id="{C21B5741-3906-4702-4BAD-82C62AEFB183}"/>
                </a:ext>
              </a:extLst>
            </p:cNvPr>
            <p:cNvSpPr/>
            <p:nvPr/>
          </p:nvSpPr>
          <p:spPr>
            <a:xfrm>
              <a:off x="5114719" y="3362696"/>
              <a:ext cx="97007" cy="112946"/>
            </a:xfrm>
            <a:custGeom>
              <a:avLst/>
              <a:gdLst/>
              <a:ahLst/>
              <a:cxnLst/>
              <a:rect l="l" t="t" r="r" b="b"/>
              <a:pathLst>
                <a:path w="6293" h="7327" extrusionOk="0">
                  <a:moveTo>
                    <a:pt x="1013" y="1"/>
                  </a:moveTo>
                  <a:cubicBezTo>
                    <a:pt x="591" y="1"/>
                    <a:pt x="202" y="237"/>
                    <a:pt x="1" y="640"/>
                  </a:cubicBezTo>
                  <a:cubicBezTo>
                    <a:pt x="1520" y="2615"/>
                    <a:pt x="2615" y="4895"/>
                    <a:pt x="3223" y="7327"/>
                  </a:cubicBezTo>
                  <a:lnTo>
                    <a:pt x="6293" y="5199"/>
                  </a:lnTo>
                  <a:cubicBezTo>
                    <a:pt x="5897" y="3345"/>
                    <a:pt x="4408" y="1795"/>
                    <a:pt x="2767" y="700"/>
                  </a:cubicBezTo>
                  <a:cubicBezTo>
                    <a:pt x="2341" y="366"/>
                    <a:pt x="1824" y="153"/>
                    <a:pt x="1277" y="32"/>
                  </a:cubicBezTo>
                  <a:cubicBezTo>
                    <a:pt x="1189" y="11"/>
                    <a:pt x="1100" y="1"/>
                    <a:pt x="1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549;p79">
              <a:extLst>
                <a:ext uri="{FF2B5EF4-FFF2-40B4-BE49-F238E27FC236}">
                  <a16:creationId xmlns:a16="http://schemas.microsoft.com/office/drawing/2014/main" id="{7D4C8B4D-E181-1441-6611-FFF6C041426D}"/>
                </a:ext>
              </a:extLst>
            </p:cNvPr>
            <p:cNvSpPr/>
            <p:nvPr/>
          </p:nvSpPr>
          <p:spPr>
            <a:xfrm>
              <a:off x="4487750" y="2945960"/>
              <a:ext cx="695340" cy="602079"/>
            </a:xfrm>
            <a:custGeom>
              <a:avLst/>
              <a:gdLst/>
              <a:ahLst/>
              <a:cxnLst/>
              <a:rect l="l" t="t" r="r" b="b"/>
              <a:pathLst>
                <a:path w="45108" h="39058" extrusionOk="0">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550;p79">
              <a:extLst>
                <a:ext uri="{FF2B5EF4-FFF2-40B4-BE49-F238E27FC236}">
                  <a16:creationId xmlns:a16="http://schemas.microsoft.com/office/drawing/2014/main" id="{1F980597-8876-AA11-9815-A1D7EEFF2617}"/>
                </a:ext>
              </a:extLst>
            </p:cNvPr>
            <p:cNvSpPr/>
            <p:nvPr/>
          </p:nvSpPr>
          <p:spPr>
            <a:xfrm>
              <a:off x="4124586" y="2866010"/>
              <a:ext cx="433424" cy="262857"/>
            </a:xfrm>
            <a:custGeom>
              <a:avLst/>
              <a:gdLst/>
              <a:ahLst/>
              <a:cxnLst/>
              <a:rect l="l" t="t" r="r" b="b"/>
              <a:pathLst>
                <a:path w="28117" h="17052" extrusionOk="0">
                  <a:moveTo>
                    <a:pt x="11521" y="0"/>
                  </a:moveTo>
                  <a:lnTo>
                    <a:pt x="11521" y="0"/>
                  </a:lnTo>
                  <a:cubicBezTo>
                    <a:pt x="8846" y="669"/>
                    <a:pt x="6323" y="1854"/>
                    <a:pt x="3830" y="3009"/>
                  </a:cubicBezTo>
                  <a:cubicBezTo>
                    <a:pt x="2767" y="3496"/>
                    <a:pt x="1672" y="4012"/>
                    <a:pt x="973" y="4955"/>
                  </a:cubicBezTo>
                  <a:cubicBezTo>
                    <a:pt x="122" y="6049"/>
                    <a:pt x="1" y="7569"/>
                    <a:pt x="213" y="8936"/>
                  </a:cubicBezTo>
                  <a:cubicBezTo>
                    <a:pt x="426" y="10304"/>
                    <a:pt x="943" y="11581"/>
                    <a:pt x="1308" y="12949"/>
                  </a:cubicBezTo>
                  <a:cubicBezTo>
                    <a:pt x="1642" y="14316"/>
                    <a:pt x="1855" y="15745"/>
                    <a:pt x="1399" y="17052"/>
                  </a:cubicBezTo>
                  <a:cubicBezTo>
                    <a:pt x="5411" y="16961"/>
                    <a:pt x="9636" y="16778"/>
                    <a:pt x="13040" y="14651"/>
                  </a:cubicBezTo>
                  <a:cubicBezTo>
                    <a:pt x="16110" y="12705"/>
                    <a:pt x="18086" y="9453"/>
                    <a:pt x="20882" y="7113"/>
                  </a:cubicBezTo>
                  <a:cubicBezTo>
                    <a:pt x="22949" y="5350"/>
                    <a:pt x="25442" y="4164"/>
                    <a:pt x="28117" y="3648"/>
                  </a:cubicBezTo>
                  <a:cubicBezTo>
                    <a:pt x="26962" y="1702"/>
                    <a:pt x="24895" y="426"/>
                    <a:pt x="22615" y="304"/>
                  </a:cubicBezTo>
                  <a:cubicBezTo>
                    <a:pt x="22475" y="295"/>
                    <a:pt x="22335" y="291"/>
                    <a:pt x="22196" y="291"/>
                  </a:cubicBezTo>
                  <a:cubicBezTo>
                    <a:pt x="20399" y="291"/>
                    <a:pt x="18652" y="988"/>
                    <a:pt x="16931" y="1581"/>
                  </a:cubicBezTo>
                  <a:cubicBezTo>
                    <a:pt x="14378" y="2492"/>
                    <a:pt x="11733" y="3161"/>
                    <a:pt x="9028" y="3556"/>
                  </a:cubicBezTo>
                  <a:cubicBezTo>
                    <a:pt x="8972" y="3565"/>
                    <a:pt x="8912" y="3569"/>
                    <a:pt x="8850" y="3569"/>
                  </a:cubicBezTo>
                  <a:cubicBezTo>
                    <a:pt x="8474" y="3569"/>
                    <a:pt x="8034" y="3409"/>
                    <a:pt x="8086" y="3070"/>
                  </a:cubicBezTo>
                  <a:cubicBezTo>
                    <a:pt x="8147" y="2918"/>
                    <a:pt x="8238" y="2796"/>
                    <a:pt x="8359" y="2705"/>
                  </a:cubicBezTo>
                  <a:lnTo>
                    <a:pt x="1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551;p79">
              <a:extLst>
                <a:ext uri="{FF2B5EF4-FFF2-40B4-BE49-F238E27FC236}">
                  <a16:creationId xmlns:a16="http://schemas.microsoft.com/office/drawing/2014/main" id="{4196E186-C0D5-5B32-9700-46B91D045835}"/>
                </a:ext>
              </a:extLst>
            </p:cNvPr>
            <p:cNvSpPr/>
            <p:nvPr/>
          </p:nvSpPr>
          <p:spPr>
            <a:xfrm>
              <a:off x="4514451" y="2515025"/>
              <a:ext cx="53428" cy="141988"/>
            </a:xfrm>
            <a:custGeom>
              <a:avLst/>
              <a:gdLst/>
              <a:ahLst/>
              <a:cxnLst/>
              <a:rect l="l" t="t" r="r" b="b"/>
              <a:pathLst>
                <a:path w="3466" h="9211" extrusionOk="0">
                  <a:moveTo>
                    <a:pt x="1" y="1"/>
                  </a:moveTo>
                  <a:cubicBezTo>
                    <a:pt x="700" y="2858"/>
                    <a:pt x="761" y="5837"/>
                    <a:pt x="244" y="8724"/>
                  </a:cubicBezTo>
                  <a:lnTo>
                    <a:pt x="1733" y="9211"/>
                  </a:lnTo>
                  <a:cubicBezTo>
                    <a:pt x="2676" y="6749"/>
                    <a:pt x="3253" y="4195"/>
                    <a:pt x="3466" y="1551"/>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552;p79">
              <a:extLst>
                <a:ext uri="{FF2B5EF4-FFF2-40B4-BE49-F238E27FC236}">
                  <a16:creationId xmlns:a16="http://schemas.microsoft.com/office/drawing/2014/main" id="{79026351-8AE0-0AEF-DD0F-36E97E38F6E3}"/>
                </a:ext>
              </a:extLst>
            </p:cNvPr>
            <p:cNvSpPr/>
            <p:nvPr/>
          </p:nvSpPr>
          <p:spPr>
            <a:xfrm>
              <a:off x="4466197" y="2631928"/>
              <a:ext cx="105439" cy="135066"/>
            </a:xfrm>
            <a:custGeom>
              <a:avLst/>
              <a:gdLst/>
              <a:ahLst/>
              <a:cxnLst/>
              <a:rect l="l" t="t" r="r" b="b"/>
              <a:pathLst>
                <a:path w="6840" h="8762" extrusionOk="0">
                  <a:moveTo>
                    <a:pt x="3646" y="1"/>
                  </a:moveTo>
                  <a:cubicBezTo>
                    <a:pt x="3502" y="1"/>
                    <a:pt x="3360" y="24"/>
                    <a:pt x="3222" y="77"/>
                  </a:cubicBezTo>
                  <a:cubicBezTo>
                    <a:pt x="2766" y="290"/>
                    <a:pt x="2432" y="655"/>
                    <a:pt x="2219" y="1111"/>
                  </a:cubicBezTo>
                  <a:cubicBezTo>
                    <a:pt x="1672" y="2053"/>
                    <a:pt x="1155" y="3026"/>
                    <a:pt x="729" y="4029"/>
                  </a:cubicBezTo>
                  <a:cubicBezTo>
                    <a:pt x="334" y="4910"/>
                    <a:pt x="0" y="5944"/>
                    <a:pt x="426" y="6825"/>
                  </a:cubicBezTo>
                  <a:cubicBezTo>
                    <a:pt x="821" y="7707"/>
                    <a:pt x="1854" y="8132"/>
                    <a:pt x="2796" y="8436"/>
                  </a:cubicBezTo>
                  <a:cubicBezTo>
                    <a:pt x="3262" y="8609"/>
                    <a:pt x="3767" y="8762"/>
                    <a:pt x="4244" y="8762"/>
                  </a:cubicBezTo>
                  <a:cubicBezTo>
                    <a:pt x="4608" y="8762"/>
                    <a:pt x="4956" y="8673"/>
                    <a:pt x="5258" y="8436"/>
                  </a:cubicBezTo>
                  <a:cubicBezTo>
                    <a:pt x="5745" y="8071"/>
                    <a:pt x="5897" y="7403"/>
                    <a:pt x="6018" y="6795"/>
                  </a:cubicBezTo>
                  <a:cubicBezTo>
                    <a:pt x="6201" y="5761"/>
                    <a:pt x="6413" y="4758"/>
                    <a:pt x="6596" y="3755"/>
                  </a:cubicBezTo>
                  <a:cubicBezTo>
                    <a:pt x="6717" y="3026"/>
                    <a:pt x="6839" y="2266"/>
                    <a:pt x="6505" y="1628"/>
                  </a:cubicBezTo>
                  <a:cubicBezTo>
                    <a:pt x="6170" y="989"/>
                    <a:pt x="5532" y="685"/>
                    <a:pt x="4924" y="381"/>
                  </a:cubicBezTo>
                  <a:cubicBezTo>
                    <a:pt x="4515" y="200"/>
                    <a:pt x="4072" y="1"/>
                    <a:pt x="3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553;p79">
              <a:extLst>
                <a:ext uri="{FF2B5EF4-FFF2-40B4-BE49-F238E27FC236}">
                  <a16:creationId xmlns:a16="http://schemas.microsoft.com/office/drawing/2014/main" id="{BC9E3022-2269-11D2-B0AF-12FC2FDA1D5F}"/>
                </a:ext>
              </a:extLst>
            </p:cNvPr>
            <p:cNvSpPr/>
            <p:nvPr/>
          </p:nvSpPr>
          <p:spPr>
            <a:xfrm>
              <a:off x="4494779" y="2654204"/>
              <a:ext cx="78724" cy="108229"/>
            </a:xfrm>
            <a:custGeom>
              <a:avLst/>
              <a:gdLst/>
              <a:ahLst/>
              <a:cxnLst/>
              <a:rect l="l" t="t" r="r" b="b"/>
              <a:pathLst>
                <a:path w="5107" h="7021" extrusionOk="0">
                  <a:moveTo>
                    <a:pt x="3209" y="1"/>
                  </a:moveTo>
                  <a:cubicBezTo>
                    <a:pt x="2772" y="1"/>
                    <a:pt x="2321" y="129"/>
                    <a:pt x="1945" y="365"/>
                  </a:cubicBezTo>
                  <a:cubicBezTo>
                    <a:pt x="1186" y="912"/>
                    <a:pt x="638" y="1733"/>
                    <a:pt x="365" y="2645"/>
                  </a:cubicBezTo>
                  <a:cubicBezTo>
                    <a:pt x="61" y="3435"/>
                    <a:pt x="0" y="4256"/>
                    <a:pt x="122" y="5076"/>
                  </a:cubicBezTo>
                  <a:cubicBezTo>
                    <a:pt x="274" y="5927"/>
                    <a:pt x="851" y="6596"/>
                    <a:pt x="1611" y="6930"/>
                  </a:cubicBezTo>
                  <a:cubicBezTo>
                    <a:pt x="1807" y="6992"/>
                    <a:pt x="2007" y="7021"/>
                    <a:pt x="2206" y="7021"/>
                  </a:cubicBezTo>
                  <a:cubicBezTo>
                    <a:pt x="3091" y="7021"/>
                    <a:pt x="3967" y="6459"/>
                    <a:pt x="4438" y="5715"/>
                  </a:cubicBezTo>
                  <a:cubicBezTo>
                    <a:pt x="5015" y="4772"/>
                    <a:pt x="5107" y="3617"/>
                    <a:pt x="5107" y="2493"/>
                  </a:cubicBezTo>
                  <a:cubicBezTo>
                    <a:pt x="5107" y="1824"/>
                    <a:pt x="5015" y="1094"/>
                    <a:pt x="4559" y="578"/>
                  </a:cubicBezTo>
                  <a:cubicBezTo>
                    <a:pt x="4229" y="182"/>
                    <a:pt x="3729" y="1"/>
                    <a:pt x="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554;p79">
              <a:extLst>
                <a:ext uri="{FF2B5EF4-FFF2-40B4-BE49-F238E27FC236}">
                  <a16:creationId xmlns:a16="http://schemas.microsoft.com/office/drawing/2014/main" id="{9A40F147-D121-4E40-7BEB-43033808B214}"/>
                </a:ext>
              </a:extLst>
            </p:cNvPr>
            <p:cNvSpPr/>
            <p:nvPr/>
          </p:nvSpPr>
          <p:spPr>
            <a:xfrm>
              <a:off x="4461973" y="3780696"/>
              <a:ext cx="104976" cy="133078"/>
            </a:xfrm>
            <a:custGeom>
              <a:avLst/>
              <a:gdLst/>
              <a:ahLst/>
              <a:cxnLst/>
              <a:rect l="l" t="t" r="r" b="b"/>
              <a:pathLst>
                <a:path w="6810" h="8633" extrusionOk="0">
                  <a:moveTo>
                    <a:pt x="2189" y="395"/>
                  </a:moveTo>
                  <a:cubicBezTo>
                    <a:pt x="2675" y="395"/>
                    <a:pt x="3131" y="547"/>
                    <a:pt x="3557" y="760"/>
                  </a:cubicBezTo>
                  <a:cubicBezTo>
                    <a:pt x="5350" y="1763"/>
                    <a:pt x="6414" y="3648"/>
                    <a:pt x="6353" y="5684"/>
                  </a:cubicBezTo>
                  <a:cubicBezTo>
                    <a:pt x="6292" y="6566"/>
                    <a:pt x="5928" y="7660"/>
                    <a:pt x="5046" y="8085"/>
                  </a:cubicBezTo>
                  <a:cubicBezTo>
                    <a:pt x="4803" y="8177"/>
                    <a:pt x="4529" y="8237"/>
                    <a:pt x="4225" y="8237"/>
                  </a:cubicBezTo>
                  <a:cubicBezTo>
                    <a:pt x="3709" y="8237"/>
                    <a:pt x="3192" y="8085"/>
                    <a:pt x="2766" y="7812"/>
                  </a:cubicBezTo>
                  <a:cubicBezTo>
                    <a:pt x="943" y="6718"/>
                    <a:pt x="396" y="4408"/>
                    <a:pt x="487" y="2645"/>
                  </a:cubicBezTo>
                  <a:cubicBezTo>
                    <a:pt x="548" y="1642"/>
                    <a:pt x="852" y="942"/>
                    <a:pt x="1368" y="608"/>
                  </a:cubicBezTo>
                  <a:cubicBezTo>
                    <a:pt x="1611" y="456"/>
                    <a:pt x="1915" y="395"/>
                    <a:pt x="2189" y="395"/>
                  </a:cubicBezTo>
                  <a:close/>
                  <a:moveTo>
                    <a:pt x="2189" y="0"/>
                  </a:moveTo>
                  <a:cubicBezTo>
                    <a:pt x="1824" y="0"/>
                    <a:pt x="1459" y="91"/>
                    <a:pt x="1155" y="304"/>
                  </a:cubicBezTo>
                  <a:cubicBezTo>
                    <a:pt x="517" y="699"/>
                    <a:pt x="183" y="1459"/>
                    <a:pt x="122" y="2614"/>
                  </a:cubicBezTo>
                  <a:cubicBezTo>
                    <a:pt x="0" y="4499"/>
                    <a:pt x="608" y="6930"/>
                    <a:pt x="2554" y="8146"/>
                  </a:cubicBezTo>
                  <a:cubicBezTo>
                    <a:pt x="3070" y="8450"/>
                    <a:pt x="3648" y="8602"/>
                    <a:pt x="4225" y="8633"/>
                  </a:cubicBezTo>
                  <a:cubicBezTo>
                    <a:pt x="4560" y="8633"/>
                    <a:pt x="4925" y="8572"/>
                    <a:pt x="5229" y="8420"/>
                  </a:cubicBezTo>
                  <a:cubicBezTo>
                    <a:pt x="6110" y="7994"/>
                    <a:pt x="6657" y="6991"/>
                    <a:pt x="6718" y="5715"/>
                  </a:cubicBezTo>
                  <a:cubicBezTo>
                    <a:pt x="6809" y="3526"/>
                    <a:pt x="5654" y="1490"/>
                    <a:pt x="3739" y="426"/>
                  </a:cubicBezTo>
                  <a:cubicBezTo>
                    <a:pt x="3253" y="183"/>
                    <a:pt x="2736" y="31"/>
                    <a:pt x="2189" y="0"/>
                  </a:cubicBez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555;p79">
              <a:extLst>
                <a:ext uri="{FF2B5EF4-FFF2-40B4-BE49-F238E27FC236}">
                  <a16:creationId xmlns:a16="http://schemas.microsoft.com/office/drawing/2014/main" id="{565CBAF2-7619-6F6F-9180-EC2E87D9D6A5}"/>
                </a:ext>
              </a:extLst>
            </p:cNvPr>
            <p:cNvSpPr/>
            <p:nvPr/>
          </p:nvSpPr>
          <p:spPr>
            <a:xfrm>
              <a:off x="5459137" y="2627010"/>
              <a:ext cx="517759" cy="866863"/>
            </a:xfrm>
            <a:custGeom>
              <a:avLst/>
              <a:gdLst/>
              <a:ahLst/>
              <a:cxnLst/>
              <a:rect l="l" t="t" r="r" b="b"/>
              <a:pathLst>
                <a:path w="33588" h="56235" extrusionOk="0">
                  <a:moveTo>
                    <a:pt x="10812" y="0"/>
                  </a:moveTo>
                  <a:cubicBezTo>
                    <a:pt x="7369" y="0"/>
                    <a:pt x="2865" y="803"/>
                    <a:pt x="0" y="3041"/>
                  </a:cubicBezTo>
                  <a:cubicBezTo>
                    <a:pt x="1247" y="19576"/>
                    <a:pt x="2341" y="38361"/>
                    <a:pt x="3557" y="54896"/>
                  </a:cubicBezTo>
                  <a:cubicBezTo>
                    <a:pt x="6785" y="55861"/>
                    <a:pt x="10099" y="56235"/>
                    <a:pt x="13445" y="56235"/>
                  </a:cubicBezTo>
                  <a:cubicBezTo>
                    <a:pt x="19265" y="56235"/>
                    <a:pt x="25181" y="55103"/>
                    <a:pt x="30913" y="53984"/>
                  </a:cubicBezTo>
                  <a:cubicBezTo>
                    <a:pt x="30913" y="38725"/>
                    <a:pt x="30943" y="23406"/>
                    <a:pt x="33253" y="8330"/>
                  </a:cubicBezTo>
                  <a:cubicBezTo>
                    <a:pt x="33436" y="7327"/>
                    <a:pt x="33588" y="6172"/>
                    <a:pt x="33162" y="5229"/>
                  </a:cubicBezTo>
                  <a:cubicBezTo>
                    <a:pt x="32585" y="3922"/>
                    <a:pt x="31095" y="3345"/>
                    <a:pt x="29727" y="2919"/>
                  </a:cubicBezTo>
                  <a:cubicBezTo>
                    <a:pt x="26992" y="2038"/>
                    <a:pt x="24226" y="1430"/>
                    <a:pt x="21399" y="1096"/>
                  </a:cubicBezTo>
                  <a:cubicBezTo>
                    <a:pt x="17843" y="579"/>
                    <a:pt x="14560" y="32"/>
                    <a:pt x="11004" y="1"/>
                  </a:cubicBezTo>
                  <a:cubicBezTo>
                    <a:pt x="10940" y="1"/>
                    <a:pt x="10876" y="0"/>
                    <a:pt x="10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556;p79">
              <a:extLst>
                <a:ext uri="{FF2B5EF4-FFF2-40B4-BE49-F238E27FC236}">
                  <a16:creationId xmlns:a16="http://schemas.microsoft.com/office/drawing/2014/main" id="{9FB72B2A-35F4-AB34-0504-884C1C8A0706}"/>
                </a:ext>
              </a:extLst>
            </p:cNvPr>
            <p:cNvSpPr/>
            <p:nvPr/>
          </p:nvSpPr>
          <p:spPr>
            <a:xfrm>
              <a:off x="5656420" y="2628428"/>
              <a:ext cx="37027" cy="856519"/>
            </a:xfrm>
            <a:custGeom>
              <a:avLst/>
              <a:gdLst/>
              <a:ahLst/>
              <a:cxnLst/>
              <a:rect l="l" t="t" r="r" b="b"/>
              <a:pathLst>
                <a:path w="2402" h="55564" extrusionOk="0">
                  <a:moveTo>
                    <a:pt x="0" y="0"/>
                  </a:moveTo>
                  <a:lnTo>
                    <a:pt x="0" y="396"/>
                  </a:lnTo>
                  <a:cubicBezTo>
                    <a:pt x="395" y="426"/>
                    <a:pt x="790" y="578"/>
                    <a:pt x="1064" y="882"/>
                  </a:cubicBezTo>
                  <a:cubicBezTo>
                    <a:pt x="1337" y="1186"/>
                    <a:pt x="1459" y="1611"/>
                    <a:pt x="1398" y="2007"/>
                  </a:cubicBezTo>
                  <a:cubicBezTo>
                    <a:pt x="1277" y="3770"/>
                    <a:pt x="1337" y="46445"/>
                    <a:pt x="1763" y="51886"/>
                  </a:cubicBezTo>
                  <a:cubicBezTo>
                    <a:pt x="1854" y="52646"/>
                    <a:pt x="1885" y="54743"/>
                    <a:pt x="1216" y="55260"/>
                  </a:cubicBezTo>
                  <a:lnTo>
                    <a:pt x="1459" y="55564"/>
                  </a:lnTo>
                  <a:cubicBezTo>
                    <a:pt x="2401" y="54804"/>
                    <a:pt x="2189" y="52159"/>
                    <a:pt x="2158" y="51855"/>
                  </a:cubicBezTo>
                  <a:cubicBezTo>
                    <a:pt x="1702" y="46415"/>
                    <a:pt x="1641" y="3800"/>
                    <a:pt x="1763" y="2037"/>
                  </a:cubicBezTo>
                  <a:cubicBezTo>
                    <a:pt x="1824" y="1520"/>
                    <a:pt x="1672" y="1004"/>
                    <a:pt x="1337" y="608"/>
                  </a:cubicBezTo>
                  <a:cubicBezTo>
                    <a:pt x="973" y="244"/>
                    <a:pt x="517" y="3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557;p79">
              <a:extLst>
                <a:ext uri="{FF2B5EF4-FFF2-40B4-BE49-F238E27FC236}">
                  <a16:creationId xmlns:a16="http://schemas.microsoft.com/office/drawing/2014/main" id="{05A16387-3672-5BD7-631D-3D44D3724104}"/>
                </a:ext>
              </a:extLst>
            </p:cNvPr>
            <p:cNvSpPr/>
            <p:nvPr/>
          </p:nvSpPr>
          <p:spPr>
            <a:xfrm>
              <a:off x="5685002" y="2699189"/>
              <a:ext cx="275050" cy="586633"/>
            </a:xfrm>
            <a:custGeom>
              <a:avLst/>
              <a:gdLst/>
              <a:ahLst/>
              <a:cxnLst/>
              <a:rect l="l" t="t" r="r" b="b"/>
              <a:pathLst>
                <a:path w="17843" h="38056" extrusionOk="0">
                  <a:moveTo>
                    <a:pt x="15320" y="0"/>
                  </a:moveTo>
                  <a:cubicBezTo>
                    <a:pt x="14864" y="61"/>
                    <a:pt x="14438" y="243"/>
                    <a:pt x="14043" y="487"/>
                  </a:cubicBezTo>
                  <a:cubicBezTo>
                    <a:pt x="10487" y="2493"/>
                    <a:pt x="7052" y="4712"/>
                    <a:pt x="3739" y="7113"/>
                  </a:cubicBezTo>
                  <a:cubicBezTo>
                    <a:pt x="2341" y="8085"/>
                    <a:pt x="912" y="9210"/>
                    <a:pt x="426" y="10851"/>
                  </a:cubicBezTo>
                  <a:cubicBezTo>
                    <a:pt x="0" y="12250"/>
                    <a:pt x="365" y="13800"/>
                    <a:pt x="669" y="15076"/>
                  </a:cubicBezTo>
                  <a:lnTo>
                    <a:pt x="6110" y="38055"/>
                  </a:lnTo>
                  <a:lnTo>
                    <a:pt x="6475" y="37964"/>
                  </a:lnTo>
                  <a:lnTo>
                    <a:pt x="1003" y="14985"/>
                  </a:lnTo>
                  <a:cubicBezTo>
                    <a:pt x="699" y="13709"/>
                    <a:pt x="365" y="12280"/>
                    <a:pt x="791" y="10943"/>
                  </a:cubicBezTo>
                  <a:cubicBezTo>
                    <a:pt x="1246" y="9423"/>
                    <a:pt x="2584" y="8359"/>
                    <a:pt x="3952" y="7417"/>
                  </a:cubicBezTo>
                  <a:cubicBezTo>
                    <a:pt x="7265" y="5046"/>
                    <a:pt x="10700" y="2827"/>
                    <a:pt x="14225" y="821"/>
                  </a:cubicBezTo>
                  <a:cubicBezTo>
                    <a:pt x="14560" y="578"/>
                    <a:pt x="14925" y="456"/>
                    <a:pt x="15320" y="395"/>
                  </a:cubicBezTo>
                  <a:cubicBezTo>
                    <a:pt x="15897" y="395"/>
                    <a:pt x="16444" y="699"/>
                    <a:pt x="16748" y="1186"/>
                  </a:cubicBezTo>
                  <a:cubicBezTo>
                    <a:pt x="17083" y="1702"/>
                    <a:pt x="17326" y="2280"/>
                    <a:pt x="17447" y="2888"/>
                  </a:cubicBezTo>
                  <a:lnTo>
                    <a:pt x="17843" y="2766"/>
                  </a:lnTo>
                  <a:cubicBezTo>
                    <a:pt x="17691" y="2128"/>
                    <a:pt x="17447" y="1520"/>
                    <a:pt x="17083" y="973"/>
                  </a:cubicBezTo>
                  <a:cubicBezTo>
                    <a:pt x="16687" y="365"/>
                    <a:pt x="16019" y="0"/>
                    <a:pt x="15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558;p79">
              <a:extLst>
                <a:ext uri="{FF2B5EF4-FFF2-40B4-BE49-F238E27FC236}">
                  <a16:creationId xmlns:a16="http://schemas.microsoft.com/office/drawing/2014/main" id="{F1CCA9B9-9B04-2CCB-3FA4-B17C4EF0B480}"/>
                </a:ext>
              </a:extLst>
            </p:cNvPr>
            <p:cNvSpPr/>
            <p:nvPr/>
          </p:nvSpPr>
          <p:spPr>
            <a:xfrm>
              <a:off x="5793241" y="3304129"/>
              <a:ext cx="141047" cy="50623"/>
            </a:xfrm>
            <a:custGeom>
              <a:avLst/>
              <a:gdLst/>
              <a:ahLst/>
              <a:cxnLst/>
              <a:rect l="l" t="t" r="r" b="b"/>
              <a:pathLst>
                <a:path w="9150" h="3284" extrusionOk="0">
                  <a:moveTo>
                    <a:pt x="92" y="1"/>
                  </a:moveTo>
                  <a:lnTo>
                    <a:pt x="1" y="366"/>
                  </a:lnTo>
                  <a:lnTo>
                    <a:pt x="9059" y="3284"/>
                  </a:lnTo>
                  <a:lnTo>
                    <a:pt x="9150" y="2919"/>
                  </a:lnTo>
                  <a:lnTo>
                    <a:pt x="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559;p79">
              <a:extLst>
                <a:ext uri="{FF2B5EF4-FFF2-40B4-BE49-F238E27FC236}">
                  <a16:creationId xmlns:a16="http://schemas.microsoft.com/office/drawing/2014/main" id="{1E616312-735D-D800-CD20-55C97C142D70}"/>
                </a:ext>
              </a:extLst>
            </p:cNvPr>
            <p:cNvSpPr/>
            <p:nvPr/>
          </p:nvSpPr>
          <p:spPr>
            <a:xfrm>
              <a:off x="5455390" y="2645294"/>
              <a:ext cx="214608" cy="829913"/>
            </a:xfrm>
            <a:custGeom>
              <a:avLst/>
              <a:gdLst/>
              <a:ahLst/>
              <a:cxnLst/>
              <a:rect l="l" t="t" r="r" b="b"/>
              <a:pathLst>
                <a:path w="13922" h="53838" extrusionOk="0">
                  <a:moveTo>
                    <a:pt x="11413" y="0"/>
                  </a:moveTo>
                  <a:cubicBezTo>
                    <a:pt x="11153" y="0"/>
                    <a:pt x="10889" y="26"/>
                    <a:pt x="10639" y="62"/>
                  </a:cubicBezTo>
                  <a:cubicBezTo>
                    <a:pt x="7022" y="517"/>
                    <a:pt x="3192" y="1004"/>
                    <a:pt x="0" y="2767"/>
                  </a:cubicBezTo>
                  <a:cubicBezTo>
                    <a:pt x="1581" y="18056"/>
                    <a:pt x="2736" y="34135"/>
                    <a:pt x="2827" y="49546"/>
                  </a:cubicBezTo>
                  <a:cubicBezTo>
                    <a:pt x="2827" y="50579"/>
                    <a:pt x="2888" y="51734"/>
                    <a:pt x="3678" y="52433"/>
                  </a:cubicBezTo>
                  <a:cubicBezTo>
                    <a:pt x="4225" y="52889"/>
                    <a:pt x="4985" y="53011"/>
                    <a:pt x="5684" y="53102"/>
                  </a:cubicBezTo>
                  <a:lnTo>
                    <a:pt x="11004" y="53770"/>
                  </a:lnTo>
                  <a:cubicBezTo>
                    <a:pt x="11287" y="53808"/>
                    <a:pt x="11589" y="53837"/>
                    <a:pt x="11885" y="53837"/>
                  </a:cubicBezTo>
                  <a:cubicBezTo>
                    <a:pt x="12541" y="53837"/>
                    <a:pt x="13171" y="53695"/>
                    <a:pt x="13526" y="53193"/>
                  </a:cubicBezTo>
                  <a:cubicBezTo>
                    <a:pt x="13800" y="52737"/>
                    <a:pt x="13922" y="52190"/>
                    <a:pt x="13861" y="51643"/>
                  </a:cubicBezTo>
                  <a:cubicBezTo>
                    <a:pt x="13678" y="35138"/>
                    <a:pt x="13496" y="18633"/>
                    <a:pt x="13344" y="2159"/>
                  </a:cubicBezTo>
                  <a:cubicBezTo>
                    <a:pt x="13374" y="1612"/>
                    <a:pt x="13253" y="1095"/>
                    <a:pt x="13010" y="639"/>
                  </a:cubicBezTo>
                  <a:cubicBezTo>
                    <a:pt x="12645" y="146"/>
                    <a:pt x="12038" y="0"/>
                    <a:pt x="11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560;p79">
              <a:extLst>
                <a:ext uri="{FF2B5EF4-FFF2-40B4-BE49-F238E27FC236}">
                  <a16:creationId xmlns:a16="http://schemas.microsoft.com/office/drawing/2014/main" id="{4516A6D4-FD45-35D1-31DB-7BF97F8E4E43}"/>
                </a:ext>
              </a:extLst>
            </p:cNvPr>
            <p:cNvSpPr/>
            <p:nvPr/>
          </p:nvSpPr>
          <p:spPr>
            <a:xfrm>
              <a:off x="5459599" y="2675263"/>
              <a:ext cx="185103" cy="769393"/>
            </a:xfrm>
            <a:custGeom>
              <a:avLst/>
              <a:gdLst/>
              <a:ahLst/>
              <a:cxnLst/>
              <a:rect l="l" t="t" r="r" b="b"/>
              <a:pathLst>
                <a:path w="12008" h="49912" extrusionOk="0">
                  <a:moveTo>
                    <a:pt x="9753" y="1"/>
                  </a:moveTo>
                  <a:cubicBezTo>
                    <a:pt x="9734" y="1"/>
                    <a:pt x="9716" y="1"/>
                    <a:pt x="9697" y="2"/>
                  </a:cubicBezTo>
                  <a:cubicBezTo>
                    <a:pt x="6414" y="154"/>
                    <a:pt x="3132" y="732"/>
                    <a:pt x="1" y="1735"/>
                  </a:cubicBezTo>
                  <a:lnTo>
                    <a:pt x="122" y="2099"/>
                  </a:lnTo>
                  <a:cubicBezTo>
                    <a:pt x="3223" y="1096"/>
                    <a:pt x="6475" y="519"/>
                    <a:pt x="9728" y="397"/>
                  </a:cubicBezTo>
                  <a:cubicBezTo>
                    <a:pt x="10214" y="397"/>
                    <a:pt x="10609" y="762"/>
                    <a:pt x="10639" y="1248"/>
                  </a:cubicBezTo>
                  <a:lnTo>
                    <a:pt x="11278" y="13954"/>
                  </a:lnTo>
                  <a:lnTo>
                    <a:pt x="9059" y="17419"/>
                  </a:lnTo>
                  <a:lnTo>
                    <a:pt x="9667" y="34623"/>
                  </a:lnTo>
                  <a:lnTo>
                    <a:pt x="11642" y="35656"/>
                  </a:lnTo>
                  <a:lnTo>
                    <a:pt x="11582" y="48909"/>
                  </a:lnTo>
                  <a:cubicBezTo>
                    <a:pt x="11582" y="49273"/>
                    <a:pt x="11278" y="49547"/>
                    <a:pt x="10913" y="49547"/>
                  </a:cubicBezTo>
                  <a:cubicBezTo>
                    <a:pt x="9393" y="49516"/>
                    <a:pt x="5503" y="49364"/>
                    <a:pt x="2828" y="48331"/>
                  </a:cubicBezTo>
                  <a:lnTo>
                    <a:pt x="2706" y="48665"/>
                  </a:lnTo>
                  <a:cubicBezTo>
                    <a:pt x="5411" y="49729"/>
                    <a:pt x="9363" y="49912"/>
                    <a:pt x="10913" y="49912"/>
                  </a:cubicBezTo>
                  <a:cubicBezTo>
                    <a:pt x="11187" y="49912"/>
                    <a:pt x="11460" y="49820"/>
                    <a:pt x="11642" y="49638"/>
                  </a:cubicBezTo>
                  <a:cubicBezTo>
                    <a:pt x="11825" y="49425"/>
                    <a:pt x="11946" y="49182"/>
                    <a:pt x="11946" y="48909"/>
                  </a:cubicBezTo>
                  <a:lnTo>
                    <a:pt x="12007" y="35413"/>
                  </a:lnTo>
                  <a:lnTo>
                    <a:pt x="10031" y="34379"/>
                  </a:lnTo>
                  <a:lnTo>
                    <a:pt x="9424" y="17510"/>
                  </a:lnTo>
                  <a:lnTo>
                    <a:pt x="11642" y="14045"/>
                  </a:lnTo>
                  <a:lnTo>
                    <a:pt x="11004" y="1218"/>
                  </a:lnTo>
                  <a:cubicBezTo>
                    <a:pt x="10975" y="537"/>
                    <a:pt x="10427" y="1"/>
                    <a:pt x="9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561;p79">
              <a:extLst>
                <a:ext uri="{FF2B5EF4-FFF2-40B4-BE49-F238E27FC236}">
                  <a16:creationId xmlns:a16="http://schemas.microsoft.com/office/drawing/2014/main" id="{EB6B4EF8-3375-9C5A-6A46-8EC149B50068}"/>
                </a:ext>
              </a:extLst>
            </p:cNvPr>
            <p:cNvSpPr/>
            <p:nvPr/>
          </p:nvSpPr>
          <p:spPr>
            <a:xfrm>
              <a:off x="5468510" y="2732458"/>
              <a:ext cx="141988" cy="38229"/>
            </a:xfrm>
            <a:custGeom>
              <a:avLst/>
              <a:gdLst/>
              <a:ahLst/>
              <a:cxnLst/>
              <a:rect l="l" t="t" r="r" b="b"/>
              <a:pathLst>
                <a:path w="9211" h="2480" extrusionOk="0">
                  <a:moveTo>
                    <a:pt x="7843" y="0"/>
                  </a:moveTo>
                  <a:cubicBezTo>
                    <a:pt x="7569" y="0"/>
                    <a:pt x="7280" y="46"/>
                    <a:pt x="6991" y="61"/>
                  </a:cubicBezTo>
                  <a:cubicBezTo>
                    <a:pt x="4985" y="122"/>
                    <a:pt x="2949" y="426"/>
                    <a:pt x="1003" y="943"/>
                  </a:cubicBezTo>
                  <a:cubicBezTo>
                    <a:pt x="700" y="1003"/>
                    <a:pt x="426" y="1155"/>
                    <a:pt x="183" y="1338"/>
                  </a:cubicBezTo>
                  <a:cubicBezTo>
                    <a:pt x="0" y="1581"/>
                    <a:pt x="0" y="1915"/>
                    <a:pt x="152" y="2189"/>
                  </a:cubicBezTo>
                  <a:cubicBezTo>
                    <a:pt x="304" y="2427"/>
                    <a:pt x="486" y="2480"/>
                    <a:pt x="721" y="2480"/>
                  </a:cubicBezTo>
                  <a:cubicBezTo>
                    <a:pt x="816" y="2480"/>
                    <a:pt x="920" y="2471"/>
                    <a:pt x="1034" y="2462"/>
                  </a:cubicBezTo>
                  <a:lnTo>
                    <a:pt x="8055" y="1976"/>
                  </a:lnTo>
                  <a:cubicBezTo>
                    <a:pt x="8298" y="1976"/>
                    <a:pt x="8542" y="1915"/>
                    <a:pt x="8754" y="1794"/>
                  </a:cubicBezTo>
                  <a:cubicBezTo>
                    <a:pt x="9210" y="1459"/>
                    <a:pt x="9058" y="517"/>
                    <a:pt x="8602" y="213"/>
                  </a:cubicBezTo>
                  <a:cubicBezTo>
                    <a:pt x="8374" y="46"/>
                    <a:pt x="8116" y="0"/>
                    <a:pt x="7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562;p79">
              <a:extLst>
                <a:ext uri="{FF2B5EF4-FFF2-40B4-BE49-F238E27FC236}">
                  <a16:creationId xmlns:a16="http://schemas.microsoft.com/office/drawing/2014/main" id="{9D382198-3E64-0DAB-34EC-F6C61F152C8A}"/>
                </a:ext>
              </a:extLst>
            </p:cNvPr>
            <p:cNvSpPr/>
            <p:nvPr/>
          </p:nvSpPr>
          <p:spPr>
            <a:xfrm>
              <a:off x="5492405" y="2901622"/>
              <a:ext cx="80605" cy="127929"/>
            </a:xfrm>
            <a:custGeom>
              <a:avLst/>
              <a:gdLst/>
              <a:ahLst/>
              <a:cxnLst/>
              <a:rect l="l" t="t" r="r" b="b"/>
              <a:pathLst>
                <a:path w="5229" h="8299" extrusionOk="0">
                  <a:moveTo>
                    <a:pt x="2615" y="0"/>
                  </a:moveTo>
                  <a:cubicBezTo>
                    <a:pt x="1186" y="0"/>
                    <a:pt x="1" y="1854"/>
                    <a:pt x="1" y="4134"/>
                  </a:cubicBezTo>
                  <a:cubicBezTo>
                    <a:pt x="1" y="6444"/>
                    <a:pt x="1186" y="8298"/>
                    <a:pt x="2615" y="8298"/>
                  </a:cubicBezTo>
                  <a:cubicBezTo>
                    <a:pt x="4074" y="8298"/>
                    <a:pt x="5229" y="6444"/>
                    <a:pt x="5229" y="4134"/>
                  </a:cubicBezTo>
                  <a:cubicBezTo>
                    <a:pt x="5229" y="1854"/>
                    <a:pt x="4074" y="0"/>
                    <a:pt x="2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563;p79">
              <a:extLst>
                <a:ext uri="{FF2B5EF4-FFF2-40B4-BE49-F238E27FC236}">
                  <a16:creationId xmlns:a16="http://schemas.microsoft.com/office/drawing/2014/main" id="{3C737677-C0B3-7B14-FAA9-66E29F6C5B94}"/>
                </a:ext>
              </a:extLst>
            </p:cNvPr>
            <p:cNvSpPr/>
            <p:nvPr/>
          </p:nvSpPr>
          <p:spPr>
            <a:xfrm>
              <a:off x="5506465" y="2912861"/>
              <a:ext cx="27655" cy="30938"/>
            </a:xfrm>
            <a:custGeom>
              <a:avLst/>
              <a:gdLst/>
              <a:ahLst/>
              <a:cxnLst/>
              <a:rect l="l" t="t" r="r" b="b"/>
              <a:pathLst>
                <a:path w="1794" h="2007" extrusionOk="0">
                  <a:moveTo>
                    <a:pt x="1794" y="1"/>
                  </a:moveTo>
                  <a:lnTo>
                    <a:pt x="1794" y="1"/>
                  </a:lnTo>
                  <a:cubicBezTo>
                    <a:pt x="1004" y="183"/>
                    <a:pt x="365" y="730"/>
                    <a:pt x="31" y="1460"/>
                  </a:cubicBezTo>
                  <a:lnTo>
                    <a:pt x="0" y="1520"/>
                  </a:lnTo>
                  <a:cubicBezTo>
                    <a:pt x="152" y="1642"/>
                    <a:pt x="335" y="1733"/>
                    <a:pt x="487" y="1824"/>
                  </a:cubicBezTo>
                  <a:lnTo>
                    <a:pt x="852" y="2007"/>
                  </a:lnTo>
                  <a:cubicBezTo>
                    <a:pt x="1064" y="1277"/>
                    <a:pt x="1368" y="609"/>
                    <a:pt x="1794"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564;p79">
              <a:extLst>
                <a:ext uri="{FF2B5EF4-FFF2-40B4-BE49-F238E27FC236}">
                  <a16:creationId xmlns:a16="http://schemas.microsoft.com/office/drawing/2014/main" id="{A10991C7-82D3-091F-B503-9946972D02D9}"/>
                </a:ext>
              </a:extLst>
            </p:cNvPr>
            <p:cNvSpPr/>
            <p:nvPr/>
          </p:nvSpPr>
          <p:spPr>
            <a:xfrm>
              <a:off x="5505524" y="2989711"/>
              <a:ext cx="26252" cy="29535"/>
            </a:xfrm>
            <a:custGeom>
              <a:avLst/>
              <a:gdLst/>
              <a:ahLst/>
              <a:cxnLst/>
              <a:rect l="l" t="t" r="r" b="b"/>
              <a:pathLst>
                <a:path w="1703" h="1916" extrusionOk="0">
                  <a:moveTo>
                    <a:pt x="791" y="0"/>
                  </a:moveTo>
                  <a:cubicBezTo>
                    <a:pt x="517" y="122"/>
                    <a:pt x="244" y="213"/>
                    <a:pt x="1" y="335"/>
                  </a:cubicBezTo>
                  <a:cubicBezTo>
                    <a:pt x="31" y="487"/>
                    <a:pt x="92" y="608"/>
                    <a:pt x="153" y="730"/>
                  </a:cubicBezTo>
                  <a:cubicBezTo>
                    <a:pt x="487" y="1338"/>
                    <a:pt x="1034" y="1763"/>
                    <a:pt x="1703" y="1915"/>
                  </a:cubicBezTo>
                  <a:cubicBezTo>
                    <a:pt x="1247" y="1338"/>
                    <a:pt x="943" y="700"/>
                    <a:pt x="791"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565;p79">
              <a:extLst>
                <a:ext uri="{FF2B5EF4-FFF2-40B4-BE49-F238E27FC236}">
                  <a16:creationId xmlns:a16="http://schemas.microsoft.com/office/drawing/2014/main" id="{4ECF9627-8F78-E393-5953-BB573E21F5AA}"/>
                </a:ext>
              </a:extLst>
            </p:cNvPr>
            <p:cNvSpPr/>
            <p:nvPr/>
          </p:nvSpPr>
          <p:spPr>
            <a:xfrm>
              <a:off x="5499897" y="2941921"/>
              <a:ext cx="17820" cy="47339"/>
            </a:xfrm>
            <a:custGeom>
              <a:avLst/>
              <a:gdLst/>
              <a:ahLst/>
              <a:cxnLst/>
              <a:rect l="l" t="t" r="r" b="b"/>
              <a:pathLst>
                <a:path w="1156" h="3071" extrusionOk="0">
                  <a:moveTo>
                    <a:pt x="274" y="0"/>
                  </a:moveTo>
                  <a:cubicBezTo>
                    <a:pt x="92" y="608"/>
                    <a:pt x="1" y="1246"/>
                    <a:pt x="31" y="1885"/>
                  </a:cubicBezTo>
                  <a:cubicBezTo>
                    <a:pt x="62" y="2280"/>
                    <a:pt x="123" y="2675"/>
                    <a:pt x="244" y="3070"/>
                  </a:cubicBezTo>
                  <a:cubicBezTo>
                    <a:pt x="518" y="2948"/>
                    <a:pt x="791" y="2827"/>
                    <a:pt x="1065" y="2736"/>
                  </a:cubicBezTo>
                  <a:cubicBezTo>
                    <a:pt x="1004" y="2341"/>
                    <a:pt x="974" y="1945"/>
                    <a:pt x="1004" y="1550"/>
                  </a:cubicBezTo>
                  <a:cubicBezTo>
                    <a:pt x="1034" y="1216"/>
                    <a:pt x="1065" y="851"/>
                    <a:pt x="1156" y="486"/>
                  </a:cubicBezTo>
                  <a:lnTo>
                    <a:pt x="730" y="274"/>
                  </a:lnTo>
                  <a:cubicBezTo>
                    <a:pt x="578" y="213"/>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566;p79">
              <a:extLst>
                <a:ext uri="{FF2B5EF4-FFF2-40B4-BE49-F238E27FC236}">
                  <a16:creationId xmlns:a16="http://schemas.microsoft.com/office/drawing/2014/main" id="{FFB5F5B5-BFDC-2D7F-10F5-3FB92D513E57}"/>
                </a:ext>
              </a:extLst>
            </p:cNvPr>
            <p:cNvSpPr/>
            <p:nvPr/>
          </p:nvSpPr>
          <p:spPr>
            <a:xfrm>
              <a:off x="5552390" y="2941921"/>
              <a:ext cx="11253" cy="47339"/>
            </a:xfrm>
            <a:custGeom>
              <a:avLst/>
              <a:gdLst/>
              <a:ahLst/>
              <a:cxnLst/>
              <a:rect l="l" t="t" r="r" b="b"/>
              <a:pathLst>
                <a:path w="730" h="3071" extrusionOk="0">
                  <a:moveTo>
                    <a:pt x="122" y="0"/>
                  </a:moveTo>
                  <a:cubicBezTo>
                    <a:pt x="365" y="1003"/>
                    <a:pt x="335" y="2067"/>
                    <a:pt x="0" y="3070"/>
                  </a:cubicBezTo>
                  <a:cubicBezTo>
                    <a:pt x="669" y="2158"/>
                    <a:pt x="730" y="942"/>
                    <a:pt x="122"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567;p79">
              <a:extLst>
                <a:ext uri="{FF2B5EF4-FFF2-40B4-BE49-F238E27FC236}">
                  <a16:creationId xmlns:a16="http://schemas.microsoft.com/office/drawing/2014/main" id="{0DDEF5C5-EAA8-BAF9-D53C-22AFCE7787C5}"/>
                </a:ext>
              </a:extLst>
            </p:cNvPr>
            <p:cNvSpPr/>
            <p:nvPr/>
          </p:nvSpPr>
          <p:spPr>
            <a:xfrm>
              <a:off x="5503659" y="3049219"/>
              <a:ext cx="80605" cy="127467"/>
            </a:xfrm>
            <a:custGeom>
              <a:avLst/>
              <a:gdLst/>
              <a:ahLst/>
              <a:cxnLst/>
              <a:rect l="l" t="t" r="r" b="b"/>
              <a:pathLst>
                <a:path w="5229" h="8269" extrusionOk="0">
                  <a:moveTo>
                    <a:pt x="2614" y="1"/>
                  </a:moveTo>
                  <a:cubicBezTo>
                    <a:pt x="1186" y="1"/>
                    <a:pt x="0" y="1855"/>
                    <a:pt x="0" y="4135"/>
                  </a:cubicBezTo>
                  <a:cubicBezTo>
                    <a:pt x="0" y="6414"/>
                    <a:pt x="1186" y="8268"/>
                    <a:pt x="2614" y="8268"/>
                  </a:cubicBezTo>
                  <a:cubicBezTo>
                    <a:pt x="4073" y="8268"/>
                    <a:pt x="5228" y="6414"/>
                    <a:pt x="5228" y="4135"/>
                  </a:cubicBezTo>
                  <a:cubicBezTo>
                    <a:pt x="5228" y="1855"/>
                    <a:pt x="4073"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568;p79">
              <a:extLst>
                <a:ext uri="{FF2B5EF4-FFF2-40B4-BE49-F238E27FC236}">
                  <a16:creationId xmlns:a16="http://schemas.microsoft.com/office/drawing/2014/main" id="{73B554CB-5BA0-E53C-36DF-FE9AB3AF65BE}"/>
                </a:ext>
              </a:extLst>
            </p:cNvPr>
            <p:cNvSpPr/>
            <p:nvPr/>
          </p:nvSpPr>
          <p:spPr>
            <a:xfrm>
              <a:off x="5523330" y="3060935"/>
              <a:ext cx="27670" cy="30938"/>
            </a:xfrm>
            <a:custGeom>
              <a:avLst/>
              <a:gdLst/>
              <a:ahLst/>
              <a:cxnLst/>
              <a:rect l="l" t="t" r="r" b="b"/>
              <a:pathLst>
                <a:path w="1795" h="2007" extrusionOk="0">
                  <a:moveTo>
                    <a:pt x="1794" y="1"/>
                  </a:moveTo>
                  <a:lnTo>
                    <a:pt x="1794" y="1"/>
                  </a:lnTo>
                  <a:cubicBezTo>
                    <a:pt x="1004" y="183"/>
                    <a:pt x="365" y="730"/>
                    <a:pt x="31" y="1460"/>
                  </a:cubicBezTo>
                  <a:cubicBezTo>
                    <a:pt x="31" y="1460"/>
                    <a:pt x="1" y="1490"/>
                    <a:pt x="1" y="1520"/>
                  </a:cubicBezTo>
                  <a:cubicBezTo>
                    <a:pt x="153" y="1612"/>
                    <a:pt x="335" y="1733"/>
                    <a:pt x="517" y="1824"/>
                  </a:cubicBezTo>
                  <a:lnTo>
                    <a:pt x="852" y="2007"/>
                  </a:lnTo>
                  <a:cubicBezTo>
                    <a:pt x="1065" y="1277"/>
                    <a:pt x="1369" y="609"/>
                    <a:pt x="1794"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569;p79">
              <a:extLst>
                <a:ext uri="{FF2B5EF4-FFF2-40B4-BE49-F238E27FC236}">
                  <a16:creationId xmlns:a16="http://schemas.microsoft.com/office/drawing/2014/main" id="{3B7D6A4E-A056-2B27-BBEA-7168E523202D}"/>
                </a:ext>
              </a:extLst>
            </p:cNvPr>
            <p:cNvSpPr/>
            <p:nvPr/>
          </p:nvSpPr>
          <p:spPr>
            <a:xfrm>
              <a:off x="5521927" y="3137786"/>
              <a:ext cx="26730" cy="29535"/>
            </a:xfrm>
            <a:custGeom>
              <a:avLst/>
              <a:gdLst/>
              <a:ahLst/>
              <a:cxnLst/>
              <a:rect l="l" t="t" r="r" b="b"/>
              <a:pathLst>
                <a:path w="1734" h="1916" extrusionOk="0">
                  <a:moveTo>
                    <a:pt x="791" y="0"/>
                  </a:moveTo>
                  <a:cubicBezTo>
                    <a:pt x="548" y="92"/>
                    <a:pt x="274" y="213"/>
                    <a:pt x="1" y="335"/>
                  </a:cubicBezTo>
                  <a:cubicBezTo>
                    <a:pt x="61" y="456"/>
                    <a:pt x="122" y="578"/>
                    <a:pt x="183" y="700"/>
                  </a:cubicBezTo>
                  <a:cubicBezTo>
                    <a:pt x="517" y="1307"/>
                    <a:pt x="1064" y="1763"/>
                    <a:pt x="1733" y="1915"/>
                  </a:cubicBezTo>
                  <a:cubicBezTo>
                    <a:pt x="1277" y="1368"/>
                    <a:pt x="973" y="700"/>
                    <a:pt x="791"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570;p79">
              <a:extLst>
                <a:ext uri="{FF2B5EF4-FFF2-40B4-BE49-F238E27FC236}">
                  <a16:creationId xmlns:a16="http://schemas.microsoft.com/office/drawing/2014/main" id="{2CCC4E7D-F494-5D88-664F-0D3362F7AA24}"/>
                </a:ext>
              </a:extLst>
            </p:cNvPr>
            <p:cNvSpPr/>
            <p:nvPr/>
          </p:nvSpPr>
          <p:spPr>
            <a:xfrm>
              <a:off x="5516778" y="3089995"/>
              <a:ext cx="17820" cy="47339"/>
            </a:xfrm>
            <a:custGeom>
              <a:avLst/>
              <a:gdLst/>
              <a:ahLst/>
              <a:cxnLst/>
              <a:rect l="l" t="t" r="r" b="b"/>
              <a:pathLst>
                <a:path w="1156" h="3071" extrusionOk="0">
                  <a:moveTo>
                    <a:pt x="274" y="0"/>
                  </a:moveTo>
                  <a:cubicBezTo>
                    <a:pt x="91" y="608"/>
                    <a:pt x="0" y="1246"/>
                    <a:pt x="31" y="1854"/>
                  </a:cubicBezTo>
                  <a:cubicBezTo>
                    <a:pt x="61" y="2280"/>
                    <a:pt x="122" y="2675"/>
                    <a:pt x="243" y="3070"/>
                  </a:cubicBezTo>
                  <a:cubicBezTo>
                    <a:pt x="517" y="2948"/>
                    <a:pt x="790" y="2827"/>
                    <a:pt x="1064" y="2705"/>
                  </a:cubicBezTo>
                  <a:cubicBezTo>
                    <a:pt x="1003" y="2341"/>
                    <a:pt x="973" y="1945"/>
                    <a:pt x="1003" y="1550"/>
                  </a:cubicBezTo>
                  <a:cubicBezTo>
                    <a:pt x="1034" y="1186"/>
                    <a:pt x="1064" y="821"/>
                    <a:pt x="1155" y="486"/>
                  </a:cubicBezTo>
                  <a:lnTo>
                    <a:pt x="730" y="274"/>
                  </a:lnTo>
                  <a:cubicBezTo>
                    <a:pt x="578" y="182"/>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571;p79">
              <a:extLst>
                <a:ext uri="{FF2B5EF4-FFF2-40B4-BE49-F238E27FC236}">
                  <a16:creationId xmlns:a16="http://schemas.microsoft.com/office/drawing/2014/main" id="{3A07042C-501C-436F-0EAC-FEC70233EA94}"/>
                </a:ext>
              </a:extLst>
            </p:cNvPr>
            <p:cNvSpPr/>
            <p:nvPr/>
          </p:nvSpPr>
          <p:spPr>
            <a:xfrm>
              <a:off x="5569256" y="3089517"/>
              <a:ext cx="11253" cy="47817"/>
            </a:xfrm>
            <a:custGeom>
              <a:avLst/>
              <a:gdLst/>
              <a:ahLst/>
              <a:cxnLst/>
              <a:rect l="l" t="t" r="r" b="b"/>
              <a:pathLst>
                <a:path w="730" h="3102" extrusionOk="0">
                  <a:moveTo>
                    <a:pt x="122" y="1"/>
                  </a:moveTo>
                  <a:lnTo>
                    <a:pt x="122" y="1"/>
                  </a:lnTo>
                  <a:cubicBezTo>
                    <a:pt x="365" y="1034"/>
                    <a:pt x="335" y="2098"/>
                    <a:pt x="0" y="3101"/>
                  </a:cubicBezTo>
                  <a:cubicBezTo>
                    <a:pt x="669" y="2189"/>
                    <a:pt x="730" y="973"/>
                    <a:pt x="122"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572;p79">
              <a:extLst>
                <a:ext uri="{FF2B5EF4-FFF2-40B4-BE49-F238E27FC236}">
                  <a16:creationId xmlns:a16="http://schemas.microsoft.com/office/drawing/2014/main" id="{ACBD5D53-30A3-7B17-2530-B8304F5E4519}"/>
                </a:ext>
              </a:extLst>
            </p:cNvPr>
            <p:cNvSpPr/>
            <p:nvPr/>
          </p:nvSpPr>
          <p:spPr>
            <a:xfrm>
              <a:off x="5515360" y="3202458"/>
              <a:ext cx="80620" cy="127451"/>
            </a:xfrm>
            <a:custGeom>
              <a:avLst/>
              <a:gdLst/>
              <a:ahLst/>
              <a:cxnLst/>
              <a:rect l="l" t="t" r="r" b="b"/>
              <a:pathLst>
                <a:path w="5230" h="8268" extrusionOk="0">
                  <a:moveTo>
                    <a:pt x="2615" y="0"/>
                  </a:moveTo>
                  <a:cubicBezTo>
                    <a:pt x="1156" y="0"/>
                    <a:pt x="1" y="1854"/>
                    <a:pt x="1" y="4134"/>
                  </a:cubicBezTo>
                  <a:cubicBezTo>
                    <a:pt x="1" y="6414"/>
                    <a:pt x="1156" y="8268"/>
                    <a:pt x="2615" y="8268"/>
                  </a:cubicBezTo>
                  <a:cubicBezTo>
                    <a:pt x="4044" y="8268"/>
                    <a:pt x="5229" y="6414"/>
                    <a:pt x="5229" y="4134"/>
                  </a:cubicBezTo>
                  <a:cubicBezTo>
                    <a:pt x="5229" y="1854"/>
                    <a:pt x="4044" y="0"/>
                    <a:pt x="2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573;p79">
              <a:extLst>
                <a:ext uri="{FF2B5EF4-FFF2-40B4-BE49-F238E27FC236}">
                  <a16:creationId xmlns:a16="http://schemas.microsoft.com/office/drawing/2014/main" id="{0A8E1B10-16A1-281C-B350-C2A938F80F84}"/>
                </a:ext>
              </a:extLst>
            </p:cNvPr>
            <p:cNvSpPr/>
            <p:nvPr/>
          </p:nvSpPr>
          <p:spPr>
            <a:xfrm>
              <a:off x="5530360" y="3217442"/>
              <a:ext cx="27655" cy="30938"/>
            </a:xfrm>
            <a:custGeom>
              <a:avLst/>
              <a:gdLst/>
              <a:ahLst/>
              <a:cxnLst/>
              <a:rect l="l" t="t" r="r" b="b"/>
              <a:pathLst>
                <a:path w="1794" h="2007" extrusionOk="0">
                  <a:moveTo>
                    <a:pt x="1794" y="1"/>
                  </a:moveTo>
                  <a:cubicBezTo>
                    <a:pt x="1034" y="183"/>
                    <a:pt x="365" y="730"/>
                    <a:pt x="31" y="1460"/>
                  </a:cubicBezTo>
                  <a:cubicBezTo>
                    <a:pt x="31" y="1490"/>
                    <a:pt x="31" y="1490"/>
                    <a:pt x="1" y="1520"/>
                  </a:cubicBezTo>
                  <a:cubicBezTo>
                    <a:pt x="183" y="1642"/>
                    <a:pt x="335" y="1733"/>
                    <a:pt x="517" y="1824"/>
                  </a:cubicBezTo>
                  <a:lnTo>
                    <a:pt x="852" y="2007"/>
                  </a:lnTo>
                  <a:cubicBezTo>
                    <a:pt x="1064" y="1277"/>
                    <a:pt x="1399" y="609"/>
                    <a:pt x="1794"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574;p79">
              <a:extLst>
                <a:ext uri="{FF2B5EF4-FFF2-40B4-BE49-F238E27FC236}">
                  <a16:creationId xmlns:a16="http://schemas.microsoft.com/office/drawing/2014/main" id="{718E1999-C852-89DA-DB8C-8A7BDADFB8DF}"/>
                </a:ext>
              </a:extLst>
            </p:cNvPr>
            <p:cNvSpPr/>
            <p:nvPr/>
          </p:nvSpPr>
          <p:spPr>
            <a:xfrm>
              <a:off x="5529420" y="3294293"/>
              <a:ext cx="26730" cy="29535"/>
            </a:xfrm>
            <a:custGeom>
              <a:avLst/>
              <a:gdLst/>
              <a:ahLst/>
              <a:cxnLst/>
              <a:rect l="l" t="t" r="r" b="b"/>
              <a:pathLst>
                <a:path w="1734" h="1916" extrusionOk="0">
                  <a:moveTo>
                    <a:pt x="791" y="1"/>
                  </a:moveTo>
                  <a:cubicBezTo>
                    <a:pt x="518" y="122"/>
                    <a:pt x="274" y="213"/>
                    <a:pt x="1" y="335"/>
                  </a:cubicBezTo>
                  <a:cubicBezTo>
                    <a:pt x="62" y="487"/>
                    <a:pt x="122" y="608"/>
                    <a:pt x="183" y="730"/>
                  </a:cubicBezTo>
                  <a:cubicBezTo>
                    <a:pt x="487" y="1338"/>
                    <a:pt x="1065" y="1764"/>
                    <a:pt x="1733" y="1916"/>
                  </a:cubicBezTo>
                  <a:cubicBezTo>
                    <a:pt x="1277" y="1338"/>
                    <a:pt x="943" y="700"/>
                    <a:pt x="791"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575;p79">
              <a:extLst>
                <a:ext uri="{FF2B5EF4-FFF2-40B4-BE49-F238E27FC236}">
                  <a16:creationId xmlns:a16="http://schemas.microsoft.com/office/drawing/2014/main" id="{B922ACBC-C3AB-0592-DF16-765E10882CAB}"/>
                </a:ext>
              </a:extLst>
            </p:cNvPr>
            <p:cNvSpPr/>
            <p:nvPr/>
          </p:nvSpPr>
          <p:spPr>
            <a:xfrm>
              <a:off x="5524271" y="3246502"/>
              <a:ext cx="17820" cy="47339"/>
            </a:xfrm>
            <a:custGeom>
              <a:avLst/>
              <a:gdLst/>
              <a:ahLst/>
              <a:cxnLst/>
              <a:rect l="l" t="t" r="r" b="b"/>
              <a:pathLst>
                <a:path w="1156" h="3071" extrusionOk="0">
                  <a:moveTo>
                    <a:pt x="274" y="0"/>
                  </a:moveTo>
                  <a:cubicBezTo>
                    <a:pt x="61" y="608"/>
                    <a:pt x="0" y="1246"/>
                    <a:pt x="31" y="1885"/>
                  </a:cubicBezTo>
                  <a:cubicBezTo>
                    <a:pt x="61" y="2280"/>
                    <a:pt x="122" y="2675"/>
                    <a:pt x="213" y="3070"/>
                  </a:cubicBezTo>
                  <a:cubicBezTo>
                    <a:pt x="487" y="2949"/>
                    <a:pt x="791" y="2827"/>
                    <a:pt x="1064" y="2736"/>
                  </a:cubicBezTo>
                  <a:cubicBezTo>
                    <a:pt x="1004" y="2341"/>
                    <a:pt x="973" y="1946"/>
                    <a:pt x="1004" y="1550"/>
                  </a:cubicBezTo>
                  <a:cubicBezTo>
                    <a:pt x="1004" y="1216"/>
                    <a:pt x="1064" y="851"/>
                    <a:pt x="1156" y="487"/>
                  </a:cubicBezTo>
                  <a:lnTo>
                    <a:pt x="730" y="274"/>
                  </a:lnTo>
                  <a:cubicBezTo>
                    <a:pt x="578" y="213"/>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576;p79">
              <a:extLst>
                <a:ext uri="{FF2B5EF4-FFF2-40B4-BE49-F238E27FC236}">
                  <a16:creationId xmlns:a16="http://schemas.microsoft.com/office/drawing/2014/main" id="{9B594EC7-6C5A-58C5-9315-5B4B9F7C6DFC}"/>
                </a:ext>
              </a:extLst>
            </p:cNvPr>
            <p:cNvSpPr/>
            <p:nvPr/>
          </p:nvSpPr>
          <p:spPr>
            <a:xfrm>
              <a:off x="5576748" y="3246502"/>
              <a:ext cx="10790" cy="47339"/>
            </a:xfrm>
            <a:custGeom>
              <a:avLst/>
              <a:gdLst/>
              <a:ahLst/>
              <a:cxnLst/>
              <a:rect l="l" t="t" r="r" b="b"/>
              <a:pathLst>
                <a:path w="700" h="3071" extrusionOk="0">
                  <a:moveTo>
                    <a:pt x="92" y="0"/>
                  </a:moveTo>
                  <a:lnTo>
                    <a:pt x="92" y="0"/>
                  </a:lnTo>
                  <a:cubicBezTo>
                    <a:pt x="366" y="1003"/>
                    <a:pt x="335" y="2067"/>
                    <a:pt x="1" y="3070"/>
                  </a:cubicBezTo>
                  <a:cubicBezTo>
                    <a:pt x="670" y="2158"/>
                    <a:pt x="700" y="943"/>
                    <a:pt x="92"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577;p79">
              <a:extLst>
                <a:ext uri="{FF2B5EF4-FFF2-40B4-BE49-F238E27FC236}">
                  <a16:creationId xmlns:a16="http://schemas.microsoft.com/office/drawing/2014/main" id="{7E2BA3B8-76D9-8AC3-D5B9-9DFD1A0ABB11}"/>
                </a:ext>
              </a:extLst>
            </p:cNvPr>
            <p:cNvSpPr/>
            <p:nvPr/>
          </p:nvSpPr>
          <p:spPr>
            <a:xfrm>
              <a:off x="5700465" y="2712833"/>
              <a:ext cx="257246" cy="626404"/>
            </a:xfrm>
            <a:custGeom>
              <a:avLst/>
              <a:gdLst/>
              <a:ahLst/>
              <a:cxnLst/>
              <a:rect l="l" t="t" r="r" b="b"/>
              <a:pathLst>
                <a:path w="16688" h="40636" extrusionOk="0">
                  <a:moveTo>
                    <a:pt x="14535" y="0"/>
                  </a:moveTo>
                  <a:cubicBezTo>
                    <a:pt x="14254" y="0"/>
                    <a:pt x="13968" y="78"/>
                    <a:pt x="13709" y="240"/>
                  </a:cubicBezTo>
                  <a:cubicBezTo>
                    <a:pt x="10092" y="2398"/>
                    <a:pt x="6566" y="4769"/>
                    <a:pt x="3192" y="7292"/>
                  </a:cubicBezTo>
                  <a:cubicBezTo>
                    <a:pt x="2037" y="8203"/>
                    <a:pt x="851" y="9207"/>
                    <a:pt x="426" y="10574"/>
                  </a:cubicBezTo>
                  <a:cubicBezTo>
                    <a:pt x="0" y="11851"/>
                    <a:pt x="304" y="13219"/>
                    <a:pt x="578" y="14495"/>
                  </a:cubicBezTo>
                  <a:lnTo>
                    <a:pt x="5380" y="36076"/>
                  </a:lnTo>
                  <a:cubicBezTo>
                    <a:pt x="5411" y="37201"/>
                    <a:pt x="6262" y="38143"/>
                    <a:pt x="7356" y="38295"/>
                  </a:cubicBezTo>
                  <a:lnTo>
                    <a:pt x="14742" y="40636"/>
                  </a:lnTo>
                  <a:cubicBezTo>
                    <a:pt x="14469" y="28295"/>
                    <a:pt x="15350" y="15377"/>
                    <a:pt x="16596" y="3127"/>
                  </a:cubicBezTo>
                  <a:cubicBezTo>
                    <a:pt x="16688" y="2216"/>
                    <a:pt x="16292" y="1456"/>
                    <a:pt x="15836" y="726"/>
                  </a:cubicBezTo>
                  <a:cubicBezTo>
                    <a:pt x="15542" y="256"/>
                    <a:pt x="15046" y="0"/>
                    <a:pt x="14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578;p79">
              <a:extLst>
                <a:ext uri="{FF2B5EF4-FFF2-40B4-BE49-F238E27FC236}">
                  <a16:creationId xmlns:a16="http://schemas.microsoft.com/office/drawing/2014/main" id="{4FD79BC7-96DF-A836-96F2-B01DB966BCEF}"/>
                </a:ext>
              </a:extLst>
            </p:cNvPr>
            <p:cNvSpPr/>
            <p:nvPr/>
          </p:nvSpPr>
          <p:spPr>
            <a:xfrm>
              <a:off x="5856509" y="2755891"/>
              <a:ext cx="43578" cy="12193"/>
            </a:xfrm>
            <a:custGeom>
              <a:avLst/>
              <a:gdLst/>
              <a:ahLst/>
              <a:cxnLst/>
              <a:rect l="l" t="t" r="r" b="b"/>
              <a:pathLst>
                <a:path w="2827" h="791" extrusionOk="0">
                  <a:moveTo>
                    <a:pt x="1277" y="0"/>
                  </a:moveTo>
                  <a:lnTo>
                    <a:pt x="0" y="790"/>
                  </a:lnTo>
                  <a:lnTo>
                    <a:pt x="2827" y="790"/>
                  </a:lnTo>
                  <a:lnTo>
                    <a:pt x="2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579;p79">
              <a:extLst>
                <a:ext uri="{FF2B5EF4-FFF2-40B4-BE49-F238E27FC236}">
                  <a16:creationId xmlns:a16="http://schemas.microsoft.com/office/drawing/2014/main" id="{013F543E-EA3D-B67A-7E17-D5AE5063B0D5}"/>
                </a:ext>
              </a:extLst>
            </p:cNvPr>
            <p:cNvSpPr/>
            <p:nvPr/>
          </p:nvSpPr>
          <p:spPr>
            <a:xfrm>
              <a:off x="5707957" y="2839756"/>
              <a:ext cx="192117" cy="342537"/>
            </a:xfrm>
            <a:custGeom>
              <a:avLst/>
              <a:gdLst/>
              <a:ahLst/>
              <a:cxnLst/>
              <a:rect l="l" t="t" r="r" b="b"/>
              <a:pathLst>
                <a:path w="12463" h="22221" extrusionOk="0">
                  <a:moveTo>
                    <a:pt x="2888" y="1"/>
                  </a:moveTo>
                  <a:cubicBezTo>
                    <a:pt x="1855" y="822"/>
                    <a:pt x="791" y="1733"/>
                    <a:pt x="396" y="3010"/>
                  </a:cubicBezTo>
                  <a:cubicBezTo>
                    <a:pt x="1" y="4195"/>
                    <a:pt x="274" y="5442"/>
                    <a:pt x="548" y="6658"/>
                  </a:cubicBezTo>
                  <a:lnTo>
                    <a:pt x="4013" y="22220"/>
                  </a:lnTo>
                  <a:lnTo>
                    <a:pt x="12463" y="22220"/>
                  </a:lnTo>
                  <a:lnTo>
                    <a:pt x="12463" y="14287"/>
                  </a:lnTo>
                  <a:lnTo>
                    <a:pt x="4955" y="14287"/>
                  </a:lnTo>
                  <a:lnTo>
                    <a:pt x="4955" y="13405"/>
                  </a:lnTo>
                  <a:lnTo>
                    <a:pt x="12463" y="13405"/>
                  </a:lnTo>
                  <a:lnTo>
                    <a:pt x="12463" y="2129"/>
                  </a:lnTo>
                  <a:lnTo>
                    <a:pt x="10943" y="2129"/>
                  </a:lnTo>
                  <a:lnTo>
                    <a:pt x="10943" y="7691"/>
                  </a:lnTo>
                  <a:lnTo>
                    <a:pt x="7964" y="7691"/>
                  </a:lnTo>
                  <a:lnTo>
                    <a:pt x="7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580;p79">
              <a:extLst>
                <a:ext uri="{FF2B5EF4-FFF2-40B4-BE49-F238E27FC236}">
                  <a16:creationId xmlns:a16="http://schemas.microsoft.com/office/drawing/2014/main" id="{D57E0654-4C7F-ADA5-BC6D-E9A640A5C259}"/>
                </a:ext>
              </a:extLst>
            </p:cNvPr>
            <p:cNvSpPr/>
            <p:nvPr/>
          </p:nvSpPr>
          <p:spPr>
            <a:xfrm>
              <a:off x="5782002" y="3236651"/>
              <a:ext cx="118079" cy="43594"/>
            </a:xfrm>
            <a:custGeom>
              <a:avLst/>
              <a:gdLst/>
              <a:ahLst/>
              <a:cxnLst/>
              <a:rect l="l" t="t" r="r" b="b"/>
              <a:pathLst>
                <a:path w="7660" h="2828" extrusionOk="0">
                  <a:moveTo>
                    <a:pt x="0" y="1"/>
                  </a:moveTo>
                  <a:lnTo>
                    <a:pt x="213" y="913"/>
                  </a:lnTo>
                  <a:cubicBezTo>
                    <a:pt x="274" y="1460"/>
                    <a:pt x="486" y="1977"/>
                    <a:pt x="821" y="2372"/>
                  </a:cubicBezTo>
                  <a:cubicBezTo>
                    <a:pt x="1034" y="2585"/>
                    <a:pt x="1307" y="2737"/>
                    <a:pt x="1581" y="2828"/>
                  </a:cubicBezTo>
                  <a:lnTo>
                    <a:pt x="7660" y="2828"/>
                  </a:lnTo>
                  <a:lnTo>
                    <a:pt x="76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581;p79">
              <a:extLst>
                <a:ext uri="{FF2B5EF4-FFF2-40B4-BE49-F238E27FC236}">
                  <a16:creationId xmlns:a16="http://schemas.microsoft.com/office/drawing/2014/main" id="{844434A8-0111-1D46-C3C4-296C2BB08D0F}"/>
                </a:ext>
              </a:extLst>
            </p:cNvPr>
            <p:cNvSpPr/>
            <p:nvPr/>
          </p:nvSpPr>
          <p:spPr>
            <a:xfrm>
              <a:off x="5876659" y="2713003"/>
              <a:ext cx="59980" cy="25096"/>
            </a:xfrm>
            <a:custGeom>
              <a:avLst/>
              <a:gdLst/>
              <a:ahLst/>
              <a:cxnLst/>
              <a:rect l="l" t="t" r="r" b="b"/>
              <a:pathLst>
                <a:path w="3891" h="1628" extrusionOk="0">
                  <a:moveTo>
                    <a:pt x="3085" y="1"/>
                  </a:moveTo>
                  <a:cubicBezTo>
                    <a:pt x="2804" y="1"/>
                    <a:pt x="2523" y="77"/>
                    <a:pt x="2280" y="229"/>
                  </a:cubicBezTo>
                  <a:lnTo>
                    <a:pt x="0" y="1627"/>
                  </a:lnTo>
                  <a:cubicBezTo>
                    <a:pt x="1307" y="1141"/>
                    <a:pt x="2584" y="685"/>
                    <a:pt x="3891" y="229"/>
                  </a:cubicBezTo>
                  <a:cubicBezTo>
                    <a:pt x="3648" y="77"/>
                    <a:pt x="3366" y="1"/>
                    <a:pt x="30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582;p79">
              <a:extLst>
                <a:ext uri="{FF2B5EF4-FFF2-40B4-BE49-F238E27FC236}">
                  <a16:creationId xmlns:a16="http://schemas.microsoft.com/office/drawing/2014/main" id="{A0E4641B-CED6-C25D-643D-359F26C048F9}"/>
                </a:ext>
              </a:extLst>
            </p:cNvPr>
            <p:cNvSpPr/>
            <p:nvPr/>
          </p:nvSpPr>
          <p:spPr>
            <a:xfrm>
              <a:off x="4919794" y="2504743"/>
              <a:ext cx="230069" cy="77399"/>
            </a:xfrm>
            <a:custGeom>
              <a:avLst/>
              <a:gdLst/>
              <a:ahLst/>
              <a:cxnLst/>
              <a:rect l="l" t="t" r="r" b="b"/>
              <a:pathLst>
                <a:path w="14925" h="5021" extrusionOk="0">
                  <a:moveTo>
                    <a:pt x="11249" y="1"/>
                  </a:moveTo>
                  <a:cubicBezTo>
                    <a:pt x="10976" y="1"/>
                    <a:pt x="10701" y="13"/>
                    <a:pt x="10426" y="29"/>
                  </a:cubicBezTo>
                  <a:cubicBezTo>
                    <a:pt x="8359" y="90"/>
                    <a:pt x="6292" y="364"/>
                    <a:pt x="4255" y="607"/>
                  </a:cubicBezTo>
                  <a:cubicBezTo>
                    <a:pt x="3192" y="729"/>
                    <a:pt x="2097" y="881"/>
                    <a:pt x="1246" y="1519"/>
                  </a:cubicBezTo>
                  <a:cubicBezTo>
                    <a:pt x="426" y="2157"/>
                    <a:pt x="0" y="3464"/>
                    <a:pt x="638" y="4285"/>
                  </a:cubicBezTo>
                  <a:cubicBezTo>
                    <a:pt x="1145" y="4899"/>
                    <a:pt x="2027" y="5020"/>
                    <a:pt x="2852" y="5020"/>
                  </a:cubicBezTo>
                  <a:cubicBezTo>
                    <a:pt x="2967" y="5020"/>
                    <a:pt x="3080" y="5018"/>
                    <a:pt x="3192" y="5014"/>
                  </a:cubicBezTo>
                  <a:lnTo>
                    <a:pt x="10791" y="4832"/>
                  </a:lnTo>
                  <a:cubicBezTo>
                    <a:pt x="10873" y="4835"/>
                    <a:pt x="10956" y="4837"/>
                    <a:pt x="11039" y="4837"/>
                  </a:cubicBezTo>
                  <a:cubicBezTo>
                    <a:pt x="11777" y="4837"/>
                    <a:pt x="12512" y="4716"/>
                    <a:pt x="13222" y="4498"/>
                  </a:cubicBezTo>
                  <a:cubicBezTo>
                    <a:pt x="14012" y="4224"/>
                    <a:pt x="14620" y="3555"/>
                    <a:pt x="14803" y="2735"/>
                  </a:cubicBezTo>
                  <a:cubicBezTo>
                    <a:pt x="14924" y="1732"/>
                    <a:pt x="14225" y="820"/>
                    <a:pt x="13344" y="394"/>
                  </a:cubicBezTo>
                  <a:cubicBezTo>
                    <a:pt x="12682" y="85"/>
                    <a:pt x="11972" y="1"/>
                    <a:pt x="1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583;p79">
              <a:extLst>
                <a:ext uri="{FF2B5EF4-FFF2-40B4-BE49-F238E27FC236}">
                  <a16:creationId xmlns:a16="http://schemas.microsoft.com/office/drawing/2014/main" id="{E05040D1-1235-A00D-CEEE-06EEF0FE6F73}"/>
                </a:ext>
              </a:extLst>
            </p:cNvPr>
            <p:cNvSpPr/>
            <p:nvPr/>
          </p:nvSpPr>
          <p:spPr>
            <a:xfrm>
              <a:off x="4933376" y="2525894"/>
              <a:ext cx="54369" cy="46800"/>
            </a:xfrm>
            <a:custGeom>
              <a:avLst/>
              <a:gdLst/>
              <a:ahLst/>
              <a:cxnLst/>
              <a:rect l="l" t="t" r="r" b="b"/>
              <a:pathLst>
                <a:path w="3527" h="3036" extrusionOk="0">
                  <a:moveTo>
                    <a:pt x="2002" y="389"/>
                  </a:moveTo>
                  <a:cubicBezTo>
                    <a:pt x="2643" y="389"/>
                    <a:pt x="3132" y="894"/>
                    <a:pt x="3162" y="1515"/>
                  </a:cubicBezTo>
                  <a:cubicBezTo>
                    <a:pt x="3141" y="2199"/>
                    <a:pt x="2583" y="2657"/>
                    <a:pt x="1998" y="2657"/>
                  </a:cubicBezTo>
                  <a:cubicBezTo>
                    <a:pt x="1726" y="2657"/>
                    <a:pt x="1448" y="2557"/>
                    <a:pt x="1216" y="2335"/>
                  </a:cubicBezTo>
                  <a:cubicBezTo>
                    <a:pt x="487" y="1636"/>
                    <a:pt x="943" y="420"/>
                    <a:pt x="1946" y="390"/>
                  </a:cubicBezTo>
                  <a:cubicBezTo>
                    <a:pt x="1965" y="389"/>
                    <a:pt x="1983" y="389"/>
                    <a:pt x="2002" y="389"/>
                  </a:cubicBezTo>
                  <a:close/>
                  <a:moveTo>
                    <a:pt x="1990" y="1"/>
                  </a:moveTo>
                  <a:cubicBezTo>
                    <a:pt x="1625" y="1"/>
                    <a:pt x="1252" y="131"/>
                    <a:pt x="943" y="420"/>
                  </a:cubicBezTo>
                  <a:cubicBezTo>
                    <a:pt x="1" y="1363"/>
                    <a:pt x="608" y="3004"/>
                    <a:pt x="1946" y="3034"/>
                  </a:cubicBezTo>
                  <a:cubicBezTo>
                    <a:pt x="1964" y="3035"/>
                    <a:pt x="1982" y="3035"/>
                    <a:pt x="1999" y="3035"/>
                  </a:cubicBezTo>
                  <a:cubicBezTo>
                    <a:pt x="2827" y="3035"/>
                    <a:pt x="3526" y="2348"/>
                    <a:pt x="3526" y="1515"/>
                  </a:cubicBezTo>
                  <a:cubicBezTo>
                    <a:pt x="3526" y="602"/>
                    <a:pt x="2776" y="1"/>
                    <a:pt x="19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584;p79">
              <a:extLst>
                <a:ext uri="{FF2B5EF4-FFF2-40B4-BE49-F238E27FC236}">
                  <a16:creationId xmlns:a16="http://schemas.microsoft.com/office/drawing/2014/main" id="{9960A975-479B-2C0F-3633-DA42EA5127BC}"/>
                </a:ext>
              </a:extLst>
            </p:cNvPr>
            <p:cNvSpPr/>
            <p:nvPr/>
          </p:nvSpPr>
          <p:spPr>
            <a:xfrm>
              <a:off x="5074420" y="2529995"/>
              <a:ext cx="29859" cy="24911"/>
            </a:xfrm>
            <a:custGeom>
              <a:avLst/>
              <a:gdLst/>
              <a:ahLst/>
              <a:cxnLst/>
              <a:rect l="l" t="t" r="r" b="b"/>
              <a:pathLst>
                <a:path w="1937" h="1616" extrusionOk="0">
                  <a:moveTo>
                    <a:pt x="1152" y="0"/>
                  </a:moveTo>
                  <a:cubicBezTo>
                    <a:pt x="1133" y="0"/>
                    <a:pt x="1114" y="1"/>
                    <a:pt x="1095" y="2"/>
                  </a:cubicBezTo>
                  <a:cubicBezTo>
                    <a:pt x="365" y="2"/>
                    <a:pt x="1" y="884"/>
                    <a:pt x="548" y="1401"/>
                  </a:cubicBezTo>
                  <a:cubicBezTo>
                    <a:pt x="714" y="1549"/>
                    <a:pt x="909" y="1615"/>
                    <a:pt x="1099" y="1615"/>
                  </a:cubicBezTo>
                  <a:cubicBezTo>
                    <a:pt x="1532" y="1615"/>
                    <a:pt x="1937" y="1270"/>
                    <a:pt x="1916" y="762"/>
                  </a:cubicBezTo>
                  <a:cubicBezTo>
                    <a:pt x="1886" y="326"/>
                    <a:pt x="1579"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585;p79">
              <a:extLst>
                <a:ext uri="{FF2B5EF4-FFF2-40B4-BE49-F238E27FC236}">
                  <a16:creationId xmlns:a16="http://schemas.microsoft.com/office/drawing/2014/main" id="{1B07623F-FC33-0515-50D1-DF8E941EA503}"/>
                </a:ext>
              </a:extLst>
            </p:cNvPr>
            <p:cNvSpPr/>
            <p:nvPr/>
          </p:nvSpPr>
          <p:spPr>
            <a:xfrm>
              <a:off x="5031779" y="2573608"/>
              <a:ext cx="53906" cy="19685"/>
            </a:xfrm>
            <a:custGeom>
              <a:avLst/>
              <a:gdLst/>
              <a:ahLst/>
              <a:cxnLst/>
              <a:rect l="l" t="t" r="r" b="b"/>
              <a:pathLst>
                <a:path w="3497" h="1277" extrusionOk="0">
                  <a:moveTo>
                    <a:pt x="3131" y="0"/>
                  </a:moveTo>
                  <a:cubicBezTo>
                    <a:pt x="2098" y="152"/>
                    <a:pt x="1034" y="213"/>
                    <a:pt x="1" y="213"/>
                  </a:cubicBezTo>
                  <a:lnTo>
                    <a:pt x="61" y="1277"/>
                  </a:lnTo>
                  <a:cubicBezTo>
                    <a:pt x="944" y="1184"/>
                    <a:pt x="1808" y="1144"/>
                    <a:pt x="2682" y="1144"/>
                  </a:cubicBezTo>
                  <a:cubicBezTo>
                    <a:pt x="2952" y="1144"/>
                    <a:pt x="3223" y="1148"/>
                    <a:pt x="3496" y="1155"/>
                  </a:cubicBezTo>
                  <a:cubicBezTo>
                    <a:pt x="3344" y="760"/>
                    <a:pt x="3253" y="395"/>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586;p79">
              <a:extLst>
                <a:ext uri="{FF2B5EF4-FFF2-40B4-BE49-F238E27FC236}">
                  <a16:creationId xmlns:a16="http://schemas.microsoft.com/office/drawing/2014/main" id="{3A24DAE7-A3C7-CE45-6AA9-B0DD880E1A61}"/>
                </a:ext>
              </a:extLst>
            </p:cNvPr>
            <p:cNvSpPr/>
            <p:nvPr/>
          </p:nvSpPr>
          <p:spPr>
            <a:xfrm>
              <a:off x="2713662" y="2781189"/>
              <a:ext cx="375324" cy="1575274"/>
            </a:xfrm>
            <a:custGeom>
              <a:avLst/>
              <a:gdLst/>
              <a:ahLst/>
              <a:cxnLst/>
              <a:rect l="l" t="t" r="r" b="b"/>
              <a:pathLst>
                <a:path w="24348" h="102191" extrusionOk="0">
                  <a:moveTo>
                    <a:pt x="0" y="0"/>
                  </a:moveTo>
                  <a:lnTo>
                    <a:pt x="0" y="102190"/>
                  </a:lnTo>
                  <a:lnTo>
                    <a:pt x="24347" y="102190"/>
                  </a:lnTo>
                  <a:lnTo>
                    <a:pt x="24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587;p79">
              <a:extLst>
                <a:ext uri="{FF2B5EF4-FFF2-40B4-BE49-F238E27FC236}">
                  <a16:creationId xmlns:a16="http://schemas.microsoft.com/office/drawing/2014/main" id="{7A976752-6C2F-378C-6160-956FD200510D}"/>
                </a:ext>
              </a:extLst>
            </p:cNvPr>
            <p:cNvSpPr/>
            <p:nvPr/>
          </p:nvSpPr>
          <p:spPr>
            <a:xfrm>
              <a:off x="2772229" y="2781189"/>
              <a:ext cx="375324" cy="1575274"/>
            </a:xfrm>
            <a:custGeom>
              <a:avLst/>
              <a:gdLst/>
              <a:ahLst/>
              <a:cxnLst/>
              <a:rect l="l" t="t" r="r" b="b"/>
              <a:pathLst>
                <a:path w="24348" h="102191" extrusionOk="0">
                  <a:moveTo>
                    <a:pt x="1" y="0"/>
                  </a:moveTo>
                  <a:lnTo>
                    <a:pt x="1" y="102190"/>
                  </a:lnTo>
                  <a:lnTo>
                    <a:pt x="24347" y="102190"/>
                  </a:lnTo>
                  <a:lnTo>
                    <a:pt x="24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588;p79">
              <a:extLst>
                <a:ext uri="{FF2B5EF4-FFF2-40B4-BE49-F238E27FC236}">
                  <a16:creationId xmlns:a16="http://schemas.microsoft.com/office/drawing/2014/main" id="{7658DF88-F4CA-76FD-BA91-8A2989B6AEF9}"/>
                </a:ext>
              </a:extLst>
            </p:cNvPr>
            <p:cNvSpPr/>
            <p:nvPr/>
          </p:nvSpPr>
          <p:spPr>
            <a:xfrm>
              <a:off x="2772229" y="2781189"/>
              <a:ext cx="28132" cy="13134"/>
            </a:xfrm>
            <a:custGeom>
              <a:avLst/>
              <a:gdLst/>
              <a:ahLst/>
              <a:cxnLst/>
              <a:rect l="l" t="t" r="r" b="b"/>
              <a:pathLst>
                <a:path w="1825" h="852" extrusionOk="0">
                  <a:moveTo>
                    <a:pt x="1" y="0"/>
                  </a:moveTo>
                  <a:lnTo>
                    <a:pt x="1" y="85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589;p79">
              <a:extLst>
                <a:ext uri="{FF2B5EF4-FFF2-40B4-BE49-F238E27FC236}">
                  <a16:creationId xmlns:a16="http://schemas.microsoft.com/office/drawing/2014/main" id="{730CFA9A-AFAE-1E91-425F-5827CC85CF00}"/>
                </a:ext>
              </a:extLst>
            </p:cNvPr>
            <p:cNvSpPr/>
            <p:nvPr/>
          </p:nvSpPr>
          <p:spPr>
            <a:xfrm>
              <a:off x="2772229" y="2781189"/>
              <a:ext cx="358460" cy="161195"/>
            </a:xfrm>
            <a:custGeom>
              <a:avLst/>
              <a:gdLst/>
              <a:ahLst/>
              <a:cxnLst/>
              <a:rect l="l" t="t" r="r" b="b"/>
              <a:pathLst>
                <a:path w="23254" h="10457" extrusionOk="0">
                  <a:moveTo>
                    <a:pt x="19545" y="0"/>
                  </a:moveTo>
                  <a:cubicBezTo>
                    <a:pt x="12979" y="2858"/>
                    <a:pt x="6475" y="5745"/>
                    <a:pt x="1" y="8754"/>
                  </a:cubicBezTo>
                  <a:lnTo>
                    <a:pt x="1" y="10457"/>
                  </a:lnTo>
                  <a:cubicBezTo>
                    <a:pt x="7751" y="6991"/>
                    <a:pt x="15502" y="3526"/>
                    <a:pt x="23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590;p79">
              <a:extLst>
                <a:ext uri="{FF2B5EF4-FFF2-40B4-BE49-F238E27FC236}">
                  <a16:creationId xmlns:a16="http://schemas.microsoft.com/office/drawing/2014/main" id="{EF9E9E58-1023-92B8-5BDA-97C8924AF2EE}"/>
                </a:ext>
              </a:extLst>
            </p:cNvPr>
            <p:cNvSpPr/>
            <p:nvPr/>
          </p:nvSpPr>
          <p:spPr>
            <a:xfrm>
              <a:off x="2772229" y="3124666"/>
              <a:ext cx="375787" cy="220234"/>
            </a:xfrm>
            <a:custGeom>
              <a:avLst/>
              <a:gdLst/>
              <a:ahLst/>
              <a:cxnLst/>
              <a:rect l="l" t="t" r="r" b="b"/>
              <a:pathLst>
                <a:path w="24378" h="14287" extrusionOk="0">
                  <a:moveTo>
                    <a:pt x="24378" y="0"/>
                  </a:moveTo>
                  <a:cubicBezTo>
                    <a:pt x="17174" y="3800"/>
                    <a:pt x="10031" y="7660"/>
                    <a:pt x="2979" y="11703"/>
                  </a:cubicBezTo>
                  <a:cubicBezTo>
                    <a:pt x="1976" y="12280"/>
                    <a:pt x="1004" y="12858"/>
                    <a:pt x="1" y="13466"/>
                  </a:cubicBezTo>
                  <a:lnTo>
                    <a:pt x="1" y="14286"/>
                  </a:lnTo>
                  <a:cubicBezTo>
                    <a:pt x="8147" y="9666"/>
                    <a:pt x="16293" y="5076"/>
                    <a:pt x="24378" y="335"/>
                  </a:cubicBezTo>
                  <a:lnTo>
                    <a:pt x="24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591;p79">
              <a:extLst>
                <a:ext uri="{FF2B5EF4-FFF2-40B4-BE49-F238E27FC236}">
                  <a16:creationId xmlns:a16="http://schemas.microsoft.com/office/drawing/2014/main" id="{3FE512E9-CE8C-665B-D325-EAFDACB2001F}"/>
                </a:ext>
              </a:extLst>
            </p:cNvPr>
            <p:cNvSpPr/>
            <p:nvPr/>
          </p:nvSpPr>
          <p:spPr>
            <a:xfrm>
              <a:off x="2772229" y="3369741"/>
              <a:ext cx="181820" cy="125586"/>
            </a:xfrm>
            <a:custGeom>
              <a:avLst/>
              <a:gdLst/>
              <a:ahLst/>
              <a:cxnLst/>
              <a:rect l="l" t="t" r="r" b="b"/>
              <a:pathLst>
                <a:path w="11795" h="8147" extrusionOk="0">
                  <a:moveTo>
                    <a:pt x="11794" y="0"/>
                  </a:moveTo>
                  <a:lnTo>
                    <a:pt x="11794" y="0"/>
                  </a:lnTo>
                  <a:cubicBezTo>
                    <a:pt x="7873" y="2219"/>
                    <a:pt x="3922" y="4468"/>
                    <a:pt x="1" y="6718"/>
                  </a:cubicBezTo>
                  <a:lnTo>
                    <a:pt x="1" y="8146"/>
                  </a:lnTo>
                  <a:cubicBezTo>
                    <a:pt x="973" y="7447"/>
                    <a:pt x="1946" y="6778"/>
                    <a:pt x="2919" y="6110"/>
                  </a:cubicBezTo>
                  <a:cubicBezTo>
                    <a:pt x="5867" y="4043"/>
                    <a:pt x="8846" y="2037"/>
                    <a:pt x="117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592;p79">
              <a:extLst>
                <a:ext uri="{FF2B5EF4-FFF2-40B4-BE49-F238E27FC236}">
                  <a16:creationId xmlns:a16="http://schemas.microsoft.com/office/drawing/2014/main" id="{6BA6F1DF-5092-4C96-C0E9-F542349A680C}"/>
                </a:ext>
              </a:extLst>
            </p:cNvPr>
            <p:cNvSpPr/>
            <p:nvPr/>
          </p:nvSpPr>
          <p:spPr>
            <a:xfrm>
              <a:off x="2772229" y="3513129"/>
              <a:ext cx="375787" cy="295197"/>
            </a:xfrm>
            <a:custGeom>
              <a:avLst/>
              <a:gdLst/>
              <a:ahLst/>
              <a:cxnLst/>
              <a:rect l="l" t="t" r="r" b="b"/>
              <a:pathLst>
                <a:path w="24378" h="19150" extrusionOk="0">
                  <a:moveTo>
                    <a:pt x="24378" y="0"/>
                  </a:moveTo>
                  <a:cubicBezTo>
                    <a:pt x="16049" y="5958"/>
                    <a:pt x="7934" y="12159"/>
                    <a:pt x="1" y="18602"/>
                  </a:cubicBezTo>
                  <a:lnTo>
                    <a:pt x="1" y="19150"/>
                  </a:lnTo>
                  <a:cubicBezTo>
                    <a:pt x="1429" y="18086"/>
                    <a:pt x="2858" y="17052"/>
                    <a:pt x="4286" y="16019"/>
                  </a:cubicBezTo>
                  <a:cubicBezTo>
                    <a:pt x="9970" y="11855"/>
                    <a:pt x="15837" y="7964"/>
                    <a:pt x="21490" y="3769"/>
                  </a:cubicBezTo>
                  <a:cubicBezTo>
                    <a:pt x="22463" y="3040"/>
                    <a:pt x="23405" y="2310"/>
                    <a:pt x="24378" y="1581"/>
                  </a:cubicBezTo>
                  <a:lnTo>
                    <a:pt x="24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593;p79">
              <a:extLst>
                <a:ext uri="{FF2B5EF4-FFF2-40B4-BE49-F238E27FC236}">
                  <a16:creationId xmlns:a16="http://schemas.microsoft.com/office/drawing/2014/main" id="{B05CBC46-743C-00D0-9FC6-54C8BDD5685A}"/>
                </a:ext>
              </a:extLst>
            </p:cNvPr>
            <p:cNvSpPr/>
            <p:nvPr/>
          </p:nvSpPr>
          <p:spPr>
            <a:xfrm>
              <a:off x="2772229" y="3745084"/>
              <a:ext cx="278796" cy="250679"/>
            </a:xfrm>
            <a:custGeom>
              <a:avLst/>
              <a:gdLst/>
              <a:ahLst/>
              <a:cxnLst/>
              <a:rect l="l" t="t" r="r" b="b"/>
              <a:pathLst>
                <a:path w="18086" h="16262" extrusionOk="0">
                  <a:moveTo>
                    <a:pt x="18086" y="0"/>
                  </a:moveTo>
                  <a:cubicBezTo>
                    <a:pt x="14682" y="2371"/>
                    <a:pt x="11247" y="4742"/>
                    <a:pt x="7903" y="7204"/>
                  </a:cubicBezTo>
                  <a:cubicBezTo>
                    <a:pt x="5259" y="9149"/>
                    <a:pt x="2615" y="11095"/>
                    <a:pt x="1" y="13101"/>
                  </a:cubicBezTo>
                  <a:lnTo>
                    <a:pt x="1" y="16262"/>
                  </a:lnTo>
                  <a:lnTo>
                    <a:pt x="6688" y="10274"/>
                  </a:lnTo>
                  <a:cubicBezTo>
                    <a:pt x="10487" y="6839"/>
                    <a:pt x="14287" y="3435"/>
                    <a:pt x="180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594;p79">
              <a:extLst>
                <a:ext uri="{FF2B5EF4-FFF2-40B4-BE49-F238E27FC236}">
                  <a16:creationId xmlns:a16="http://schemas.microsoft.com/office/drawing/2014/main" id="{89FF8C11-C6A6-E832-7ADD-CB039873EB4B}"/>
                </a:ext>
              </a:extLst>
            </p:cNvPr>
            <p:cNvSpPr/>
            <p:nvPr/>
          </p:nvSpPr>
          <p:spPr>
            <a:xfrm>
              <a:off x="2772229" y="2895055"/>
              <a:ext cx="375787" cy="308315"/>
            </a:xfrm>
            <a:custGeom>
              <a:avLst/>
              <a:gdLst/>
              <a:ahLst/>
              <a:cxnLst/>
              <a:rect l="l" t="t" r="r" b="b"/>
              <a:pathLst>
                <a:path w="24378" h="20001" extrusionOk="0">
                  <a:moveTo>
                    <a:pt x="24378" y="1"/>
                  </a:moveTo>
                  <a:cubicBezTo>
                    <a:pt x="16262" y="3678"/>
                    <a:pt x="8147" y="7295"/>
                    <a:pt x="1" y="10913"/>
                  </a:cubicBezTo>
                  <a:lnTo>
                    <a:pt x="1" y="20001"/>
                  </a:lnTo>
                  <a:cubicBezTo>
                    <a:pt x="8025" y="15411"/>
                    <a:pt x="16141" y="10973"/>
                    <a:pt x="24378" y="6779"/>
                  </a:cubicBezTo>
                  <a:lnTo>
                    <a:pt x="24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595;p79">
              <a:extLst>
                <a:ext uri="{FF2B5EF4-FFF2-40B4-BE49-F238E27FC236}">
                  <a16:creationId xmlns:a16="http://schemas.microsoft.com/office/drawing/2014/main" id="{76DBCFAC-A10F-C2E4-E0D9-27F9F4B5C7C1}"/>
                </a:ext>
              </a:extLst>
            </p:cNvPr>
            <p:cNvSpPr/>
            <p:nvPr/>
          </p:nvSpPr>
          <p:spPr>
            <a:xfrm>
              <a:off x="2706154" y="3030472"/>
              <a:ext cx="451228" cy="10328"/>
            </a:xfrm>
            <a:custGeom>
              <a:avLst/>
              <a:gdLst/>
              <a:ahLst/>
              <a:cxnLst/>
              <a:rect l="l" t="t" r="r" b="b"/>
              <a:pathLst>
                <a:path w="29272" h="670" extrusionOk="0">
                  <a:moveTo>
                    <a:pt x="1" y="1"/>
                  </a:moveTo>
                  <a:lnTo>
                    <a:pt x="1" y="670"/>
                  </a:lnTo>
                  <a:lnTo>
                    <a:pt x="29272" y="670"/>
                  </a:lnTo>
                  <a:lnTo>
                    <a:pt x="29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596;p79">
              <a:extLst>
                <a:ext uri="{FF2B5EF4-FFF2-40B4-BE49-F238E27FC236}">
                  <a16:creationId xmlns:a16="http://schemas.microsoft.com/office/drawing/2014/main" id="{83965C4B-B465-D814-F7AC-971BCDD1AF09}"/>
                </a:ext>
              </a:extLst>
            </p:cNvPr>
            <p:cNvSpPr/>
            <p:nvPr/>
          </p:nvSpPr>
          <p:spPr>
            <a:xfrm>
              <a:off x="2706154" y="3485950"/>
              <a:ext cx="451228" cy="10328"/>
            </a:xfrm>
            <a:custGeom>
              <a:avLst/>
              <a:gdLst/>
              <a:ahLst/>
              <a:cxnLst/>
              <a:rect l="l" t="t" r="r" b="b"/>
              <a:pathLst>
                <a:path w="29272" h="670" extrusionOk="0">
                  <a:moveTo>
                    <a:pt x="1" y="0"/>
                  </a:moveTo>
                  <a:lnTo>
                    <a:pt x="1" y="669"/>
                  </a:lnTo>
                  <a:lnTo>
                    <a:pt x="29272" y="669"/>
                  </a:lnTo>
                  <a:lnTo>
                    <a:pt x="29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597;p79">
              <a:extLst>
                <a:ext uri="{FF2B5EF4-FFF2-40B4-BE49-F238E27FC236}">
                  <a16:creationId xmlns:a16="http://schemas.microsoft.com/office/drawing/2014/main" id="{A0484945-7C4E-56CB-3AA1-42307C0C2B18}"/>
                </a:ext>
              </a:extLst>
            </p:cNvPr>
            <p:cNvSpPr/>
            <p:nvPr/>
          </p:nvSpPr>
          <p:spPr>
            <a:xfrm>
              <a:off x="2706154" y="3941411"/>
              <a:ext cx="451228" cy="10328"/>
            </a:xfrm>
            <a:custGeom>
              <a:avLst/>
              <a:gdLst/>
              <a:ahLst/>
              <a:cxnLst/>
              <a:rect l="l" t="t" r="r" b="b"/>
              <a:pathLst>
                <a:path w="29272" h="670" extrusionOk="0">
                  <a:moveTo>
                    <a:pt x="1" y="1"/>
                  </a:moveTo>
                  <a:lnTo>
                    <a:pt x="1" y="670"/>
                  </a:lnTo>
                  <a:lnTo>
                    <a:pt x="29272" y="670"/>
                  </a:lnTo>
                  <a:lnTo>
                    <a:pt x="29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598;p79">
              <a:extLst>
                <a:ext uri="{FF2B5EF4-FFF2-40B4-BE49-F238E27FC236}">
                  <a16:creationId xmlns:a16="http://schemas.microsoft.com/office/drawing/2014/main" id="{31F62ED2-FE79-89D4-9987-B48DAE49208A}"/>
                </a:ext>
              </a:extLst>
            </p:cNvPr>
            <p:cNvSpPr/>
            <p:nvPr/>
          </p:nvSpPr>
          <p:spPr>
            <a:xfrm>
              <a:off x="3517765" y="2865409"/>
              <a:ext cx="678938" cy="589100"/>
            </a:xfrm>
            <a:custGeom>
              <a:avLst/>
              <a:gdLst/>
              <a:ahLst/>
              <a:cxnLst/>
              <a:rect l="l" t="t" r="r" b="b"/>
              <a:pathLst>
                <a:path w="44044" h="38216" extrusionOk="0">
                  <a:moveTo>
                    <a:pt x="20404" y="0"/>
                  </a:moveTo>
                  <a:cubicBezTo>
                    <a:pt x="20156" y="0"/>
                    <a:pt x="19909" y="4"/>
                    <a:pt x="19666" y="9"/>
                  </a:cubicBezTo>
                  <a:cubicBezTo>
                    <a:pt x="14529" y="191"/>
                    <a:pt x="9149" y="708"/>
                    <a:pt x="4651" y="3200"/>
                  </a:cubicBezTo>
                  <a:cubicBezTo>
                    <a:pt x="2918" y="4142"/>
                    <a:pt x="1246" y="5480"/>
                    <a:pt x="669" y="7364"/>
                  </a:cubicBezTo>
                  <a:cubicBezTo>
                    <a:pt x="0" y="9522"/>
                    <a:pt x="912" y="11863"/>
                    <a:pt x="2037" y="13808"/>
                  </a:cubicBezTo>
                  <a:cubicBezTo>
                    <a:pt x="4651" y="18246"/>
                    <a:pt x="8511" y="21741"/>
                    <a:pt x="12614" y="24842"/>
                  </a:cubicBezTo>
                  <a:cubicBezTo>
                    <a:pt x="22554" y="32319"/>
                    <a:pt x="27052" y="35450"/>
                    <a:pt x="39180" y="38216"/>
                  </a:cubicBezTo>
                  <a:cubicBezTo>
                    <a:pt x="36627" y="33991"/>
                    <a:pt x="43557" y="27821"/>
                    <a:pt x="43618" y="22897"/>
                  </a:cubicBezTo>
                  <a:cubicBezTo>
                    <a:pt x="43648" y="20039"/>
                    <a:pt x="44043" y="19644"/>
                    <a:pt x="42341" y="17334"/>
                  </a:cubicBezTo>
                  <a:cubicBezTo>
                    <a:pt x="39393" y="13261"/>
                    <a:pt x="31004" y="15206"/>
                    <a:pt x="28207" y="11012"/>
                  </a:cubicBezTo>
                  <a:cubicBezTo>
                    <a:pt x="27204" y="9492"/>
                    <a:pt x="27052" y="7577"/>
                    <a:pt x="26779" y="5784"/>
                  </a:cubicBezTo>
                  <a:cubicBezTo>
                    <a:pt x="26475" y="3960"/>
                    <a:pt x="25928" y="2045"/>
                    <a:pt x="24438" y="981"/>
                  </a:cubicBezTo>
                  <a:cubicBezTo>
                    <a:pt x="23299" y="127"/>
                    <a:pt x="21829" y="0"/>
                    <a:pt x="20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599;p79">
              <a:extLst>
                <a:ext uri="{FF2B5EF4-FFF2-40B4-BE49-F238E27FC236}">
                  <a16:creationId xmlns:a16="http://schemas.microsoft.com/office/drawing/2014/main" id="{4BA2BBBD-B139-01D9-F9D1-890C88C126C6}"/>
                </a:ext>
              </a:extLst>
            </p:cNvPr>
            <p:cNvSpPr/>
            <p:nvPr/>
          </p:nvSpPr>
          <p:spPr>
            <a:xfrm>
              <a:off x="3503706" y="2883215"/>
              <a:ext cx="678938" cy="588637"/>
            </a:xfrm>
            <a:custGeom>
              <a:avLst/>
              <a:gdLst/>
              <a:ahLst/>
              <a:cxnLst/>
              <a:rect l="l" t="t" r="r" b="b"/>
              <a:pathLst>
                <a:path w="44044" h="38186" extrusionOk="0">
                  <a:moveTo>
                    <a:pt x="20445" y="0"/>
                  </a:moveTo>
                  <a:cubicBezTo>
                    <a:pt x="20193" y="0"/>
                    <a:pt x="19943" y="4"/>
                    <a:pt x="19697" y="9"/>
                  </a:cubicBezTo>
                  <a:cubicBezTo>
                    <a:pt x="14529" y="161"/>
                    <a:pt x="9180" y="677"/>
                    <a:pt x="4651" y="3170"/>
                  </a:cubicBezTo>
                  <a:cubicBezTo>
                    <a:pt x="2918" y="4142"/>
                    <a:pt x="1277" y="5449"/>
                    <a:pt x="699" y="7364"/>
                  </a:cubicBezTo>
                  <a:cubicBezTo>
                    <a:pt x="0" y="9522"/>
                    <a:pt x="912" y="11833"/>
                    <a:pt x="2067" y="13808"/>
                  </a:cubicBezTo>
                  <a:cubicBezTo>
                    <a:pt x="4651" y="18216"/>
                    <a:pt x="8541" y="21742"/>
                    <a:pt x="12645" y="24811"/>
                  </a:cubicBezTo>
                  <a:cubicBezTo>
                    <a:pt x="22584" y="32289"/>
                    <a:pt x="27083" y="35450"/>
                    <a:pt x="39211" y="38186"/>
                  </a:cubicBezTo>
                  <a:cubicBezTo>
                    <a:pt x="36657" y="33961"/>
                    <a:pt x="43588" y="27821"/>
                    <a:pt x="43648" y="22866"/>
                  </a:cubicBezTo>
                  <a:cubicBezTo>
                    <a:pt x="43679" y="20009"/>
                    <a:pt x="44044" y="19644"/>
                    <a:pt x="42372" y="17304"/>
                  </a:cubicBezTo>
                  <a:cubicBezTo>
                    <a:pt x="39423" y="13261"/>
                    <a:pt x="31004" y="15176"/>
                    <a:pt x="28238" y="11012"/>
                  </a:cubicBezTo>
                  <a:cubicBezTo>
                    <a:pt x="27204" y="9492"/>
                    <a:pt x="27083" y="7577"/>
                    <a:pt x="26779" y="5753"/>
                  </a:cubicBezTo>
                  <a:cubicBezTo>
                    <a:pt x="26505" y="3960"/>
                    <a:pt x="25958" y="2015"/>
                    <a:pt x="24469" y="951"/>
                  </a:cubicBezTo>
                  <a:cubicBezTo>
                    <a:pt x="23332" y="124"/>
                    <a:pt x="21867" y="0"/>
                    <a:pt x="20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600;p79">
              <a:extLst>
                <a:ext uri="{FF2B5EF4-FFF2-40B4-BE49-F238E27FC236}">
                  <a16:creationId xmlns:a16="http://schemas.microsoft.com/office/drawing/2014/main" id="{EA8128B7-1682-AA61-1C3A-38D1BDEA24C5}"/>
                </a:ext>
              </a:extLst>
            </p:cNvPr>
            <p:cNvSpPr/>
            <p:nvPr/>
          </p:nvSpPr>
          <p:spPr>
            <a:xfrm>
              <a:off x="4038840" y="4018401"/>
              <a:ext cx="926334" cy="124229"/>
            </a:xfrm>
            <a:custGeom>
              <a:avLst/>
              <a:gdLst/>
              <a:ahLst/>
              <a:cxnLst/>
              <a:rect l="l" t="t" r="r" b="b"/>
              <a:pathLst>
                <a:path w="60093" h="8059" extrusionOk="0">
                  <a:moveTo>
                    <a:pt x="41200" y="0"/>
                  </a:moveTo>
                  <a:cubicBezTo>
                    <a:pt x="27444" y="0"/>
                    <a:pt x="13700" y="616"/>
                    <a:pt x="0" y="1846"/>
                  </a:cubicBezTo>
                  <a:cubicBezTo>
                    <a:pt x="2128" y="4946"/>
                    <a:pt x="5775" y="6770"/>
                    <a:pt x="9484" y="7530"/>
                  </a:cubicBezTo>
                  <a:cubicBezTo>
                    <a:pt x="11424" y="7927"/>
                    <a:pt x="13397" y="8059"/>
                    <a:pt x="15378" y="8059"/>
                  </a:cubicBezTo>
                  <a:cubicBezTo>
                    <a:pt x="17183" y="8059"/>
                    <a:pt x="18994" y="7950"/>
                    <a:pt x="20791" y="7834"/>
                  </a:cubicBezTo>
                  <a:lnTo>
                    <a:pt x="41338" y="6618"/>
                  </a:lnTo>
                  <a:cubicBezTo>
                    <a:pt x="44743" y="6436"/>
                    <a:pt x="48117" y="6223"/>
                    <a:pt x="51399" y="5372"/>
                  </a:cubicBezTo>
                  <a:cubicBezTo>
                    <a:pt x="54682" y="4490"/>
                    <a:pt x="57843" y="2940"/>
                    <a:pt x="60092" y="387"/>
                  </a:cubicBezTo>
                  <a:cubicBezTo>
                    <a:pt x="53794" y="129"/>
                    <a:pt x="47496" y="0"/>
                    <a:pt x="41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601;p79">
              <a:extLst>
                <a:ext uri="{FF2B5EF4-FFF2-40B4-BE49-F238E27FC236}">
                  <a16:creationId xmlns:a16="http://schemas.microsoft.com/office/drawing/2014/main" id="{902496C5-2BCF-325B-3D28-6E31E5BF799E}"/>
                </a:ext>
              </a:extLst>
            </p:cNvPr>
            <p:cNvSpPr/>
            <p:nvPr/>
          </p:nvSpPr>
          <p:spPr>
            <a:xfrm>
              <a:off x="3994780" y="3988262"/>
              <a:ext cx="926349" cy="124199"/>
            </a:xfrm>
            <a:custGeom>
              <a:avLst/>
              <a:gdLst/>
              <a:ahLst/>
              <a:cxnLst/>
              <a:rect l="l" t="t" r="r" b="b"/>
              <a:pathLst>
                <a:path w="60094" h="8057" extrusionOk="0">
                  <a:moveTo>
                    <a:pt x="41549" y="0"/>
                  </a:moveTo>
                  <a:cubicBezTo>
                    <a:pt x="27682" y="0"/>
                    <a:pt x="13812" y="615"/>
                    <a:pt x="1" y="1856"/>
                  </a:cubicBezTo>
                  <a:cubicBezTo>
                    <a:pt x="2159" y="4956"/>
                    <a:pt x="5807" y="6780"/>
                    <a:pt x="9515" y="7540"/>
                  </a:cubicBezTo>
                  <a:cubicBezTo>
                    <a:pt x="11428" y="7932"/>
                    <a:pt x="13373" y="8057"/>
                    <a:pt x="15326" y="8057"/>
                  </a:cubicBezTo>
                  <a:cubicBezTo>
                    <a:pt x="17158" y="8057"/>
                    <a:pt x="18997" y="7946"/>
                    <a:pt x="20822" y="7843"/>
                  </a:cubicBezTo>
                  <a:lnTo>
                    <a:pt x="41369" y="6628"/>
                  </a:lnTo>
                  <a:cubicBezTo>
                    <a:pt x="44743" y="6415"/>
                    <a:pt x="48148" y="6202"/>
                    <a:pt x="51430" y="5351"/>
                  </a:cubicBezTo>
                  <a:cubicBezTo>
                    <a:pt x="54683" y="4500"/>
                    <a:pt x="57874" y="2919"/>
                    <a:pt x="60093" y="366"/>
                  </a:cubicBezTo>
                  <a:cubicBezTo>
                    <a:pt x="53916" y="122"/>
                    <a:pt x="47733" y="0"/>
                    <a:pt x="4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602;p79">
              <a:extLst>
                <a:ext uri="{FF2B5EF4-FFF2-40B4-BE49-F238E27FC236}">
                  <a16:creationId xmlns:a16="http://schemas.microsoft.com/office/drawing/2014/main" id="{377E431D-F774-F494-D7F5-0CC93A624A4C}"/>
                </a:ext>
              </a:extLst>
            </p:cNvPr>
            <p:cNvSpPr/>
            <p:nvPr/>
          </p:nvSpPr>
          <p:spPr>
            <a:xfrm>
              <a:off x="3674273" y="3635674"/>
              <a:ext cx="1427676" cy="421230"/>
            </a:xfrm>
            <a:custGeom>
              <a:avLst/>
              <a:gdLst/>
              <a:ahLst/>
              <a:cxnLst/>
              <a:rect l="l" t="t" r="r" b="b"/>
              <a:pathLst>
                <a:path w="92616" h="27326" extrusionOk="0">
                  <a:moveTo>
                    <a:pt x="29066" y="0"/>
                  </a:moveTo>
                  <a:cubicBezTo>
                    <a:pt x="19746" y="0"/>
                    <a:pt x="10009" y="748"/>
                    <a:pt x="1307" y="2751"/>
                  </a:cubicBezTo>
                  <a:lnTo>
                    <a:pt x="0" y="4726"/>
                  </a:lnTo>
                  <a:cubicBezTo>
                    <a:pt x="5046" y="12173"/>
                    <a:pt x="13770" y="23146"/>
                    <a:pt x="22675" y="26003"/>
                  </a:cubicBezTo>
                  <a:cubicBezTo>
                    <a:pt x="25927" y="27048"/>
                    <a:pt x="29345" y="27325"/>
                    <a:pt x="32788" y="27325"/>
                  </a:cubicBezTo>
                  <a:cubicBezTo>
                    <a:pt x="34655" y="27325"/>
                    <a:pt x="36530" y="27244"/>
                    <a:pt x="38390" y="27158"/>
                  </a:cubicBezTo>
                  <a:cubicBezTo>
                    <a:pt x="55807" y="26307"/>
                    <a:pt x="73193" y="25122"/>
                    <a:pt x="90579" y="23572"/>
                  </a:cubicBezTo>
                  <a:cubicBezTo>
                    <a:pt x="92342" y="19529"/>
                    <a:pt x="92616" y="13359"/>
                    <a:pt x="85959" y="12112"/>
                  </a:cubicBezTo>
                  <a:cubicBezTo>
                    <a:pt x="71187" y="11353"/>
                    <a:pt x="57661" y="3723"/>
                    <a:pt x="43405" y="562"/>
                  </a:cubicBezTo>
                  <a:cubicBezTo>
                    <a:pt x="38891" y="213"/>
                    <a:pt x="34038" y="0"/>
                    <a:pt x="29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603;p79">
              <a:extLst>
                <a:ext uri="{FF2B5EF4-FFF2-40B4-BE49-F238E27FC236}">
                  <a16:creationId xmlns:a16="http://schemas.microsoft.com/office/drawing/2014/main" id="{2E392FBE-84C5-99F1-EE20-59B44C608A7C}"/>
                </a:ext>
              </a:extLst>
            </p:cNvPr>
            <p:cNvSpPr/>
            <p:nvPr/>
          </p:nvSpPr>
          <p:spPr>
            <a:xfrm>
              <a:off x="3697706" y="3664749"/>
              <a:ext cx="1427676" cy="421431"/>
            </a:xfrm>
            <a:custGeom>
              <a:avLst/>
              <a:gdLst/>
              <a:ahLst/>
              <a:cxnLst/>
              <a:rect l="l" t="t" r="r" b="b"/>
              <a:pathLst>
                <a:path w="92616" h="27339" extrusionOk="0">
                  <a:moveTo>
                    <a:pt x="29111" y="0"/>
                  </a:moveTo>
                  <a:cubicBezTo>
                    <a:pt x="19777" y="0"/>
                    <a:pt x="10023" y="754"/>
                    <a:pt x="1307" y="2779"/>
                  </a:cubicBezTo>
                  <a:lnTo>
                    <a:pt x="0" y="4755"/>
                  </a:lnTo>
                  <a:cubicBezTo>
                    <a:pt x="5046" y="12172"/>
                    <a:pt x="13769" y="23145"/>
                    <a:pt x="22675" y="26032"/>
                  </a:cubicBezTo>
                  <a:cubicBezTo>
                    <a:pt x="25917" y="27054"/>
                    <a:pt x="29324" y="27339"/>
                    <a:pt x="32756" y="27339"/>
                  </a:cubicBezTo>
                  <a:cubicBezTo>
                    <a:pt x="34634" y="27339"/>
                    <a:pt x="36519" y="27253"/>
                    <a:pt x="38390" y="27157"/>
                  </a:cubicBezTo>
                  <a:cubicBezTo>
                    <a:pt x="55807" y="26336"/>
                    <a:pt x="73193" y="25120"/>
                    <a:pt x="90579" y="23570"/>
                  </a:cubicBezTo>
                  <a:cubicBezTo>
                    <a:pt x="92342" y="19558"/>
                    <a:pt x="92616" y="13388"/>
                    <a:pt x="85959" y="12111"/>
                  </a:cubicBezTo>
                  <a:cubicBezTo>
                    <a:pt x="71187" y="11381"/>
                    <a:pt x="57661" y="3722"/>
                    <a:pt x="43405" y="561"/>
                  </a:cubicBezTo>
                  <a:cubicBezTo>
                    <a:pt x="38904" y="213"/>
                    <a:pt x="34066" y="0"/>
                    <a:pt x="29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604;p79">
              <a:extLst>
                <a:ext uri="{FF2B5EF4-FFF2-40B4-BE49-F238E27FC236}">
                  <a16:creationId xmlns:a16="http://schemas.microsoft.com/office/drawing/2014/main" id="{2FAFAC55-B3EE-9B5A-5A96-87102A282A7C}"/>
                </a:ext>
              </a:extLst>
            </p:cNvPr>
            <p:cNvSpPr/>
            <p:nvPr/>
          </p:nvSpPr>
          <p:spPr>
            <a:xfrm>
              <a:off x="3697706" y="3664749"/>
              <a:ext cx="1039726" cy="421431"/>
            </a:xfrm>
            <a:custGeom>
              <a:avLst/>
              <a:gdLst/>
              <a:ahLst/>
              <a:cxnLst/>
              <a:rect l="l" t="t" r="r" b="b"/>
              <a:pathLst>
                <a:path w="67449" h="27339" extrusionOk="0">
                  <a:moveTo>
                    <a:pt x="29104" y="0"/>
                  </a:moveTo>
                  <a:cubicBezTo>
                    <a:pt x="19763" y="0"/>
                    <a:pt x="10003" y="754"/>
                    <a:pt x="1307" y="2779"/>
                  </a:cubicBezTo>
                  <a:lnTo>
                    <a:pt x="0" y="4755"/>
                  </a:lnTo>
                  <a:cubicBezTo>
                    <a:pt x="5046" y="12172"/>
                    <a:pt x="13739" y="23145"/>
                    <a:pt x="22675" y="26032"/>
                  </a:cubicBezTo>
                  <a:cubicBezTo>
                    <a:pt x="25897" y="27054"/>
                    <a:pt x="29310" y="27339"/>
                    <a:pt x="32749" y="27339"/>
                  </a:cubicBezTo>
                  <a:cubicBezTo>
                    <a:pt x="34630" y="27339"/>
                    <a:pt x="36519" y="27253"/>
                    <a:pt x="38390" y="27157"/>
                  </a:cubicBezTo>
                  <a:cubicBezTo>
                    <a:pt x="48086" y="26701"/>
                    <a:pt x="57782" y="26123"/>
                    <a:pt x="67448" y="25424"/>
                  </a:cubicBezTo>
                  <a:cubicBezTo>
                    <a:pt x="66688" y="18281"/>
                    <a:pt x="66141" y="10986"/>
                    <a:pt x="61217" y="6093"/>
                  </a:cubicBezTo>
                  <a:cubicBezTo>
                    <a:pt x="55320" y="4026"/>
                    <a:pt x="49423" y="1898"/>
                    <a:pt x="43405" y="561"/>
                  </a:cubicBezTo>
                  <a:cubicBezTo>
                    <a:pt x="38904" y="213"/>
                    <a:pt x="34063" y="0"/>
                    <a:pt x="29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605;p79">
              <a:extLst>
                <a:ext uri="{FF2B5EF4-FFF2-40B4-BE49-F238E27FC236}">
                  <a16:creationId xmlns:a16="http://schemas.microsoft.com/office/drawing/2014/main" id="{54621CBE-ADEB-66E0-6719-4F0C7E397BC3}"/>
                </a:ext>
              </a:extLst>
            </p:cNvPr>
            <p:cNvSpPr/>
            <p:nvPr/>
          </p:nvSpPr>
          <p:spPr>
            <a:xfrm>
              <a:off x="3470437" y="2924762"/>
              <a:ext cx="1203249" cy="1030554"/>
            </a:xfrm>
            <a:custGeom>
              <a:avLst/>
              <a:gdLst/>
              <a:ahLst/>
              <a:cxnLst/>
              <a:rect l="l" t="t" r="r" b="b"/>
              <a:pathLst>
                <a:path w="78057" h="66854" extrusionOk="0">
                  <a:moveTo>
                    <a:pt x="15684" y="1"/>
                  </a:moveTo>
                  <a:cubicBezTo>
                    <a:pt x="12940" y="1"/>
                    <a:pt x="10187" y="297"/>
                    <a:pt x="7629" y="1295"/>
                  </a:cubicBezTo>
                  <a:cubicBezTo>
                    <a:pt x="4468" y="2542"/>
                    <a:pt x="1641" y="5065"/>
                    <a:pt x="730" y="8347"/>
                  </a:cubicBezTo>
                  <a:cubicBezTo>
                    <a:pt x="0" y="10992"/>
                    <a:pt x="578" y="13758"/>
                    <a:pt x="1186" y="16432"/>
                  </a:cubicBezTo>
                  <a:cubicBezTo>
                    <a:pt x="3344" y="25825"/>
                    <a:pt x="6140" y="35065"/>
                    <a:pt x="9575" y="44123"/>
                  </a:cubicBezTo>
                  <a:cubicBezTo>
                    <a:pt x="12006" y="50567"/>
                    <a:pt x="14985" y="57193"/>
                    <a:pt x="20578" y="61236"/>
                  </a:cubicBezTo>
                  <a:cubicBezTo>
                    <a:pt x="25593" y="64853"/>
                    <a:pt x="32007" y="65825"/>
                    <a:pt x="38177" y="66342"/>
                  </a:cubicBezTo>
                  <a:cubicBezTo>
                    <a:pt x="42785" y="66709"/>
                    <a:pt x="47401" y="66854"/>
                    <a:pt x="52020" y="66854"/>
                  </a:cubicBezTo>
                  <a:cubicBezTo>
                    <a:pt x="60412" y="66854"/>
                    <a:pt x="68815" y="66376"/>
                    <a:pt x="77205" y="65886"/>
                  </a:cubicBezTo>
                  <a:cubicBezTo>
                    <a:pt x="78056" y="60597"/>
                    <a:pt x="75989" y="55156"/>
                    <a:pt x="72676" y="50962"/>
                  </a:cubicBezTo>
                  <a:cubicBezTo>
                    <a:pt x="69363" y="46767"/>
                    <a:pt x="64895" y="43637"/>
                    <a:pt x="60366" y="40749"/>
                  </a:cubicBezTo>
                  <a:cubicBezTo>
                    <a:pt x="54013" y="36706"/>
                    <a:pt x="47387" y="33059"/>
                    <a:pt x="41581" y="28317"/>
                  </a:cubicBezTo>
                  <a:cubicBezTo>
                    <a:pt x="35745" y="23545"/>
                    <a:pt x="30639" y="17557"/>
                    <a:pt x="28420" y="10384"/>
                  </a:cubicBezTo>
                  <a:cubicBezTo>
                    <a:pt x="27478" y="7375"/>
                    <a:pt x="26931" y="3970"/>
                    <a:pt x="24499" y="1964"/>
                  </a:cubicBezTo>
                  <a:cubicBezTo>
                    <a:pt x="22645" y="475"/>
                    <a:pt x="20122" y="171"/>
                    <a:pt x="17721" y="49"/>
                  </a:cubicBezTo>
                  <a:cubicBezTo>
                    <a:pt x="17044" y="19"/>
                    <a:pt x="16364" y="1"/>
                    <a:pt x="15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606;p79">
              <a:extLst>
                <a:ext uri="{FF2B5EF4-FFF2-40B4-BE49-F238E27FC236}">
                  <a16:creationId xmlns:a16="http://schemas.microsoft.com/office/drawing/2014/main" id="{72EC64CC-26BB-0D62-E010-A90F4F71F14D}"/>
                </a:ext>
              </a:extLst>
            </p:cNvPr>
            <p:cNvSpPr/>
            <p:nvPr/>
          </p:nvSpPr>
          <p:spPr>
            <a:xfrm>
              <a:off x="3806407" y="3034234"/>
              <a:ext cx="322852" cy="362669"/>
            </a:xfrm>
            <a:custGeom>
              <a:avLst/>
              <a:gdLst/>
              <a:ahLst/>
              <a:cxnLst/>
              <a:rect l="l" t="t" r="r" b="b"/>
              <a:pathLst>
                <a:path w="20944" h="23527" extrusionOk="0">
                  <a:moveTo>
                    <a:pt x="1" y="0"/>
                  </a:moveTo>
                  <a:cubicBezTo>
                    <a:pt x="1703" y="9757"/>
                    <a:pt x="7509" y="18329"/>
                    <a:pt x="15959" y="23526"/>
                  </a:cubicBezTo>
                  <a:cubicBezTo>
                    <a:pt x="16019" y="20791"/>
                    <a:pt x="17752" y="18450"/>
                    <a:pt x="18998" y="16019"/>
                  </a:cubicBezTo>
                  <a:cubicBezTo>
                    <a:pt x="20214" y="13617"/>
                    <a:pt x="20943" y="10456"/>
                    <a:pt x="19241" y="8328"/>
                  </a:cubicBezTo>
                  <a:cubicBezTo>
                    <a:pt x="18147" y="6961"/>
                    <a:pt x="16323" y="6444"/>
                    <a:pt x="14652" y="5988"/>
                  </a:cubicBezTo>
                  <a:lnTo>
                    <a:pt x="1885" y="25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607;p79">
              <a:extLst>
                <a:ext uri="{FF2B5EF4-FFF2-40B4-BE49-F238E27FC236}">
                  <a16:creationId xmlns:a16="http://schemas.microsoft.com/office/drawing/2014/main" id="{AC055352-9184-35FD-17D2-2DA2D2A7420D}"/>
                </a:ext>
              </a:extLst>
            </p:cNvPr>
            <p:cNvSpPr/>
            <p:nvPr/>
          </p:nvSpPr>
          <p:spPr>
            <a:xfrm>
              <a:off x="3505571" y="2947748"/>
              <a:ext cx="1106735" cy="997351"/>
            </a:xfrm>
            <a:custGeom>
              <a:avLst/>
              <a:gdLst/>
              <a:ahLst/>
              <a:cxnLst/>
              <a:rect l="l" t="t" r="r" b="b"/>
              <a:pathLst>
                <a:path w="71796" h="64700" extrusionOk="0">
                  <a:moveTo>
                    <a:pt x="12174" y="0"/>
                  </a:moveTo>
                  <a:cubicBezTo>
                    <a:pt x="11787" y="0"/>
                    <a:pt x="11396" y="16"/>
                    <a:pt x="11004" y="48"/>
                  </a:cubicBezTo>
                  <a:cubicBezTo>
                    <a:pt x="7296" y="382"/>
                    <a:pt x="3983" y="1294"/>
                    <a:pt x="1" y="3178"/>
                  </a:cubicBezTo>
                  <a:lnTo>
                    <a:pt x="153" y="3543"/>
                  </a:lnTo>
                  <a:cubicBezTo>
                    <a:pt x="4104" y="1659"/>
                    <a:pt x="7357" y="747"/>
                    <a:pt x="11034" y="443"/>
                  </a:cubicBezTo>
                  <a:cubicBezTo>
                    <a:pt x="11433" y="410"/>
                    <a:pt x="11829" y="393"/>
                    <a:pt x="12221" y="393"/>
                  </a:cubicBezTo>
                  <a:cubicBezTo>
                    <a:pt x="16136" y="393"/>
                    <a:pt x="19664" y="2021"/>
                    <a:pt x="21460" y="4729"/>
                  </a:cubicBezTo>
                  <a:cubicBezTo>
                    <a:pt x="21916" y="5458"/>
                    <a:pt x="22311" y="6218"/>
                    <a:pt x="22646" y="7008"/>
                  </a:cubicBezTo>
                  <a:cubicBezTo>
                    <a:pt x="23162" y="8194"/>
                    <a:pt x="23740" y="9409"/>
                    <a:pt x="24682" y="10352"/>
                  </a:cubicBezTo>
                  <a:cubicBezTo>
                    <a:pt x="26020" y="11689"/>
                    <a:pt x="27813" y="12236"/>
                    <a:pt x="29576" y="12783"/>
                  </a:cubicBezTo>
                  <a:cubicBezTo>
                    <a:pt x="30123" y="12935"/>
                    <a:pt x="30670" y="13118"/>
                    <a:pt x="31217" y="13300"/>
                  </a:cubicBezTo>
                  <a:cubicBezTo>
                    <a:pt x="33375" y="14090"/>
                    <a:pt x="35655" y="15762"/>
                    <a:pt x="35594" y="18042"/>
                  </a:cubicBezTo>
                  <a:cubicBezTo>
                    <a:pt x="35564" y="18923"/>
                    <a:pt x="35138" y="19805"/>
                    <a:pt x="34743" y="20625"/>
                  </a:cubicBezTo>
                  <a:cubicBezTo>
                    <a:pt x="34318" y="21568"/>
                    <a:pt x="33862" y="22540"/>
                    <a:pt x="33892" y="23574"/>
                  </a:cubicBezTo>
                  <a:cubicBezTo>
                    <a:pt x="33953" y="25367"/>
                    <a:pt x="35351" y="26735"/>
                    <a:pt x="36749" y="27860"/>
                  </a:cubicBezTo>
                  <a:cubicBezTo>
                    <a:pt x="40032" y="30534"/>
                    <a:pt x="43588" y="32905"/>
                    <a:pt x="47053" y="35215"/>
                  </a:cubicBezTo>
                  <a:cubicBezTo>
                    <a:pt x="51035" y="37860"/>
                    <a:pt x="55139" y="40595"/>
                    <a:pt x="58786" y="43756"/>
                  </a:cubicBezTo>
                  <a:cubicBezTo>
                    <a:pt x="65169" y="49288"/>
                    <a:pt x="71370" y="55459"/>
                    <a:pt x="71005" y="64699"/>
                  </a:cubicBezTo>
                  <a:lnTo>
                    <a:pt x="71370" y="64699"/>
                  </a:lnTo>
                  <a:cubicBezTo>
                    <a:pt x="71795" y="55276"/>
                    <a:pt x="65504" y="49045"/>
                    <a:pt x="59060" y="43483"/>
                  </a:cubicBezTo>
                  <a:cubicBezTo>
                    <a:pt x="55351" y="40291"/>
                    <a:pt x="51248" y="37556"/>
                    <a:pt x="47266" y="34911"/>
                  </a:cubicBezTo>
                  <a:cubicBezTo>
                    <a:pt x="43801" y="32601"/>
                    <a:pt x="40245" y="30230"/>
                    <a:pt x="36962" y="27556"/>
                  </a:cubicBezTo>
                  <a:cubicBezTo>
                    <a:pt x="35655" y="26492"/>
                    <a:pt x="34318" y="25185"/>
                    <a:pt x="34257" y="23574"/>
                  </a:cubicBezTo>
                  <a:cubicBezTo>
                    <a:pt x="34226" y="22601"/>
                    <a:pt x="34652" y="21720"/>
                    <a:pt x="35077" y="20777"/>
                  </a:cubicBezTo>
                  <a:cubicBezTo>
                    <a:pt x="35503" y="19926"/>
                    <a:pt x="35929" y="19014"/>
                    <a:pt x="35959" y="18042"/>
                  </a:cubicBezTo>
                  <a:cubicBezTo>
                    <a:pt x="36050" y="15549"/>
                    <a:pt x="33618" y="13756"/>
                    <a:pt x="31339" y="12935"/>
                  </a:cubicBezTo>
                  <a:cubicBezTo>
                    <a:pt x="30792" y="12753"/>
                    <a:pt x="30245" y="12571"/>
                    <a:pt x="29697" y="12419"/>
                  </a:cubicBezTo>
                  <a:cubicBezTo>
                    <a:pt x="27995" y="11872"/>
                    <a:pt x="26202" y="11324"/>
                    <a:pt x="24956" y="10078"/>
                  </a:cubicBezTo>
                  <a:cubicBezTo>
                    <a:pt x="24074" y="9166"/>
                    <a:pt x="23527" y="8042"/>
                    <a:pt x="22980" y="6826"/>
                  </a:cubicBezTo>
                  <a:cubicBezTo>
                    <a:pt x="22646" y="6036"/>
                    <a:pt x="22220" y="5245"/>
                    <a:pt x="21764" y="4516"/>
                  </a:cubicBezTo>
                  <a:cubicBezTo>
                    <a:pt x="19933" y="1713"/>
                    <a:pt x="16227" y="0"/>
                    <a:pt x="12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608;p79">
              <a:extLst>
                <a:ext uri="{FF2B5EF4-FFF2-40B4-BE49-F238E27FC236}">
                  <a16:creationId xmlns:a16="http://schemas.microsoft.com/office/drawing/2014/main" id="{135C8F3A-C3DE-D92D-EFAE-4021274E88A0}"/>
                </a:ext>
              </a:extLst>
            </p:cNvPr>
            <p:cNvSpPr/>
            <p:nvPr/>
          </p:nvSpPr>
          <p:spPr>
            <a:xfrm>
              <a:off x="4398242" y="3919859"/>
              <a:ext cx="9850" cy="493"/>
            </a:xfrm>
            <a:custGeom>
              <a:avLst/>
              <a:gdLst/>
              <a:ahLst/>
              <a:cxnLst/>
              <a:rect l="l" t="t" r="r" b="b"/>
              <a:pathLst>
                <a:path w="639" h="32" extrusionOk="0">
                  <a:moveTo>
                    <a:pt x="639" y="1"/>
                  </a:moveTo>
                  <a:lnTo>
                    <a:pt x="1" y="31"/>
                  </a:lnTo>
                  <a:cubicBezTo>
                    <a:pt x="213" y="31"/>
                    <a:pt x="426" y="31"/>
                    <a:pt x="639" y="1"/>
                  </a:cubicBezTo>
                  <a:close/>
                </a:path>
              </a:pathLst>
            </a:custGeom>
            <a:solidFill>
              <a:srgbClr val="106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609;p79">
              <a:extLst>
                <a:ext uri="{FF2B5EF4-FFF2-40B4-BE49-F238E27FC236}">
                  <a16:creationId xmlns:a16="http://schemas.microsoft.com/office/drawing/2014/main" id="{482F232A-F468-610E-0801-002B7C7ED670}"/>
                </a:ext>
              </a:extLst>
            </p:cNvPr>
            <p:cNvSpPr/>
            <p:nvPr/>
          </p:nvSpPr>
          <p:spPr>
            <a:xfrm>
              <a:off x="3657870" y="3530457"/>
              <a:ext cx="740799" cy="400158"/>
            </a:xfrm>
            <a:custGeom>
              <a:avLst/>
              <a:gdLst/>
              <a:ahLst/>
              <a:cxnLst/>
              <a:rect l="l" t="t" r="r" b="b"/>
              <a:pathLst>
                <a:path w="48057" h="25959" extrusionOk="0">
                  <a:moveTo>
                    <a:pt x="31369" y="1"/>
                  </a:moveTo>
                  <a:lnTo>
                    <a:pt x="30822" y="10731"/>
                  </a:lnTo>
                  <a:cubicBezTo>
                    <a:pt x="26713" y="11255"/>
                    <a:pt x="22584" y="11515"/>
                    <a:pt x="18458" y="11515"/>
                  </a:cubicBezTo>
                  <a:cubicBezTo>
                    <a:pt x="12297" y="11515"/>
                    <a:pt x="6141" y="10935"/>
                    <a:pt x="61" y="9788"/>
                  </a:cubicBezTo>
                  <a:lnTo>
                    <a:pt x="0" y="10183"/>
                  </a:lnTo>
                  <a:cubicBezTo>
                    <a:pt x="6080" y="11339"/>
                    <a:pt x="12250" y="11916"/>
                    <a:pt x="18451" y="11916"/>
                  </a:cubicBezTo>
                  <a:cubicBezTo>
                    <a:pt x="22584" y="11916"/>
                    <a:pt x="26688" y="11673"/>
                    <a:pt x="30791" y="11156"/>
                  </a:cubicBezTo>
                  <a:lnTo>
                    <a:pt x="30791" y="11217"/>
                  </a:lnTo>
                  <a:lnTo>
                    <a:pt x="44135" y="25320"/>
                  </a:lnTo>
                  <a:cubicBezTo>
                    <a:pt x="41323" y="25471"/>
                    <a:pt x="38587" y="25547"/>
                    <a:pt x="35922" y="25547"/>
                  </a:cubicBezTo>
                  <a:cubicBezTo>
                    <a:pt x="26228" y="25547"/>
                    <a:pt x="17468" y="24544"/>
                    <a:pt x="9362" y="22494"/>
                  </a:cubicBezTo>
                  <a:lnTo>
                    <a:pt x="9271" y="22889"/>
                  </a:lnTo>
                  <a:cubicBezTo>
                    <a:pt x="17387" y="24925"/>
                    <a:pt x="26110" y="25959"/>
                    <a:pt x="35776" y="25959"/>
                  </a:cubicBezTo>
                  <a:cubicBezTo>
                    <a:pt x="38907" y="25959"/>
                    <a:pt x="42129" y="25837"/>
                    <a:pt x="45442" y="25624"/>
                  </a:cubicBezTo>
                  <a:lnTo>
                    <a:pt x="45442" y="25442"/>
                  </a:lnTo>
                  <a:lnTo>
                    <a:pt x="48056" y="25320"/>
                  </a:lnTo>
                  <a:cubicBezTo>
                    <a:pt x="46749" y="25260"/>
                    <a:pt x="45533" y="24682"/>
                    <a:pt x="44652" y="23740"/>
                  </a:cubicBezTo>
                  <a:cubicBezTo>
                    <a:pt x="42767" y="21855"/>
                    <a:pt x="34226" y="10275"/>
                    <a:pt x="34013" y="9697"/>
                  </a:cubicBezTo>
                  <a:cubicBezTo>
                    <a:pt x="33831" y="9120"/>
                    <a:pt x="31369" y="1"/>
                    <a:pt x="3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610;p79">
              <a:extLst>
                <a:ext uri="{FF2B5EF4-FFF2-40B4-BE49-F238E27FC236}">
                  <a16:creationId xmlns:a16="http://schemas.microsoft.com/office/drawing/2014/main" id="{D7382115-DE2D-53DB-F8C2-DA495B8518B4}"/>
                </a:ext>
              </a:extLst>
            </p:cNvPr>
            <p:cNvSpPr/>
            <p:nvPr/>
          </p:nvSpPr>
          <p:spPr>
            <a:xfrm>
              <a:off x="3827974" y="3172118"/>
              <a:ext cx="189774" cy="239210"/>
            </a:xfrm>
            <a:custGeom>
              <a:avLst/>
              <a:gdLst/>
              <a:ahLst/>
              <a:cxnLst/>
              <a:rect l="l" t="t" r="r" b="b"/>
              <a:pathLst>
                <a:path w="12311" h="15518" extrusionOk="0">
                  <a:moveTo>
                    <a:pt x="5341" y="0"/>
                  </a:moveTo>
                  <a:cubicBezTo>
                    <a:pt x="4881" y="0"/>
                    <a:pt x="4432" y="74"/>
                    <a:pt x="4012" y="266"/>
                  </a:cubicBezTo>
                  <a:cubicBezTo>
                    <a:pt x="3161" y="661"/>
                    <a:pt x="2614" y="1482"/>
                    <a:pt x="2158" y="2272"/>
                  </a:cubicBezTo>
                  <a:cubicBezTo>
                    <a:pt x="730" y="4886"/>
                    <a:pt x="0" y="7834"/>
                    <a:pt x="61" y="10813"/>
                  </a:cubicBezTo>
                  <a:cubicBezTo>
                    <a:pt x="122" y="12515"/>
                    <a:pt x="578" y="14400"/>
                    <a:pt x="2067" y="15190"/>
                  </a:cubicBezTo>
                  <a:cubicBezTo>
                    <a:pt x="2514" y="15418"/>
                    <a:pt x="2986" y="15517"/>
                    <a:pt x="3463" y="15517"/>
                  </a:cubicBezTo>
                  <a:cubicBezTo>
                    <a:pt x="4769" y="15517"/>
                    <a:pt x="6119" y="14774"/>
                    <a:pt x="7143" y="13883"/>
                  </a:cubicBezTo>
                  <a:cubicBezTo>
                    <a:pt x="9119" y="12181"/>
                    <a:pt x="10365" y="9749"/>
                    <a:pt x="11216" y="7287"/>
                  </a:cubicBezTo>
                  <a:cubicBezTo>
                    <a:pt x="11794" y="5555"/>
                    <a:pt x="12310" y="3609"/>
                    <a:pt x="11125" y="2211"/>
                  </a:cubicBezTo>
                  <a:cubicBezTo>
                    <a:pt x="10243" y="1117"/>
                    <a:pt x="8815" y="722"/>
                    <a:pt x="7477" y="357"/>
                  </a:cubicBezTo>
                  <a:cubicBezTo>
                    <a:pt x="6778" y="173"/>
                    <a:pt x="6046" y="0"/>
                    <a:pt x="5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611;p79">
              <a:extLst>
                <a:ext uri="{FF2B5EF4-FFF2-40B4-BE49-F238E27FC236}">
                  <a16:creationId xmlns:a16="http://schemas.microsoft.com/office/drawing/2014/main" id="{C793E2BD-10F5-C6CB-2119-AB040A7E1102}"/>
                </a:ext>
              </a:extLst>
            </p:cNvPr>
            <p:cNvSpPr/>
            <p:nvPr/>
          </p:nvSpPr>
          <p:spPr>
            <a:xfrm>
              <a:off x="3836407" y="3192730"/>
              <a:ext cx="189774" cy="239133"/>
            </a:xfrm>
            <a:custGeom>
              <a:avLst/>
              <a:gdLst/>
              <a:ahLst/>
              <a:cxnLst/>
              <a:rect l="l" t="t" r="r" b="b"/>
              <a:pathLst>
                <a:path w="12311" h="15513" extrusionOk="0">
                  <a:moveTo>
                    <a:pt x="5350" y="1"/>
                  </a:moveTo>
                  <a:cubicBezTo>
                    <a:pt x="4886" y="1"/>
                    <a:pt x="4432" y="74"/>
                    <a:pt x="4012" y="266"/>
                  </a:cubicBezTo>
                  <a:cubicBezTo>
                    <a:pt x="3192" y="661"/>
                    <a:pt x="2645" y="1452"/>
                    <a:pt x="2189" y="2272"/>
                  </a:cubicBezTo>
                  <a:cubicBezTo>
                    <a:pt x="730" y="4886"/>
                    <a:pt x="0" y="7835"/>
                    <a:pt x="91" y="10814"/>
                  </a:cubicBezTo>
                  <a:cubicBezTo>
                    <a:pt x="122" y="12485"/>
                    <a:pt x="608" y="14400"/>
                    <a:pt x="2097" y="15191"/>
                  </a:cubicBezTo>
                  <a:cubicBezTo>
                    <a:pt x="2530" y="15415"/>
                    <a:pt x="2987" y="15512"/>
                    <a:pt x="3453" y="15512"/>
                  </a:cubicBezTo>
                  <a:cubicBezTo>
                    <a:pt x="4753" y="15512"/>
                    <a:pt x="6113" y="14749"/>
                    <a:pt x="7143" y="13853"/>
                  </a:cubicBezTo>
                  <a:cubicBezTo>
                    <a:pt x="9149" y="12151"/>
                    <a:pt x="10365" y="9750"/>
                    <a:pt x="11216" y="7288"/>
                  </a:cubicBezTo>
                  <a:cubicBezTo>
                    <a:pt x="11824" y="5555"/>
                    <a:pt x="12310" y="3610"/>
                    <a:pt x="11155" y="2181"/>
                  </a:cubicBezTo>
                  <a:cubicBezTo>
                    <a:pt x="10274" y="1117"/>
                    <a:pt x="8815" y="692"/>
                    <a:pt x="7478" y="357"/>
                  </a:cubicBezTo>
                  <a:cubicBezTo>
                    <a:pt x="6797" y="174"/>
                    <a:pt x="606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612;p79">
              <a:extLst>
                <a:ext uri="{FF2B5EF4-FFF2-40B4-BE49-F238E27FC236}">
                  <a16:creationId xmlns:a16="http://schemas.microsoft.com/office/drawing/2014/main" id="{26EE9215-7D8F-542A-B877-8E4B9E81BBF8}"/>
                </a:ext>
              </a:extLst>
            </p:cNvPr>
            <p:cNvSpPr/>
            <p:nvPr/>
          </p:nvSpPr>
          <p:spPr>
            <a:xfrm>
              <a:off x="3764705" y="3010801"/>
              <a:ext cx="81083" cy="392188"/>
            </a:xfrm>
            <a:custGeom>
              <a:avLst/>
              <a:gdLst/>
              <a:ahLst/>
              <a:cxnLst/>
              <a:rect l="l" t="t" r="r" b="b"/>
              <a:pathLst>
                <a:path w="5260" h="25442" extrusionOk="0">
                  <a:moveTo>
                    <a:pt x="2159" y="0"/>
                  </a:moveTo>
                  <a:cubicBezTo>
                    <a:pt x="1368" y="122"/>
                    <a:pt x="1156" y="1125"/>
                    <a:pt x="1095" y="1915"/>
                  </a:cubicBezTo>
                  <a:lnTo>
                    <a:pt x="92" y="20456"/>
                  </a:lnTo>
                  <a:cubicBezTo>
                    <a:pt x="1" y="21399"/>
                    <a:pt x="61" y="22402"/>
                    <a:pt x="274" y="23344"/>
                  </a:cubicBezTo>
                  <a:cubicBezTo>
                    <a:pt x="487" y="24286"/>
                    <a:pt x="1186" y="25077"/>
                    <a:pt x="2128" y="25441"/>
                  </a:cubicBezTo>
                  <a:cubicBezTo>
                    <a:pt x="609" y="22098"/>
                    <a:pt x="1520" y="18207"/>
                    <a:pt x="2675" y="14742"/>
                  </a:cubicBezTo>
                  <a:cubicBezTo>
                    <a:pt x="3830" y="11247"/>
                    <a:pt x="5259" y="7690"/>
                    <a:pt x="4773" y="4073"/>
                  </a:cubicBezTo>
                  <a:cubicBezTo>
                    <a:pt x="4651" y="2797"/>
                    <a:pt x="4134" y="1611"/>
                    <a:pt x="3344" y="639"/>
                  </a:cubicBezTo>
                  <a:cubicBezTo>
                    <a:pt x="3071" y="243"/>
                    <a:pt x="2645" y="0"/>
                    <a:pt x="2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5" name="Google Shape;4615;p79"/>
          <p:cNvGrpSpPr/>
          <p:nvPr/>
        </p:nvGrpSpPr>
        <p:grpSpPr>
          <a:xfrm>
            <a:off x="374650" y="539501"/>
            <a:ext cx="8287200" cy="3393549"/>
            <a:chOff x="374650" y="539501"/>
            <a:chExt cx="8287200" cy="3393549"/>
          </a:xfrm>
        </p:grpSpPr>
        <p:sp>
          <p:nvSpPr>
            <p:cNvPr id="4616" name="Google Shape;4616;p79"/>
            <p:cNvSpPr/>
            <p:nvPr/>
          </p:nvSpPr>
          <p:spPr>
            <a:xfrm rot="10800000" flipH="1">
              <a:off x="8520550" y="245856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79"/>
            <p:cNvSpPr/>
            <p:nvPr/>
          </p:nvSpPr>
          <p:spPr>
            <a:xfrm>
              <a:off x="374650" y="379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79"/>
            <p:cNvSpPr/>
            <p:nvPr/>
          </p:nvSpPr>
          <p:spPr>
            <a:xfrm>
              <a:off x="6786250" y="3474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79"/>
            <p:cNvSpPr/>
            <p:nvPr/>
          </p:nvSpPr>
          <p:spPr>
            <a:xfrm>
              <a:off x="2097875" y="22760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79"/>
            <p:cNvSpPr/>
            <p:nvPr/>
          </p:nvSpPr>
          <p:spPr>
            <a:xfrm>
              <a:off x="7321425" y="8112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1" name="Google Shape;4621;p79"/>
            <p:cNvGrpSpPr/>
            <p:nvPr/>
          </p:nvGrpSpPr>
          <p:grpSpPr>
            <a:xfrm rot="-7546048">
              <a:off x="7202709" y="2208218"/>
              <a:ext cx="161701" cy="641985"/>
              <a:chOff x="7004550" y="3676293"/>
              <a:chExt cx="161700" cy="641982"/>
            </a:xfrm>
          </p:grpSpPr>
          <p:sp>
            <p:nvSpPr>
              <p:cNvPr id="4622" name="Google Shape;4622;p7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7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7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7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6" name="Google Shape;4626;p79"/>
            <p:cNvGrpSpPr/>
            <p:nvPr/>
          </p:nvGrpSpPr>
          <p:grpSpPr>
            <a:xfrm>
              <a:off x="713220" y="539501"/>
              <a:ext cx="545147" cy="506901"/>
              <a:chOff x="4818730" y="3307263"/>
              <a:chExt cx="1827512" cy="1699300"/>
            </a:xfrm>
          </p:grpSpPr>
          <p:sp>
            <p:nvSpPr>
              <p:cNvPr id="4627" name="Google Shape;4627;p7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7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7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7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7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7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7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7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7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7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7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7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7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7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7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7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7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7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7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7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7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7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7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7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7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09" name="Google Shape;4409;p79"/>
          <p:cNvSpPr txBox="1">
            <a:spLocks noGrp="1"/>
          </p:cNvSpPr>
          <p:nvPr>
            <p:ph type="title"/>
          </p:nvPr>
        </p:nvSpPr>
        <p:spPr>
          <a:xfrm flipH="1">
            <a:off x="202231" y="816315"/>
            <a:ext cx="8739538" cy="973580"/>
          </a:xfrm>
          <a:prstGeom prst="rect">
            <a:avLst/>
          </a:prstGeom>
        </p:spPr>
        <p:txBody>
          <a:bodyPr spcFirstLastPara="1" wrap="square" lIns="91425" tIns="91425" rIns="91425" bIns="91425" anchor="ctr" anchorCtr="0">
            <a:noAutofit/>
          </a:bodyPr>
          <a:lstStyle/>
          <a:p>
            <a:pPr lvl="0"/>
            <a:r>
              <a:rPr lang="en" sz="6600"/>
              <a:t>TECHNOLOGY AND SOFTWARES USED</a:t>
            </a:r>
            <a:endParaRPr sz="6600"/>
          </a:p>
        </p:txBody>
      </p:sp>
      <p:cxnSp>
        <p:nvCxnSpPr>
          <p:cNvPr id="4730" name="Google Shape;1186;p53">
            <a:extLst>
              <a:ext uri="{FF2B5EF4-FFF2-40B4-BE49-F238E27FC236}">
                <a16:creationId xmlns:a16="http://schemas.microsoft.com/office/drawing/2014/main" id="{D6F3A056-33F7-38A0-F488-8663B7803F64}"/>
              </a:ext>
            </a:extLst>
          </p:cNvPr>
          <p:cNvCxnSpPr>
            <a:cxnSpLocks/>
          </p:cNvCxnSpPr>
          <p:nvPr/>
        </p:nvCxnSpPr>
        <p:spPr>
          <a:xfrm flipH="1" flipV="1">
            <a:off x="9889" y="2241623"/>
            <a:ext cx="6871161" cy="7792"/>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60"/>
          <p:cNvSpPr txBox="1">
            <a:spLocks noGrp="1"/>
          </p:cNvSpPr>
          <p:nvPr>
            <p:ph type="title"/>
          </p:nvPr>
        </p:nvSpPr>
        <p:spPr>
          <a:xfrm>
            <a:off x="-1218055" y="382790"/>
            <a:ext cx="6229500" cy="1727700"/>
          </a:xfrm>
          <a:prstGeom prst="rect">
            <a:avLst/>
          </a:prstGeom>
        </p:spPr>
        <p:txBody>
          <a:bodyPr spcFirstLastPara="1" wrap="square" lIns="91425" tIns="91425" rIns="91425" bIns="91425" anchor="ctr" anchorCtr="0">
            <a:noAutofit/>
          </a:bodyPr>
          <a:lstStyle/>
          <a:p>
            <a:pPr lvl="0"/>
            <a:r>
              <a:rPr lang="en" sz="3600" b="1"/>
              <a:t> SOFTWARE USED</a:t>
            </a:r>
            <a:endParaRPr sz="3600" b="1"/>
          </a:p>
        </p:txBody>
      </p:sp>
      <p:grpSp>
        <p:nvGrpSpPr>
          <p:cNvPr id="1522" name="Google Shape;1522;p60"/>
          <p:cNvGrpSpPr/>
          <p:nvPr/>
        </p:nvGrpSpPr>
        <p:grpSpPr>
          <a:xfrm>
            <a:off x="685800" y="285750"/>
            <a:ext cx="7710898" cy="4271499"/>
            <a:chOff x="713220" y="539501"/>
            <a:chExt cx="7710898" cy="4271499"/>
          </a:xfrm>
        </p:grpSpPr>
        <p:sp>
          <p:nvSpPr>
            <p:cNvPr id="1523" name="Google Shape;1523;p60"/>
            <p:cNvSpPr/>
            <p:nvPr/>
          </p:nvSpPr>
          <p:spPr>
            <a:xfrm rot="10800000" flipH="1">
              <a:off x="7808700" y="43467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0"/>
            <p:cNvSpPr/>
            <p:nvPr/>
          </p:nvSpPr>
          <p:spPr>
            <a:xfrm>
              <a:off x="1136650" y="2763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0"/>
            <p:cNvSpPr/>
            <p:nvPr/>
          </p:nvSpPr>
          <p:spPr>
            <a:xfrm>
              <a:off x="7085125" y="181773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0"/>
            <p:cNvSpPr/>
            <p:nvPr/>
          </p:nvSpPr>
          <p:spPr>
            <a:xfrm>
              <a:off x="2004700" y="1167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0"/>
            <p:cNvSpPr/>
            <p:nvPr/>
          </p:nvSpPr>
          <p:spPr>
            <a:xfrm>
              <a:off x="4809925" y="46214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8" name="Google Shape;1528;p60"/>
            <p:cNvGrpSpPr/>
            <p:nvPr/>
          </p:nvGrpSpPr>
          <p:grpSpPr>
            <a:xfrm rot="-7546048">
              <a:off x="8035559" y="3039893"/>
              <a:ext cx="161701" cy="641985"/>
              <a:chOff x="7004550" y="3676293"/>
              <a:chExt cx="161700" cy="641982"/>
            </a:xfrm>
          </p:grpSpPr>
          <p:sp>
            <p:nvSpPr>
              <p:cNvPr id="1529" name="Google Shape;1529;p60"/>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0"/>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0"/>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60"/>
            <p:cNvGrpSpPr/>
            <p:nvPr/>
          </p:nvGrpSpPr>
          <p:grpSpPr>
            <a:xfrm>
              <a:off x="713220" y="539501"/>
              <a:ext cx="545147" cy="506901"/>
              <a:chOff x="4818730" y="3307263"/>
              <a:chExt cx="1827512" cy="1699300"/>
            </a:xfrm>
          </p:grpSpPr>
          <p:sp>
            <p:nvSpPr>
              <p:cNvPr id="1534" name="Google Shape;1534;p60"/>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0"/>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0"/>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0"/>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0"/>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0"/>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0"/>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0"/>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0"/>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0"/>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0"/>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0"/>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0"/>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0"/>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0"/>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0"/>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0"/>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0"/>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0"/>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0"/>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0"/>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0"/>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0"/>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0"/>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0"/>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621;p38"/>
          <p:cNvSpPr/>
          <p:nvPr/>
        </p:nvSpPr>
        <p:spPr>
          <a:xfrm>
            <a:off x="1524000" y="3066831"/>
            <a:ext cx="3048000" cy="876519"/>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lvl="0" algn="ctr">
              <a:lnSpc>
                <a:spcPct val="150000"/>
              </a:lnSpc>
              <a:spcAft>
                <a:spcPts val="1600"/>
              </a:spcAft>
            </a:pPr>
            <a:r>
              <a:rPr lang="en-US" sz="3600">
                <a:latin typeface="Segoe UI Variable Text Semibold" pitchFamily="2" charset="0"/>
              </a:rPr>
              <a:t>PYTHON</a:t>
            </a:r>
          </a:p>
        </p:txBody>
      </p:sp>
      <p:sp>
        <p:nvSpPr>
          <p:cNvPr id="48" name="Google Shape;621;p38"/>
          <p:cNvSpPr/>
          <p:nvPr/>
        </p:nvSpPr>
        <p:spPr>
          <a:xfrm>
            <a:off x="4707823" y="3066831"/>
            <a:ext cx="2819400" cy="87652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lvl="0" algn="ctr">
              <a:spcAft>
                <a:spcPts val="1600"/>
              </a:spcAft>
            </a:pPr>
            <a:r>
              <a:rPr lang="en-US" sz="3600" b="1">
                <a:latin typeface="Segoe UI Variable Text Semibold" pitchFamily="2" charset="0"/>
              </a:rPr>
              <a:t>VSCODE</a:t>
            </a:r>
          </a:p>
        </p:txBody>
      </p:sp>
      <p:pic>
        <p:nvPicPr>
          <p:cNvPr id="46" name="Picture 45">
            <a:extLst>
              <a:ext uri="{FF2B5EF4-FFF2-40B4-BE49-F238E27FC236}">
                <a16:creationId xmlns:a16="http://schemas.microsoft.com/office/drawing/2014/main" id="{01E9C091-5432-8E21-3CFE-E7752D5AE4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307724"/>
            <a:ext cx="756397" cy="685800"/>
          </a:xfrm>
          <a:prstGeom prst="rect">
            <a:avLst/>
          </a:prstGeom>
          <a:noFill/>
          <a:ln>
            <a:noFill/>
          </a:ln>
        </p:spPr>
      </p:pic>
      <p:pic>
        <p:nvPicPr>
          <p:cNvPr id="3" name="Picture 2">
            <a:extLst>
              <a:ext uri="{FF2B5EF4-FFF2-40B4-BE49-F238E27FC236}">
                <a16:creationId xmlns:a16="http://schemas.microsoft.com/office/drawing/2014/main" id="{817DAEE8-6618-A0D1-B0BE-5C0B08DDCDDB}"/>
              </a:ext>
            </a:extLst>
          </p:cNvPr>
          <p:cNvPicPr>
            <a:picLocks noChangeAspect="1"/>
          </p:cNvPicPr>
          <p:nvPr/>
        </p:nvPicPr>
        <p:blipFill>
          <a:blip r:embed="rId4"/>
          <a:stretch>
            <a:fillRect/>
          </a:stretch>
        </p:blipFill>
        <p:spPr>
          <a:xfrm>
            <a:off x="5638800" y="2320980"/>
            <a:ext cx="628360" cy="6234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6"/>
        <p:cNvGrpSpPr/>
        <p:nvPr/>
      </p:nvGrpSpPr>
      <p:grpSpPr>
        <a:xfrm>
          <a:off x="0" y="0"/>
          <a:ext cx="0" cy="0"/>
          <a:chOff x="0" y="0"/>
          <a:chExt cx="0" cy="0"/>
        </a:xfrm>
      </p:grpSpPr>
      <p:sp>
        <p:nvSpPr>
          <p:cNvPr id="1517" name="Google Shape;1517;p60"/>
          <p:cNvSpPr txBox="1">
            <a:spLocks noGrp="1"/>
          </p:cNvSpPr>
          <p:nvPr>
            <p:ph type="title" idx="4294967295"/>
          </p:nvPr>
        </p:nvSpPr>
        <p:spPr>
          <a:xfrm>
            <a:off x="228600" y="285750"/>
            <a:ext cx="5257800" cy="1574800"/>
          </a:xfrm>
          <a:prstGeom prst="rect">
            <a:avLst/>
          </a:prstGeom>
        </p:spPr>
        <p:txBody>
          <a:bodyPr spcFirstLastPara="1" wrap="square" lIns="91425" tIns="91425" rIns="91425" bIns="91425" anchor="ctr" anchorCtr="0">
            <a:noAutofit/>
          </a:bodyPr>
          <a:lstStyle/>
          <a:p>
            <a:pPr algn="l"/>
            <a:br>
              <a:rPr lang="en" sz="3600">
                <a:latin typeface="Red Hat Display Black" panose="02010303040201060303" pitchFamily="2" charset="0"/>
                <a:ea typeface="Red Hat Display Black" panose="02010303040201060303" pitchFamily="2" charset="0"/>
                <a:cs typeface="Red Hat Display Black" panose="02010303040201060303" pitchFamily="2" charset="0"/>
              </a:rPr>
            </a:br>
            <a:r>
              <a:rPr lang="en-US" sz="3600">
                <a:solidFill>
                  <a:schemeClr val="accent5">
                    <a:lumMod val="60000"/>
                    <a:lumOff val="40000"/>
                  </a:schemeClr>
                </a:solidFill>
                <a:latin typeface="Red Hat Display Black" panose="02010303040201060303" pitchFamily="2" charset="0"/>
                <a:ea typeface="Red Hat Display Black" panose="02010303040201060303" pitchFamily="2" charset="0"/>
                <a:cs typeface="Red Hat Display Black" panose="02010303040201060303" pitchFamily="2" charset="0"/>
              </a:rPr>
              <a:t>LIBRARY USED</a:t>
            </a:r>
            <a:br>
              <a:rPr lang="en-IN" sz="3600">
                <a:solidFill>
                  <a:schemeClr val="accent2"/>
                </a:solidFill>
                <a:latin typeface="Red Hat Display Black" panose="02010303040201060303" pitchFamily="2" charset="0"/>
                <a:ea typeface="Red Hat Display Black" panose="02010303040201060303" pitchFamily="2" charset="0"/>
                <a:cs typeface="Red Hat Display Black" panose="02010303040201060303" pitchFamily="2" charset="0"/>
              </a:rPr>
            </a:br>
            <a:endParaRPr sz="3600">
              <a:latin typeface="Red Hat Display Black" panose="02010303040201060303" pitchFamily="2" charset="0"/>
              <a:ea typeface="Red Hat Display Black" panose="02010303040201060303" pitchFamily="2" charset="0"/>
              <a:cs typeface="Red Hat Display Black" panose="02010303040201060303" pitchFamily="2" charset="0"/>
            </a:endParaRPr>
          </a:p>
        </p:txBody>
      </p:sp>
      <p:sp>
        <p:nvSpPr>
          <p:cNvPr id="45" name="Google Shape;621;p38"/>
          <p:cNvSpPr/>
          <p:nvPr/>
        </p:nvSpPr>
        <p:spPr>
          <a:xfrm>
            <a:off x="1600200" y="2114550"/>
            <a:ext cx="2819400" cy="20574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lvl="0" algn="ctr">
              <a:spcAft>
                <a:spcPts val="1600"/>
              </a:spcAft>
            </a:pPr>
            <a:r>
              <a:rPr lang="en-US" sz="3600" b="1">
                <a:solidFill>
                  <a:schemeClr val="accent6"/>
                </a:solidFill>
              </a:rPr>
              <a:t>PYGAME</a:t>
            </a:r>
          </a:p>
        </p:txBody>
      </p:sp>
      <p:sp>
        <p:nvSpPr>
          <p:cNvPr id="48" name="Google Shape;621;p38"/>
          <p:cNvSpPr/>
          <p:nvPr/>
        </p:nvSpPr>
        <p:spPr>
          <a:xfrm>
            <a:off x="4876800" y="2114550"/>
            <a:ext cx="2819400" cy="2057400"/>
          </a:xfrm>
          <a:prstGeom prst="roundRect">
            <a:avLst>
              <a:gd name="adj" fmla="val 0"/>
            </a:avLst>
          </a:prstGeom>
          <a:gradFill>
            <a:gsLst>
              <a:gs pos="0">
                <a:srgbClr val="2EE6C4">
                  <a:alpha val="53725"/>
                  <a:alpha val="45090"/>
                </a:srgbClr>
              </a:gs>
              <a:gs pos="100000">
                <a:srgbClr val="FFFFFF">
                  <a:alpha val="0"/>
                  <a:alpha val="45090"/>
                </a:srgbClr>
              </a:gs>
            </a:gsLst>
            <a:lin ang="5400012" scaled="0"/>
          </a:gradFill>
          <a:ln>
            <a:noFill/>
          </a:ln>
        </p:spPr>
        <p:txBody>
          <a:bodyPr spcFirstLastPara="1" wrap="square" lIns="91425" tIns="91425" rIns="91425" bIns="91425" anchor="ctr" anchorCtr="0">
            <a:noAutofit/>
          </a:bodyPr>
          <a:lstStyle/>
          <a:p>
            <a:pPr marL="0" indent="0">
              <a:spcAft>
                <a:spcPts val="1600"/>
              </a:spcAft>
            </a:pPr>
            <a:r>
              <a:rPr lang="en-IN" sz="3600" b="1" kern="1800">
                <a:solidFill>
                  <a:schemeClr val="accent6"/>
                </a:solidFill>
                <a:ea typeface="Times New Roman" panose="02020603050405020304" pitchFamily="18" charset="0"/>
                <a:cs typeface="Sylfaen" panose="010A0502050306030303" pitchFamily="18" charset="0"/>
              </a:rPr>
              <a:t>      Auto </a:t>
            </a:r>
          </a:p>
          <a:p>
            <a:pPr marL="0" indent="0" algn="ctr">
              <a:spcAft>
                <a:spcPts val="1600"/>
              </a:spcAft>
            </a:pPr>
            <a:r>
              <a:rPr lang="en-IN" sz="3600" b="1" kern="1800">
                <a:solidFill>
                  <a:schemeClr val="accent6"/>
                </a:solidFill>
                <a:ea typeface="Times New Roman" panose="02020603050405020304" pitchFamily="18" charset="0"/>
                <a:cs typeface="Sylfaen" panose="010A0502050306030303" pitchFamily="18" charset="0"/>
              </a:rPr>
              <a:t>PY to EXE</a:t>
            </a:r>
            <a:endParaRPr lang="en-IN" sz="3600">
              <a:solidFill>
                <a:schemeClr val="accent6"/>
              </a:solidFill>
              <a:ea typeface="Sylfaen" panose="010A0502050306030303" pitchFamily="18" charset="0"/>
              <a:cs typeface="Sylfaen" panose="010A05020503060303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pic>
        <p:nvPicPr>
          <p:cNvPr id="1470" name="Google Shape;1470;p59"/>
          <p:cNvPicPr preferRelativeResize="0"/>
          <p:nvPr/>
        </p:nvPicPr>
        <p:blipFill rotWithShape="1">
          <a:blip r:embed="rId3">
            <a:alphaModFix/>
          </a:blip>
          <a:srcRect l="3671" r="7439"/>
          <a:stretch/>
        </p:blipFill>
        <p:spPr>
          <a:xfrm>
            <a:off x="4572000" y="0"/>
            <a:ext cx="4572001" cy="5143501"/>
          </a:xfrm>
          <a:prstGeom prst="rect">
            <a:avLst/>
          </a:prstGeom>
          <a:noFill/>
          <a:ln>
            <a:noFill/>
          </a:ln>
        </p:spPr>
      </p:pic>
      <p:sp>
        <p:nvSpPr>
          <p:cNvPr id="1474" name="Google Shape;1474;p59"/>
          <p:cNvSpPr/>
          <p:nvPr/>
        </p:nvSpPr>
        <p:spPr>
          <a:xfrm rot="3600003" flipH="1">
            <a:off x="5900483" y="3312922"/>
            <a:ext cx="3287417" cy="3287491"/>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5" name="Google Shape;1475;p59"/>
          <p:cNvGrpSpPr/>
          <p:nvPr/>
        </p:nvGrpSpPr>
        <p:grpSpPr>
          <a:xfrm>
            <a:off x="319225" y="480363"/>
            <a:ext cx="7961200" cy="4185188"/>
            <a:chOff x="319225" y="480363"/>
            <a:chExt cx="7961200" cy="4185188"/>
          </a:xfrm>
        </p:grpSpPr>
        <p:sp>
          <p:nvSpPr>
            <p:cNvPr id="1476" name="Google Shape;1476;p59"/>
            <p:cNvSpPr/>
            <p:nvPr/>
          </p:nvSpPr>
          <p:spPr>
            <a:xfrm rot="10800000" flipH="1">
              <a:off x="4979450" y="3019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9"/>
            <p:cNvSpPr/>
            <p:nvPr/>
          </p:nvSpPr>
          <p:spPr>
            <a:xfrm>
              <a:off x="319225" y="36939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9"/>
            <p:cNvSpPr/>
            <p:nvPr/>
          </p:nvSpPr>
          <p:spPr>
            <a:xfrm>
              <a:off x="1945525" y="48036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9"/>
            <p:cNvSpPr/>
            <p:nvPr/>
          </p:nvSpPr>
          <p:spPr>
            <a:xfrm>
              <a:off x="3979325" y="4475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9"/>
            <p:cNvSpPr/>
            <p:nvPr/>
          </p:nvSpPr>
          <p:spPr>
            <a:xfrm>
              <a:off x="8090825" y="9223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 name="Google Shape;1481;p59"/>
            <p:cNvGrpSpPr/>
            <p:nvPr/>
          </p:nvGrpSpPr>
          <p:grpSpPr>
            <a:xfrm>
              <a:off x="717432" y="538026"/>
              <a:ext cx="545147" cy="506901"/>
              <a:chOff x="4818730" y="3307263"/>
              <a:chExt cx="1827512" cy="1699300"/>
            </a:xfrm>
          </p:grpSpPr>
          <p:sp>
            <p:nvSpPr>
              <p:cNvPr id="1482" name="Google Shape;1482;p59"/>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9"/>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9"/>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9"/>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9"/>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9"/>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9"/>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9"/>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9"/>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9"/>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9"/>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9"/>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9"/>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9"/>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9"/>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9"/>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9"/>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9"/>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9"/>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9"/>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9"/>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9"/>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9"/>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9"/>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9"/>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59"/>
            <p:cNvGrpSpPr/>
            <p:nvPr/>
          </p:nvGrpSpPr>
          <p:grpSpPr>
            <a:xfrm rot="-7546048">
              <a:off x="3367497" y="1502093"/>
              <a:ext cx="161701" cy="641985"/>
              <a:chOff x="7004550" y="3676293"/>
              <a:chExt cx="161700" cy="641982"/>
            </a:xfrm>
          </p:grpSpPr>
          <p:sp>
            <p:nvSpPr>
              <p:cNvPr id="1508" name="Google Shape;1508;p59"/>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9"/>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9"/>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9"/>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2" name="Google Shape;1512;p59"/>
            <p:cNvSpPr/>
            <p:nvPr/>
          </p:nvSpPr>
          <p:spPr>
            <a:xfrm>
              <a:off x="3140650" y="31607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1" name="Google Shape;1471;p59"/>
          <p:cNvSpPr txBox="1">
            <a:spLocks noGrp="1"/>
          </p:cNvSpPr>
          <p:nvPr>
            <p:ph type="title"/>
          </p:nvPr>
        </p:nvSpPr>
        <p:spPr>
          <a:xfrm>
            <a:off x="108700" y="676546"/>
            <a:ext cx="6063875" cy="17914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6600"/>
              <a:t>GAME LOGIC</a:t>
            </a:r>
            <a:endParaRPr sz="6600"/>
          </a:p>
        </p:txBody>
      </p:sp>
      <p:cxnSp>
        <p:nvCxnSpPr>
          <p:cNvPr id="2" name="Google Shape;1186;p53">
            <a:extLst>
              <a:ext uri="{FF2B5EF4-FFF2-40B4-BE49-F238E27FC236}">
                <a16:creationId xmlns:a16="http://schemas.microsoft.com/office/drawing/2014/main" id="{DE4C5CAA-A9B6-7935-DBA9-067AA0D9A24F}"/>
              </a:ext>
            </a:extLst>
          </p:cNvPr>
          <p:cNvCxnSpPr>
            <a:cxnSpLocks/>
          </p:cNvCxnSpPr>
          <p:nvPr/>
        </p:nvCxnSpPr>
        <p:spPr>
          <a:xfrm flipH="1">
            <a:off x="10827" y="1985048"/>
            <a:ext cx="4574498" cy="11749"/>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47" name="TextBox 46"/>
          <p:cNvSpPr txBox="1"/>
          <p:nvPr/>
        </p:nvSpPr>
        <p:spPr>
          <a:xfrm>
            <a:off x="1851033" y="533120"/>
            <a:ext cx="7729869" cy="4401205"/>
          </a:xfrm>
          <a:prstGeom prst="rect">
            <a:avLst/>
          </a:prstGeom>
          <a:noFill/>
        </p:spPr>
        <p:txBody>
          <a:bodyPr wrap="square" lIns="91440" tIns="45720" rIns="91440" bIns="45720" rtlCol="0" anchor="t">
            <a:spAutoFit/>
          </a:bodyPr>
          <a:lstStyle/>
          <a:p>
            <a:pPr marL="342900" indent="-342900">
              <a:buAutoNum type="arabicPeriod"/>
            </a:pPr>
            <a:r>
              <a:rPr lang="en-US" sz="2000" b="1">
                <a:solidFill>
                  <a:schemeClr val="accent6"/>
                </a:solidFill>
                <a:latin typeface="Sora"/>
                <a:cs typeface="Sora"/>
              </a:rPr>
              <a:t>Create the Screen</a:t>
            </a:r>
            <a:endParaRPr lang="en-US" sz="2000">
              <a:solidFill>
                <a:schemeClr val="accent6"/>
              </a:solidFill>
            </a:endParaRPr>
          </a:p>
          <a:p>
            <a:pPr marL="342900" indent="-342900">
              <a:buAutoNum type="arabicPeriod"/>
            </a:pPr>
            <a:endParaRPr lang="en-US" sz="2000" b="1">
              <a:solidFill>
                <a:schemeClr val="accent6"/>
              </a:solidFill>
              <a:latin typeface="Sora"/>
              <a:cs typeface="Sora"/>
            </a:endParaRPr>
          </a:p>
          <a:p>
            <a:pPr marL="342900" indent="-342900">
              <a:buAutoNum type="arabicPeriod"/>
            </a:pPr>
            <a:r>
              <a:rPr lang="en-US" sz="2000" b="1">
                <a:solidFill>
                  <a:schemeClr val="accent6"/>
                </a:solidFill>
                <a:latin typeface="Sora"/>
                <a:cs typeface="Sora"/>
              </a:rPr>
              <a:t>Create the Snake</a:t>
            </a:r>
          </a:p>
          <a:p>
            <a:pPr marL="342900" indent="-342900">
              <a:buAutoNum type="arabicPeriod"/>
            </a:pPr>
            <a:endParaRPr lang="en-US" sz="2000" b="1">
              <a:solidFill>
                <a:schemeClr val="accent6"/>
              </a:solidFill>
              <a:latin typeface="Sora"/>
              <a:cs typeface="Sora"/>
            </a:endParaRPr>
          </a:p>
          <a:p>
            <a:pPr marL="342900" indent="-342900">
              <a:buAutoNum type="arabicPeriod"/>
            </a:pPr>
            <a:r>
              <a:rPr lang="en-US" sz="2000" b="1">
                <a:solidFill>
                  <a:schemeClr val="accent6"/>
                </a:solidFill>
                <a:latin typeface="Sora"/>
                <a:cs typeface="Sora"/>
              </a:rPr>
              <a:t>Moving the Snake</a:t>
            </a:r>
          </a:p>
          <a:p>
            <a:pPr marL="342900" indent="-342900">
              <a:buAutoNum type="arabicPeriod"/>
            </a:pPr>
            <a:endParaRPr lang="en-US" sz="2000" b="1">
              <a:solidFill>
                <a:schemeClr val="accent6"/>
              </a:solidFill>
              <a:latin typeface="Sora"/>
              <a:cs typeface="Sora"/>
            </a:endParaRPr>
          </a:p>
          <a:p>
            <a:pPr marL="342900" indent="-342900">
              <a:buAutoNum type="arabicPeriod"/>
            </a:pPr>
            <a:r>
              <a:rPr lang="en-US" sz="2000" b="1">
                <a:solidFill>
                  <a:schemeClr val="accent6"/>
                </a:solidFill>
              </a:rPr>
              <a:t>Adding the Food</a:t>
            </a:r>
            <a:endParaRPr lang="en-US" sz="2000">
              <a:solidFill>
                <a:schemeClr val="accent6"/>
              </a:solidFill>
            </a:endParaRPr>
          </a:p>
          <a:p>
            <a:pPr marL="342900" indent="-342900">
              <a:buAutoNum type="arabicPeriod"/>
            </a:pPr>
            <a:endParaRPr lang="en-US" sz="2000" b="1">
              <a:solidFill>
                <a:schemeClr val="accent6"/>
              </a:solidFill>
            </a:endParaRPr>
          </a:p>
          <a:p>
            <a:pPr marL="342900" indent="-342900">
              <a:buAutoNum type="arabicPeriod"/>
            </a:pPr>
            <a:r>
              <a:rPr lang="en-US" sz="2000" b="1">
                <a:solidFill>
                  <a:schemeClr val="accent6"/>
                </a:solidFill>
              </a:rPr>
              <a:t>Increasing the Length of the Snake</a:t>
            </a:r>
            <a:endParaRPr lang="en-US" sz="2000">
              <a:solidFill>
                <a:schemeClr val="accent6"/>
              </a:solidFill>
            </a:endParaRPr>
          </a:p>
          <a:p>
            <a:pPr marL="342900" indent="-342900">
              <a:buAutoNum type="arabicPeriod"/>
            </a:pPr>
            <a:endParaRPr lang="en-US" sz="2000" b="1">
              <a:solidFill>
                <a:schemeClr val="accent6"/>
              </a:solidFill>
            </a:endParaRPr>
          </a:p>
          <a:p>
            <a:pPr marL="342900" indent="-342900">
              <a:buAutoNum type="arabicPeriod"/>
            </a:pPr>
            <a:r>
              <a:rPr lang="en-US" sz="2000" b="1">
                <a:solidFill>
                  <a:schemeClr val="accent6"/>
                </a:solidFill>
                <a:latin typeface="Sora"/>
                <a:cs typeface="Sora"/>
              </a:rPr>
              <a:t>Game Over when Snake hits the boundaries</a:t>
            </a:r>
          </a:p>
          <a:p>
            <a:pPr marL="342900" indent="-342900">
              <a:buAutoNum type="arabicPeriod"/>
            </a:pPr>
            <a:endParaRPr lang="en-US" sz="2000" b="1">
              <a:solidFill>
                <a:schemeClr val="accent6"/>
              </a:solidFill>
              <a:latin typeface="Sora"/>
              <a:cs typeface="Sora"/>
            </a:endParaRPr>
          </a:p>
          <a:p>
            <a:pPr marL="342900" indent="-342900">
              <a:buFont typeface="Arial"/>
              <a:buAutoNum type="arabicPeriod"/>
            </a:pPr>
            <a:r>
              <a:rPr lang="en-US" sz="2000" b="1">
                <a:solidFill>
                  <a:schemeClr val="accent6"/>
                </a:solidFill>
                <a:latin typeface="Sora"/>
                <a:cs typeface="Sora"/>
              </a:rPr>
              <a:t>Displaying the Score</a:t>
            </a:r>
          </a:p>
          <a:p>
            <a:endParaRPr lang="en-US" sz="2000">
              <a:solidFill>
                <a:schemeClr val="accent6"/>
              </a:solidFill>
              <a:latin typeface="Sora" charset="0"/>
              <a:cs typeface="Sora"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2610" y="869950"/>
            <a:ext cx="5770800" cy="1608300"/>
          </a:xfrm>
        </p:spPr>
        <p:txBody>
          <a:bodyPr/>
          <a:lstStyle/>
          <a:p>
            <a:pPr algn="ctr"/>
            <a:r>
              <a:rPr lang="en" sz="6600"/>
              <a:t>	CONCLUSION</a:t>
            </a:r>
            <a:endParaRPr lang="en-US" sz="6600"/>
          </a:p>
        </p:txBody>
      </p:sp>
      <p:cxnSp>
        <p:nvCxnSpPr>
          <p:cNvPr id="4" name="Google Shape;1186;p53">
            <a:extLst>
              <a:ext uri="{FF2B5EF4-FFF2-40B4-BE49-F238E27FC236}">
                <a16:creationId xmlns:a16="http://schemas.microsoft.com/office/drawing/2014/main" id="{BAEDF72F-F908-473C-1E60-6973A6ACEF9A}"/>
              </a:ext>
            </a:extLst>
          </p:cNvPr>
          <p:cNvCxnSpPr>
            <a:cxnSpLocks/>
          </p:cNvCxnSpPr>
          <p:nvPr/>
        </p:nvCxnSpPr>
        <p:spPr>
          <a:xfrm flipH="1">
            <a:off x="-3284" y="1886269"/>
            <a:ext cx="5061331" cy="11749"/>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7" name="Rectangle 6"/>
          <p:cNvSpPr/>
          <p:nvPr/>
        </p:nvSpPr>
        <p:spPr>
          <a:xfrm>
            <a:off x="766233" y="1088673"/>
            <a:ext cx="8516139" cy="3908762"/>
          </a:xfrm>
          <a:prstGeom prst="rect">
            <a:avLst/>
          </a:prstGeom>
        </p:spPr>
        <p:txBody>
          <a:bodyPr wrap="square" lIns="91440" tIns="45720" rIns="91440" bIns="45720" anchor="t">
            <a:spAutoFit/>
          </a:bodyPr>
          <a:lstStyle/>
          <a:p>
            <a:pPr marL="342900" lvl="0" indent="-342900">
              <a:spcAft>
                <a:spcPts val="1600"/>
              </a:spcAft>
              <a:buAutoNum type="arabicPeriod"/>
            </a:pPr>
            <a:r>
              <a:rPr lang="en-US" sz="2400" b="1">
                <a:solidFill>
                  <a:schemeClr val="accent6"/>
                </a:solidFill>
                <a:latin typeface="Sora"/>
              </a:rPr>
              <a:t>Accessible to every age group</a:t>
            </a:r>
          </a:p>
          <a:p>
            <a:pPr marL="342900" indent="-342900">
              <a:spcAft>
                <a:spcPts val="1600"/>
              </a:spcAft>
              <a:buFont typeface="Arial"/>
              <a:buAutoNum type="arabicPeriod"/>
            </a:pPr>
            <a:r>
              <a:rPr lang="en-US" sz="2400" b="1">
                <a:solidFill>
                  <a:schemeClr val="accent6"/>
                </a:solidFill>
                <a:latin typeface="Sora"/>
              </a:rPr>
              <a:t>Addictive and Interesting</a:t>
            </a:r>
          </a:p>
          <a:p>
            <a:pPr marL="342900" indent="-342900">
              <a:spcAft>
                <a:spcPts val="1600"/>
              </a:spcAft>
              <a:buAutoNum type="arabicPeriod"/>
            </a:pPr>
            <a:r>
              <a:rPr lang="en-US" sz="2400" b="1">
                <a:solidFill>
                  <a:schemeClr val="accent6"/>
                </a:solidFill>
                <a:latin typeface="Sora"/>
              </a:rPr>
              <a:t>Gives basic Ideas about gaming from a young age.</a:t>
            </a:r>
            <a:endParaRPr lang="en-US">
              <a:solidFill>
                <a:schemeClr val="accent6"/>
              </a:solidFill>
              <a:latin typeface="Sora"/>
            </a:endParaRPr>
          </a:p>
          <a:p>
            <a:pPr marL="342900" indent="-342900">
              <a:spcAft>
                <a:spcPts val="1600"/>
              </a:spcAft>
              <a:buFont typeface="Arial"/>
              <a:buAutoNum type="arabicPeriod"/>
            </a:pPr>
            <a:r>
              <a:rPr lang="en-US" sz="2400" b="1">
                <a:solidFill>
                  <a:schemeClr val="accent6"/>
                </a:solidFill>
                <a:latin typeface="Sora"/>
              </a:rPr>
              <a:t>No specific software and hardware are required.</a:t>
            </a:r>
          </a:p>
          <a:p>
            <a:pPr marL="342900" indent="-342900">
              <a:spcAft>
                <a:spcPts val="1600"/>
              </a:spcAft>
              <a:buFont typeface="Arial"/>
              <a:buAutoNum type="arabicPeriod"/>
            </a:pPr>
            <a:r>
              <a:rPr lang="en-US" sz="2400" b="1">
                <a:solidFill>
                  <a:schemeClr val="accent6"/>
                </a:solidFill>
                <a:latin typeface="Sora"/>
              </a:rPr>
              <a:t>Easy to play with simple controls.</a:t>
            </a:r>
          </a:p>
          <a:p>
            <a:pPr marL="342900" indent="-342900">
              <a:spcAft>
                <a:spcPts val="1600"/>
              </a:spcAft>
              <a:buFont typeface="Arial"/>
              <a:buAutoNum type="arabicPeriod"/>
            </a:pPr>
            <a:r>
              <a:rPr lang="en-US" sz="2400" b="1">
                <a:solidFill>
                  <a:schemeClr val="accent6"/>
                </a:solidFill>
                <a:latin typeface="Sora"/>
              </a:rPr>
              <a:t>Gaming helps improve IQ and Concentration.</a:t>
            </a:r>
          </a:p>
          <a:p>
            <a:pPr marL="342900" lvl="0" indent="-342900" algn="ctr">
              <a:spcAft>
                <a:spcPts val="1600"/>
              </a:spcAft>
              <a:buAutoNum type="arabicPeriod"/>
            </a:pPr>
            <a:endParaRPr lang="en-US" sz="2400">
              <a:solidFill>
                <a:schemeClr val="accent6"/>
              </a:solidFill>
              <a:latin typeface="Sor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E4A4-6102-C46D-8FAB-9FC2FFD66931}"/>
              </a:ext>
            </a:extLst>
          </p:cNvPr>
          <p:cNvSpPr>
            <a:spLocks noGrp="1"/>
          </p:cNvSpPr>
          <p:nvPr>
            <p:ph type="ctrTitle"/>
          </p:nvPr>
        </p:nvSpPr>
        <p:spPr>
          <a:xfrm>
            <a:off x="171491" y="711558"/>
            <a:ext cx="5770800" cy="1608300"/>
          </a:xfrm>
        </p:spPr>
        <p:txBody>
          <a:bodyPr/>
          <a:lstStyle/>
          <a:p>
            <a:r>
              <a:rPr lang="en-US" sz="6600"/>
              <a:t>REFERENCES</a:t>
            </a:r>
            <a:br>
              <a:rPr lang="en-US" sz="6600"/>
            </a:br>
            <a:endParaRPr lang="en-US" sz="6600"/>
          </a:p>
        </p:txBody>
      </p:sp>
      <p:cxnSp>
        <p:nvCxnSpPr>
          <p:cNvPr id="5" name="Google Shape;1186;p53">
            <a:extLst>
              <a:ext uri="{FF2B5EF4-FFF2-40B4-BE49-F238E27FC236}">
                <a16:creationId xmlns:a16="http://schemas.microsoft.com/office/drawing/2014/main" id="{6EC9DADB-653A-3D85-93F2-B8E82BCCEAA3}"/>
              </a:ext>
            </a:extLst>
          </p:cNvPr>
          <p:cNvCxnSpPr>
            <a:cxnSpLocks/>
          </p:cNvCxnSpPr>
          <p:nvPr/>
        </p:nvCxnSpPr>
        <p:spPr>
          <a:xfrm flipH="1">
            <a:off x="-3284" y="1716936"/>
            <a:ext cx="5061331" cy="11749"/>
          </a:xfrm>
          <a:prstGeom prst="straightConnector1">
            <a:avLst/>
          </a:prstGeom>
          <a:noFill/>
          <a:ln w="19050"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893929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7657" y="2203875"/>
            <a:ext cx="8258240" cy="1376950"/>
          </a:xfrm>
        </p:spPr>
        <p:txBody>
          <a:bodyPr/>
          <a:lstStyle/>
          <a:p>
            <a:r>
              <a:rPr lang="en-US" sz="2000">
                <a:hlinkClick r:id="rId2"/>
              </a:rPr>
              <a:t>1.  https://www.edureka.co/blog/snake-game-with-pygame/</a:t>
            </a:r>
            <a:endParaRPr lang="en-US" sz="2000"/>
          </a:p>
          <a:p>
            <a:endParaRPr lang="en-US" sz="2000"/>
          </a:p>
          <a:p>
            <a:r>
              <a:rPr lang="en-IN" sz="2000">
                <a:hlinkClick r:id="rId3"/>
              </a:rPr>
              <a:t>2.  https://www.youtube.com/@CodeWithHarry</a:t>
            </a:r>
            <a:endParaRPr lang="en-IN" sz="2000"/>
          </a:p>
          <a:p>
            <a:endParaRPr lang="en-IN" sz="2000"/>
          </a:p>
          <a:p>
            <a:r>
              <a:rPr lang="en-IN" sz="2000"/>
              <a:t>3.  </a:t>
            </a:r>
            <a:r>
              <a:rPr lang="en-IN" sz="2000">
                <a:hlinkClick r:id="rId4"/>
              </a:rPr>
              <a:t>https://melmagazine.com/en-us/story/snake-nokia-6110-oral-history-taneli-armanto</a:t>
            </a:r>
          </a:p>
          <a:p>
            <a:endParaRPr lang="en-IN" sz="2000"/>
          </a:p>
          <a:p>
            <a:r>
              <a:rPr lang="en-IN" sz="2000"/>
              <a:t>4. </a:t>
            </a:r>
            <a:r>
              <a:rPr lang="en-IN" sz="2000">
                <a:hlinkClick r:id="rId5"/>
              </a:rPr>
              <a:t>https://en.wikipedia.org/wiki/Snake_(video_game_genre)</a:t>
            </a:r>
            <a:endParaRPr lang="en-IN" sz="2000"/>
          </a:p>
          <a:p>
            <a:endParaRPr lang="en-IN" sz="2000"/>
          </a:p>
          <a:p>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F7B3FF7-CC0D-69BB-4E81-1DB46F6417FC}"/>
              </a:ext>
            </a:extLst>
          </p:cNvPr>
          <p:cNvSpPr>
            <a:spLocks noGrp="1"/>
          </p:cNvSpPr>
          <p:nvPr>
            <p:ph type="title" idx="2"/>
          </p:nvPr>
        </p:nvSpPr>
        <p:spPr>
          <a:xfrm>
            <a:off x="-18536" y="1189310"/>
            <a:ext cx="4895850" cy="1044900"/>
          </a:xfrm>
        </p:spPr>
        <p:txBody>
          <a:bodyPr/>
          <a:lstStyle/>
          <a:p>
            <a:r>
              <a:rPr lang="en-IN"/>
              <a:t>Q &amp; A Session</a:t>
            </a:r>
          </a:p>
        </p:txBody>
      </p:sp>
      <p:cxnSp>
        <p:nvCxnSpPr>
          <p:cNvPr id="11" name="Google Shape;4977;p84">
            <a:extLst>
              <a:ext uri="{FF2B5EF4-FFF2-40B4-BE49-F238E27FC236}">
                <a16:creationId xmlns:a16="http://schemas.microsoft.com/office/drawing/2014/main" id="{72636136-6604-98BA-68DB-78E2CF139CBF}"/>
              </a:ext>
            </a:extLst>
          </p:cNvPr>
          <p:cNvCxnSpPr/>
          <p:nvPr/>
        </p:nvCxnSpPr>
        <p:spPr>
          <a:xfrm flipH="1">
            <a:off x="-6645" y="2129043"/>
            <a:ext cx="4733025" cy="13291"/>
          </a:xfrm>
          <a:prstGeom prst="straightConnector1">
            <a:avLst/>
          </a:prstGeom>
          <a:noFill/>
          <a:ln w="19050" cap="flat" cmpd="sng">
            <a:solidFill>
              <a:schemeClr val="accent1"/>
            </a:solidFill>
            <a:prstDash val="solid"/>
            <a:round/>
            <a:headEnd type="none" w="med" len="med"/>
            <a:tailEnd type="none" w="med" len="med"/>
          </a:ln>
        </p:spPr>
      </p:cxnSp>
      <p:grpSp>
        <p:nvGrpSpPr>
          <p:cNvPr id="12" name="Google Shape;4412;p79">
            <a:extLst>
              <a:ext uri="{FF2B5EF4-FFF2-40B4-BE49-F238E27FC236}">
                <a16:creationId xmlns:a16="http://schemas.microsoft.com/office/drawing/2014/main" id="{562E05F5-F74B-251D-4F66-BCAAED8F4284}"/>
              </a:ext>
            </a:extLst>
          </p:cNvPr>
          <p:cNvGrpSpPr/>
          <p:nvPr/>
        </p:nvGrpSpPr>
        <p:grpSpPr>
          <a:xfrm>
            <a:off x="4419600" y="2343150"/>
            <a:ext cx="4008972" cy="2695869"/>
            <a:chOff x="2523738" y="2044563"/>
            <a:chExt cx="4008972" cy="2695869"/>
          </a:xfrm>
        </p:grpSpPr>
        <p:sp>
          <p:nvSpPr>
            <p:cNvPr id="13" name="Google Shape;4413;p79">
              <a:extLst>
                <a:ext uri="{FF2B5EF4-FFF2-40B4-BE49-F238E27FC236}">
                  <a16:creationId xmlns:a16="http://schemas.microsoft.com/office/drawing/2014/main" id="{910FD2E1-381A-F908-718D-9F67268C362A}"/>
                </a:ext>
              </a:extLst>
            </p:cNvPr>
            <p:cNvSpPr/>
            <p:nvPr/>
          </p:nvSpPr>
          <p:spPr>
            <a:xfrm>
              <a:off x="5559420" y="4364083"/>
              <a:ext cx="144793" cy="46877"/>
            </a:xfrm>
            <a:custGeom>
              <a:avLst/>
              <a:gdLst/>
              <a:ahLst/>
              <a:cxnLst/>
              <a:rect l="l" t="t" r="r" b="b"/>
              <a:pathLst>
                <a:path w="9393" h="3041" extrusionOk="0">
                  <a:moveTo>
                    <a:pt x="9058" y="1"/>
                  </a:moveTo>
                  <a:lnTo>
                    <a:pt x="0" y="3040"/>
                  </a:lnTo>
                  <a:lnTo>
                    <a:pt x="335" y="3040"/>
                  </a:lnTo>
                  <a:lnTo>
                    <a:pt x="9392"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14;p79">
              <a:extLst>
                <a:ext uri="{FF2B5EF4-FFF2-40B4-BE49-F238E27FC236}">
                  <a16:creationId xmlns:a16="http://schemas.microsoft.com/office/drawing/2014/main" id="{C0F3106B-7E22-1D74-2643-37AC7B7D0D2C}"/>
                </a:ext>
              </a:extLst>
            </p:cNvPr>
            <p:cNvSpPr/>
            <p:nvPr/>
          </p:nvSpPr>
          <p:spPr>
            <a:xfrm>
              <a:off x="5707957" y="4316292"/>
              <a:ext cx="138704" cy="44996"/>
            </a:xfrm>
            <a:custGeom>
              <a:avLst/>
              <a:gdLst/>
              <a:ahLst/>
              <a:cxnLst/>
              <a:rect l="l" t="t" r="r" b="b"/>
              <a:pathLst>
                <a:path w="8998" h="2919" extrusionOk="0">
                  <a:moveTo>
                    <a:pt x="8663" y="0"/>
                  </a:moveTo>
                  <a:lnTo>
                    <a:pt x="1" y="2918"/>
                  </a:lnTo>
                  <a:lnTo>
                    <a:pt x="335" y="2918"/>
                  </a:lnTo>
                  <a:lnTo>
                    <a:pt x="8998"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15;p79">
              <a:extLst>
                <a:ext uri="{FF2B5EF4-FFF2-40B4-BE49-F238E27FC236}">
                  <a16:creationId xmlns:a16="http://schemas.microsoft.com/office/drawing/2014/main" id="{AA45E2F5-455C-F55F-2FDC-7668CD572AE8}"/>
                </a:ext>
              </a:extLst>
            </p:cNvPr>
            <p:cNvSpPr/>
            <p:nvPr/>
          </p:nvSpPr>
          <p:spPr>
            <a:xfrm>
              <a:off x="4097406" y="4479366"/>
              <a:ext cx="405784" cy="98409"/>
            </a:xfrm>
            <a:custGeom>
              <a:avLst/>
              <a:gdLst/>
              <a:ahLst/>
              <a:cxnLst/>
              <a:rect l="l" t="t" r="r" b="b"/>
              <a:pathLst>
                <a:path w="26324" h="6384" extrusionOk="0">
                  <a:moveTo>
                    <a:pt x="25989" y="0"/>
                  </a:moveTo>
                  <a:lnTo>
                    <a:pt x="1" y="6383"/>
                  </a:lnTo>
                  <a:lnTo>
                    <a:pt x="335" y="6383"/>
                  </a:lnTo>
                  <a:lnTo>
                    <a:pt x="26323"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16;p79">
              <a:extLst>
                <a:ext uri="{FF2B5EF4-FFF2-40B4-BE49-F238E27FC236}">
                  <a16:creationId xmlns:a16="http://schemas.microsoft.com/office/drawing/2014/main" id="{B53DB052-66D2-609C-38B8-DC42F0FE3A6A}"/>
                </a:ext>
              </a:extLst>
            </p:cNvPr>
            <p:cNvSpPr/>
            <p:nvPr/>
          </p:nvSpPr>
          <p:spPr>
            <a:xfrm>
              <a:off x="5173301" y="4248814"/>
              <a:ext cx="264275" cy="64666"/>
            </a:xfrm>
            <a:custGeom>
              <a:avLst/>
              <a:gdLst/>
              <a:ahLst/>
              <a:cxnLst/>
              <a:rect l="l" t="t" r="r" b="b"/>
              <a:pathLst>
                <a:path w="17144" h="4195" extrusionOk="0">
                  <a:moveTo>
                    <a:pt x="17052" y="0"/>
                  </a:moveTo>
                  <a:lnTo>
                    <a:pt x="0" y="4195"/>
                  </a:lnTo>
                  <a:lnTo>
                    <a:pt x="334" y="4195"/>
                  </a:lnTo>
                  <a:lnTo>
                    <a:pt x="17143" y="61"/>
                  </a:lnTo>
                  <a:lnTo>
                    <a:pt x="17052"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17;p79">
              <a:extLst>
                <a:ext uri="{FF2B5EF4-FFF2-40B4-BE49-F238E27FC236}">
                  <a16:creationId xmlns:a16="http://schemas.microsoft.com/office/drawing/2014/main" id="{7E37A1E7-30BB-4F7F-C597-58A0CF16C80C}"/>
                </a:ext>
              </a:extLst>
            </p:cNvPr>
            <p:cNvSpPr/>
            <p:nvPr/>
          </p:nvSpPr>
          <p:spPr>
            <a:xfrm>
              <a:off x="4085228" y="4577769"/>
              <a:ext cx="17342" cy="2821"/>
            </a:xfrm>
            <a:custGeom>
              <a:avLst/>
              <a:gdLst/>
              <a:ahLst/>
              <a:cxnLst/>
              <a:rect l="l" t="t" r="r" b="b"/>
              <a:pathLst>
                <a:path w="1125" h="183" extrusionOk="0">
                  <a:moveTo>
                    <a:pt x="791" y="0"/>
                  </a:moveTo>
                  <a:lnTo>
                    <a:pt x="0" y="182"/>
                  </a:lnTo>
                  <a:lnTo>
                    <a:pt x="335" y="182"/>
                  </a:lnTo>
                  <a:lnTo>
                    <a:pt x="1125"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18;p79">
              <a:extLst>
                <a:ext uri="{FF2B5EF4-FFF2-40B4-BE49-F238E27FC236}">
                  <a16:creationId xmlns:a16="http://schemas.microsoft.com/office/drawing/2014/main" id="{DF7D1B18-0E1E-F684-0459-EAA563188CE4}"/>
                </a:ext>
              </a:extLst>
            </p:cNvPr>
            <p:cNvSpPr/>
            <p:nvPr/>
          </p:nvSpPr>
          <p:spPr>
            <a:xfrm>
              <a:off x="4498048" y="4476545"/>
              <a:ext cx="17357" cy="2821"/>
            </a:xfrm>
            <a:custGeom>
              <a:avLst/>
              <a:gdLst/>
              <a:ahLst/>
              <a:cxnLst/>
              <a:rect l="l" t="t" r="r" b="b"/>
              <a:pathLst>
                <a:path w="1126" h="183" extrusionOk="0">
                  <a:moveTo>
                    <a:pt x="761" y="1"/>
                  </a:moveTo>
                  <a:lnTo>
                    <a:pt x="1" y="183"/>
                  </a:lnTo>
                  <a:lnTo>
                    <a:pt x="335" y="183"/>
                  </a:lnTo>
                  <a:lnTo>
                    <a:pt x="1126"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19;p79">
              <a:extLst>
                <a:ext uri="{FF2B5EF4-FFF2-40B4-BE49-F238E27FC236}">
                  <a16:creationId xmlns:a16="http://schemas.microsoft.com/office/drawing/2014/main" id="{29D525B9-31AA-B219-6E28-DC37361AADC0}"/>
                </a:ext>
              </a:extLst>
            </p:cNvPr>
            <p:cNvSpPr/>
            <p:nvPr/>
          </p:nvSpPr>
          <p:spPr>
            <a:xfrm>
              <a:off x="5550509" y="4410948"/>
              <a:ext cx="14074" cy="2821"/>
            </a:xfrm>
            <a:custGeom>
              <a:avLst/>
              <a:gdLst/>
              <a:ahLst/>
              <a:cxnLst/>
              <a:rect l="l" t="t" r="r" b="b"/>
              <a:pathLst>
                <a:path w="913" h="183" extrusionOk="0">
                  <a:moveTo>
                    <a:pt x="578" y="0"/>
                  </a:moveTo>
                  <a:lnTo>
                    <a:pt x="1" y="183"/>
                  </a:lnTo>
                  <a:lnTo>
                    <a:pt x="335" y="183"/>
                  </a:lnTo>
                  <a:lnTo>
                    <a:pt x="913"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20;p79">
              <a:extLst>
                <a:ext uri="{FF2B5EF4-FFF2-40B4-BE49-F238E27FC236}">
                  <a16:creationId xmlns:a16="http://schemas.microsoft.com/office/drawing/2014/main" id="{98AB8FF4-BCE0-FFBF-A17E-08C54B36BBE7}"/>
                </a:ext>
              </a:extLst>
            </p:cNvPr>
            <p:cNvSpPr/>
            <p:nvPr/>
          </p:nvSpPr>
          <p:spPr>
            <a:xfrm>
              <a:off x="5699062" y="4361277"/>
              <a:ext cx="14058" cy="2821"/>
            </a:xfrm>
            <a:custGeom>
              <a:avLst/>
              <a:gdLst/>
              <a:ahLst/>
              <a:cxnLst/>
              <a:rect l="l" t="t" r="r" b="b"/>
              <a:pathLst>
                <a:path w="912" h="183" extrusionOk="0">
                  <a:moveTo>
                    <a:pt x="578" y="0"/>
                  </a:moveTo>
                  <a:lnTo>
                    <a:pt x="0" y="183"/>
                  </a:lnTo>
                  <a:lnTo>
                    <a:pt x="334" y="183"/>
                  </a:lnTo>
                  <a:lnTo>
                    <a:pt x="912"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21;p79">
              <a:extLst>
                <a:ext uri="{FF2B5EF4-FFF2-40B4-BE49-F238E27FC236}">
                  <a16:creationId xmlns:a16="http://schemas.microsoft.com/office/drawing/2014/main" id="{B6B3A7F1-9353-36B8-B524-F322847124C8}"/>
                </a:ext>
              </a:extLst>
            </p:cNvPr>
            <p:cNvSpPr/>
            <p:nvPr/>
          </p:nvSpPr>
          <p:spPr>
            <a:xfrm>
              <a:off x="4234242" y="4361277"/>
              <a:ext cx="22506" cy="2821"/>
            </a:xfrm>
            <a:custGeom>
              <a:avLst/>
              <a:gdLst/>
              <a:ahLst/>
              <a:cxnLst/>
              <a:rect l="l" t="t" r="r" b="b"/>
              <a:pathLst>
                <a:path w="1460" h="183" extrusionOk="0">
                  <a:moveTo>
                    <a:pt x="1003" y="0"/>
                  </a:moveTo>
                  <a:lnTo>
                    <a:pt x="0" y="183"/>
                  </a:lnTo>
                  <a:lnTo>
                    <a:pt x="456" y="183"/>
                  </a:lnTo>
                  <a:lnTo>
                    <a:pt x="1459" y="0"/>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22;p79">
              <a:extLst>
                <a:ext uri="{FF2B5EF4-FFF2-40B4-BE49-F238E27FC236}">
                  <a16:creationId xmlns:a16="http://schemas.microsoft.com/office/drawing/2014/main" id="{00518291-AF8B-B707-17A3-0DE7D9CC8D57}"/>
                </a:ext>
              </a:extLst>
            </p:cNvPr>
            <p:cNvSpPr/>
            <p:nvPr/>
          </p:nvSpPr>
          <p:spPr>
            <a:xfrm>
              <a:off x="5166271" y="4313471"/>
              <a:ext cx="684087" cy="2836"/>
            </a:xfrm>
            <a:custGeom>
              <a:avLst/>
              <a:gdLst/>
              <a:ahLst/>
              <a:cxnLst/>
              <a:rect l="l" t="t" r="r" b="b"/>
              <a:pathLst>
                <a:path w="44378" h="184" extrusionOk="0">
                  <a:moveTo>
                    <a:pt x="790" y="1"/>
                  </a:moveTo>
                  <a:lnTo>
                    <a:pt x="0" y="183"/>
                  </a:lnTo>
                  <a:lnTo>
                    <a:pt x="43800" y="183"/>
                  </a:lnTo>
                  <a:lnTo>
                    <a:pt x="44378"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23;p79">
              <a:extLst>
                <a:ext uri="{FF2B5EF4-FFF2-40B4-BE49-F238E27FC236}">
                  <a16:creationId xmlns:a16="http://schemas.microsoft.com/office/drawing/2014/main" id="{ED696362-C273-19A1-CC50-21D385237DF8}"/>
                </a:ext>
              </a:extLst>
            </p:cNvPr>
            <p:cNvSpPr/>
            <p:nvPr/>
          </p:nvSpPr>
          <p:spPr>
            <a:xfrm>
              <a:off x="5841509" y="4313471"/>
              <a:ext cx="14074" cy="2836"/>
            </a:xfrm>
            <a:custGeom>
              <a:avLst/>
              <a:gdLst/>
              <a:ahLst/>
              <a:cxnLst/>
              <a:rect l="l" t="t" r="r" b="b"/>
              <a:pathLst>
                <a:path w="913" h="184" extrusionOk="0">
                  <a:moveTo>
                    <a:pt x="578" y="1"/>
                  </a:moveTo>
                  <a:lnTo>
                    <a:pt x="0" y="183"/>
                  </a:lnTo>
                  <a:lnTo>
                    <a:pt x="335" y="183"/>
                  </a:lnTo>
                  <a:lnTo>
                    <a:pt x="912"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24;p79">
              <a:extLst>
                <a:ext uri="{FF2B5EF4-FFF2-40B4-BE49-F238E27FC236}">
                  <a16:creationId xmlns:a16="http://schemas.microsoft.com/office/drawing/2014/main" id="{82B94156-8B20-F5A9-E701-ADEF715502B6}"/>
                </a:ext>
              </a:extLst>
            </p:cNvPr>
            <p:cNvSpPr/>
            <p:nvPr/>
          </p:nvSpPr>
          <p:spPr>
            <a:xfrm>
              <a:off x="5161107" y="4313471"/>
              <a:ext cx="17357" cy="2836"/>
            </a:xfrm>
            <a:custGeom>
              <a:avLst/>
              <a:gdLst/>
              <a:ahLst/>
              <a:cxnLst/>
              <a:rect l="l" t="t" r="r" b="b"/>
              <a:pathLst>
                <a:path w="1126" h="184" extrusionOk="0">
                  <a:moveTo>
                    <a:pt x="791" y="1"/>
                  </a:moveTo>
                  <a:lnTo>
                    <a:pt x="1" y="183"/>
                  </a:lnTo>
                  <a:lnTo>
                    <a:pt x="335" y="183"/>
                  </a:lnTo>
                  <a:lnTo>
                    <a:pt x="1125"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25;p79">
              <a:extLst>
                <a:ext uri="{FF2B5EF4-FFF2-40B4-BE49-F238E27FC236}">
                  <a16:creationId xmlns:a16="http://schemas.microsoft.com/office/drawing/2014/main" id="{B507D61C-DFEC-22AD-5653-3C78B9F78CCC}"/>
                </a:ext>
              </a:extLst>
            </p:cNvPr>
            <p:cNvSpPr/>
            <p:nvPr/>
          </p:nvSpPr>
          <p:spPr>
            <a:xfrm>
              <a:off x="4480242" y="4313471"/>
              <a:ext cx="22506" cy="2836"/>
            </a:xfrm>
            <a:custGeom>
              <a:avLst/>
              <a:gdLst/>
              <a:ahLst/>
              <a:cxnLst/>
              <a:rect l="l" t="t" r="r" b="b"/>
              <a:pathLst>
                <a:path w="1460" h="184" extrusionOk="0">
                  <a:moveTo>
                    <a:pt x="1004" y="1"/>
                  </a:moveTo>
                  <a:lnTo>
                    <a:pt x="1" y="183"/>
                  </a:lnTo>
                  <a:lnTo>
                    <a:pt x="457" y="183"/>
                  </a:lnTo>
                  <a:lnTo>
                    <a:pt x="1460"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26;p79">
              <a:extLst>
                <a:ext uri="{FF2B5EF4-FFF2-40B4-BE49-F238E27FC236}">
                  <a16:creationId xmlns:a16="http://schemas.microsoft.com/office/drawing/2014/main" id="{F0DDDAD0-56DC-6645-62D5-5FCE9748F7EB}"/>
                </a:ext>
              </a:extLst>
            </p:cNvPr>
            <p:cNvSpPr/>
            <p:nvPr/>
          </p:nvSpPr>
          <p:spPr>
            <a:xfrm>
              <a:off x="3798914" y="4313471"/>
              <a:ext cx="28132" cy="2836"/>
            </a:xfrm>
            <a:custGeom>
              <a:avLst/>
              <a:gdLst/>
              <a:ahLst/>
              <a:cxnLst/>
              <a:rect l="l" t="t" r="r" b="b"/>
              <a:pathLst>
                <a:path w="1825" h="184" extrusionOk="0">
                  <a:moveTo>
                    <a:pt x="1186" y="1"/>
                  </a:moveTo>
                  <a:lnTo>
                    <a:pt x="1" y="183"/>
                  </a:lnTo>
                  <a:lnTo>
                    <a:pt x="608" y="183"/>
                  </a:lnTo>
                  <a:lnTo>
                    <a:pt x="1824"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27;p79">
              <a:extLst>
                <a:ext uri="{FF2B5EF4-FFF2-40B4-BE49-F238E27FC236}">
                  <a16:creationId xmlns:a16="http://schemas.microsoft.com/office/drawing/2014/main" id="{ECB88BEC-DBA3-7969-8AC4-DA84294AF85B}"/>
                </a:ext>
              </a:extLst>
            </p:cNvPr>
            <p:cNvSpPr/>
            <p:nvPr/>
          </p:nvSpPr>
          <p:spPr>
            <a:xfrm>
              <a:off x="3117109" y="4313471"/>
              <a:ext cx="34221" cy="2836"/>
            </a:xfrm>
            <a:custGeom>
              <a:avLst/>
              <a:gdLst/>
              <a:ahLst/>
              <a:cxnLst/>
              <a:rect l="l" t="t" r="r" b="b"/>
              <a:pathLst>
                <a:path w="2220" h="184" extrusionOk="0">
                  <a:moveTo>
                    <a:pt x="1429" y="1"/>
                  </a:moveTo>
                  <a:lnTo>
                    <a:pt x="1" y="183"/>
                  </a:lnTo>
                  <a:lnTo>
                    <a:pt x="821" y="183"/>
                  </a:lnTo>
                  <a:lnTo>
                    <a:pt x="2220" y="1"/>
                  </a:ln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28;p79">
              <a:extLst>
                <a:ext uri="{FF2B5EF4-FFF2-40B4-BE49-F238E27FC236}">
                  <a16:creationId xmlns:a16="http://schemas.microsoft.com/office/drawing/2014/main" id="{AE17E412-DC5B-BD0E-D793-B1CF1B290209}"/>
                </a:ext>
              </a:extLst>
            </p:cNvPr>
            <p:cNvSpPr/>
            <p:nvPr/>
          </p:nvSpPr>
          <p:spPr>
            <a:xfrm>
              <a:off x="2523738" y="4261008"/>
              <a:ext cx="1534517" cy="136824"/>
            </a:xfrm>
            <a:custGeom>
              <a:avLst/>
              <a:gdLst/>
              <a:ahLst/>
              <a:cxnLst/>
              <a:rect l="l" t="t" r="r" b="b"/>
              <a:pathLst>
                <a:path w="99547" h="8876" extrusionOk="0">
                  <a:moveTo>
                    <a:pt x="49788" y="0"/>
                  </a:moveTo>
                  <a:cubicBezTo>
                    <a:pt x="22311" y="0"/>
                    <a:pt x="0" y="1976"/>
                    <a:pt x="0" y="4438"/>
                  </a:cubicBezTo>
                  <a:cubicBezTo>
                    <a:pt x="0" y="6900"/>
                    <a:pt x="22311" y="8876"/>
                    <a:pt x="49788" y="8876"/>
                  </a:cubicBezTo>
                  <a:cubicBezTo>
                    <a:pt x="77266" y="8876"/>
                    <a:pt x="99546" y="6900"/>
                    <a:pt x="99546" y="4438"/>
                  </a:cubicBezTo>
                  <a:cubicBezTo>
                    <a:pt x="99546" y="1976"/>
                    <a:pt x="77266" y="0"/>
                    <a:pt x="49788" y="0"/>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29;p79">
              <a:extLst>
                <a:ext uri="{FF2B5EF4-FFF2-40B4-BE49-F238E27FC236}">
                  <a16:creationId xmlns:a16="http://schemas.microsoft.com/office/drawing/2014/main" id="{6CACDE75-9834-C827-758E-8067C7625481}"/>
                </a:ext>
              </a:extLst>
            </p:cNvPr>
            <p:cNvSpPr/>
            <p:nvPr/>
          </p:nvSpPr>
          <p:spPr>
            <a:xfrm>
              <a:off x="3690689" y="4604056"/>
              <a:ext cx="1534517" cy="136377"/>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30;p79">
              <a:extLst>
                <a:ext uri="{FF2B5EF4-FFF2-40B4-BE49-F238E27FC236}">
                  <a16:creationId xmlns:a16="http://schemas.microsoft.com/office/drawing/2014/main" id="{A3B13E8B-1965-8AD9-F510-E05DE4FC6986}"/>
                </a:ext>
              </a:extLst>
            </p:cNvPr>
            <p:cNvSpPr/>
            <p:nvPr/>
          </p:nvSpPr>
          <p:spPr>
            <a:xfrm>
              <a:off x="3607900" y="4288188"/>
              <a:ext cx="2924809" cy="226785"/>
            </a:xfrm>
            <a:custGeom>
              <a:avLst/>
              <a:gdLst/>
              <a:ahLst/>
              <a:cxnLst/>
              <a:rect l="l" t="t" r="r" b="b"/>
              <a:pathLst>
                <a:path w="186175" h="14712" extrusionOk="0">
                  <a:moveTo>
                    <a:pt x="93103" y="0"/>
                  </a:moveTo>
                  <a:cubicBezTo>
                    <a:pt x="41673" y="0"/>
                    <a:pt x="1" y="2007"/>
                    <a:pt x="1" y="4438"/>
                  </a:cubicBezTo>
                  <a:cubicBezTo>
                    <a:pt x="1" y="6900"/>
                    <a:pt x="76628" y="14712"/>
                    <a:pt x="128058" y="14712"/>
                  </a:cubicBezTo>
                  <a:cubicBezTo>
                    <a:pt x="179457" y="14712"/>
                    <a:pt x="186175" y="6900"/>
                    <a:pt x="186175" y="4438"/>
                  </a:cubicBezTo>
                  <a:cubicBezTo>
                    <a:pt x="186175" y="2007"/>
                    <a:pt x="144502" y="0"/>
                    <a:pt x="93103" y="0"/>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31;p79">
              <a:extLst>
                <a:ext uri="{FF2B5EF4-FFF2-40B4-BE49-F238E27FC236}">
                  <a16:creationId xmlns:a16="http://schemas.microsoft.com/office/drawing/2014/main" id="{1727E54A-36A2-0A23-4D0B-BB4853B509AD}"/>
                </a:ext>
              </a:extLst>
            </p:cNvPr>
            <p:cNvSpPr/>
            <p:nvPr/>
          </p:nvSpPr>
          <p:spPr>
            <a:xfrm>
              <a:off x="5121749" y="3107292"/>
              <a:ext cx="695124" cy="731457"/>
            </a:xfrm>
            <a:custGeom>
              <a:avLst/>
              <a:gdLst/>
              <a:ahLst/>
              <a:cxnLst/>
              <a:rect l="l" t="t" r="r" b="b"/>
              <a:pathLst>
                <a:path w="45094" h="47451" extrusionOk="0">
                  <a:moveTo>
                    <a:pt x="689" y="1"/>
                  </a:moveTo>
                  <a:cubicBezTo>
                    <a:pt x="632" y="1"/>
                    <a:pt x="575" y="1"/>
                    <a:pt x="517" y="3"/>
                  </a:cubicBezTo>
                  <a:cubicBezTo>
                    <a:pt x="1" y="3"/>
                    <a:pt x="1" y="763"/>
                    <a:pt x="517" y="763"/>
                  </a:cubicBezTo>
                  <a:cubicBezTo>
                    <a:pt x="556" y="762"/>
                    <a:pt x="594" y="762"/>
                    <a:pt x="632" y="762"/>
                  </a:cubicBezTo>
                  <a:cubicBezTo>
                    <a:pt x="3771" y="762"/>
                    <a:pt x="6337" y="3225"/>
                    <a:pt x="7508" y="5717"/>
                  </a:cubicBezTo>
                  <a:cubicBezTo>
                    <a:pt x="8846" y="8605"/>
                    <a:pt x="8876" y="11948"/>
                    <a:pt x="8724" y="14836"/>
                  </a:cubicBezTo>
                  <a:cubicBezTo>
                    <a:pt x="8603" y="17359"/>
                    <a:pt x="8329" y="19912"/>
                    <a:pt x="8055" y="22374"/>
                  </a:cubicBezTo>
                  <a:cubicBezTo>
                    <a:pt x="7569" y="26842"/>
                    <a:pt x="7083" y="31462"/>
                    <a:pt x="7448" y="36022"/>
                  </a:cubicBezTo>
                  <a:cubicBezTo>
                    <a:pt x="7812" y="40885"/>
                    <a:pt x="9454" y="44380"/>
                    <a:pt x="12189" y="46113"/>
                  </a:cubicBezTo>
                  <a:cubicBezTo>
                    <a:pt x="13618" y="46994"/>
                    <a:pt x="15290" y="47450"/>
                    <a:pt x="16992" y="47450"/>
                  </a:cubicBezTo>
                  <a:cubicBezTo>
                    <a:pt x="18116" y="47450"/>
                    <a:pt x="19241" y="47268"/>
                    <a:pt x="20335" y="46964"/>
                  </a:cubicBezTo>
                  <a:cubicBezTo>
                    <a:pt x="22828" y="46234"/>
                    <a:pt x="25016" y="44867"/>
                    <a:pt x="27569" y="43043"/>
                  </a:cubicBezTo>
                  <a:cubicBezTo>
                    <a:pt x="29184" y="41871"/>
                    <a:pt x="31334" y="40320"/>
                    <a:pt x="33503" y="40320"/>
                  </a:cubicBezTo>
                  <a:cubicBezTo>
                    <a:pt x="33866" y="40320"/>
                    <a:pt x="34229" y="40363"/>
                    <a:pt x="34591" y="40459"/>
                  </a:cubicBezTo>
                  <a:cubicBezTo>
                    <a:pt x="35533" y="40763"/>
                    <a:pt x="36384" y="41250"/>
                    <a:pt x="37175" y="41857"/>
                  </a:cubicBezTo>
                  <a:cubicBezTo>
                    <a:pt x="37539" y="42131"/>
                    <a:pt x="37934" y="42405"/>
                    <a:pt x="38360" y="42648"/>
                  </a:cubicBezTo>
                  <a:cubicBezTo>
                    <a:pt x="39158" y="43137"/>
                    <a:pt x="40172" y="43508"/>
                    <a:pt x="41144" y="43508"/>
                  </a:cubicBezTo>
                  <a:cubicBezTo>
                    <a:pt x="41802" y="43508"/>
                    <a:pt x="42440" y="43338"/>
                    <a:pt x="42980" y="42921"/>
                  </a:cubicBezTo>
                  <a:cubicBezTo>
                    <a:pt x="44166" y="41979"/>
                    <a:pt x="44318" y="40368"/>
                    <a:pt x="44378" y="38909"/>
                  </a:cubicBezTo>
                  <a:lnTo>
                    <a:pt x="45077" y="17602"/>
                  </a:lnTo>
                  <a:cubicBezTo>
                    <a:pt x="45093" y="17336"/>
                    <a:pt x="44899" y="17199"/>
                    <a:pt x="44704" y="17199"/>
                  </a:cubicBezTo>
                  <a:cubicBezTo>
                    <a:pt x="44519" y="17199"/>
                    <a:pt x="44332" y="17321"/>
                    <a:pt x="44318" y="17571"/>
                  </a:cubicBezTo>
                  <a:lnTo>
                    <a:pt x="43649" y="38879"/>
                  </a:lnTo>
                  <a:cubicBezTo>
                    <a:pt x="43588" y="40155"/>
                    <a:pt x="43466" y="41584"/>
                    <a:pt x="42555" y="42283"/>
                  </a:cubicBezTo>
                  <a:cubicBezTo>
                    <a:pt x="42148" y="42597"/>
                    <a:pt x="41666" y="42724"/>
                    <a:pt x="41160" y="42724"/>
                  </a:cubicBezTo>
                  <a:cubicBezTo>
                    <a:pt x="40344" y="42724"/>
                    <a:pt x="39469" y="42392"/>
                    <a:pt x="38755" y="41979"/>
                  </a:cubicBezTo>
                  <a:cubicBezTo>
                    <a:pt x="38390" y="41736"/>
                    <a:pt x="37995" y="41493"/>
                    <a:pt x="37630" y="41219"/>
                  </a:cubicBezTo>
                  <a:cubicBezTo>
                    <a:pt x="36779" y="40550"/>
                    <a:pt x="35837" y="40034"/>
                    <a:pt x="34804" y="39699"/>
                  </a:cubicBezTo>
                  <a:cubicBezTo>
                    <a:pt x="34372" y="39585"/>
                    <a:pt x="33942" y="39533"/>
                    <a:pt x="33516" y="39533"/>
                  </a:cubicBezTo>
                  <a:cubicBezTo>
                    <a:pt x="31120" y="39533"/>
                    <a:pt x="28847" y="41166"/>
                    <a:pt x="27144" y="42405"/>
                  </a:cubicBezTo>
                  <a:cubicBezTo>
                    <a:pt x="24682" y="44168"/>
                    <a:pt x="22524" y="45505"/>
                    <a:pt x="20153" y="46204"/>
                  </a:cubicBezTo>
                  <a:cubicBezTo>
                    <a:pt x="19087" y="46517"/>
                    <a:pt x="18031" y="46671"/>
                    <a:pt x="17020" y="46671"/>
                  </a:cubicBezTo>
                  <a:cubicBezTo>
                    <a:pt x="15378" y="46671"/>
                    <a:pt x="13856" y="46265"/>
                    <a:pt x="12615" y="45475"/>
                  </a:cubicBezTo>
                  <a:cubicBezTo>
                    <a:pt x="9454" y="43468"/>
                    <a:pt x="8481" y="39183"/>
                    <a:pt x="8207" y="35961"/>
                  </a:cubicBezTo>
                  <a:cubicBezTo>
                    <a:pt x="7873" y="31493"/>
                    <a:pt x="8359" y="26903"/>
                    <a:pt x="8846" y="22465"/>
                  </a:cubicBezTo>
                  <a:cubicBezTo>
                    <a:pt x="9089" y="19973"/>
                    <a:pt x="9393" y="17419"/>
                    <a:pt x="9514" y="14866"/>
                  </a:cubicBezTo>
                  <a:cubicBezTo>
                    <a:pt x="9666" y="11887"/>
                    <a:pt x="9606" y="8422"/>
                    <a:pt x="8207" y="5383"/>
                  </a:cubicBezTo>
                  <a:cubicBezTo>
                    <a:pt x="6952" y="2692"/>
                    <a:pt x="4137" y="1"/>
                    <a:pt x="6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32;p79">
              <a:extLst>
                <a:ext uri="{FF2B5EF4-FFF2-40B4-BE49-F238E27FC236}">
                  <a16:creationId xmlns:a16="http://schemas.microsoft.com/office/drawing/2014/main" id="{E9A18F5D-4934-9653-A2F8-6F247B1F8608}"/>
                </a:ext>
              </a:extLst>
            </p:cNvPr>
            <p:cNvSpPr/>
            <p:nvPr/>
          </p:nvSpPr>
          <p:spPr>
            <a:xfrm>
              <a:off x="5448114" y="3366550"/>
              <a:ext cx="356826" cy="524696"/>
            </a:xfrm>
            <a:custGeom>
              <a:avLst/>
              <a:gdLst/>
              <a:ahLst/>
              <a:cxnLst/>
              <a:rect l="l" t="t" r="r" b="b"/>
              <a:pathLst>
                <a:path w="23148" h="34038" extrusionOk="0">
                  <a:moveTo>
                    <a:pt x="407" y="1"/>
                  </a:moveTo>
                  <a:cubicBezTo>
                    <a:pt x="206" y="1"/>
                    <a:pt x="0" y="147"/>
                    <a:pt x="16" y="420"/>
                  </a:cubicBezTo>
                  <a:lnTo>
                    <a:pt x="1810" y="21819"/>
                  </a:lnTo>
                  <a:cubicBezTo>
                    <a:pt x="1992" y="24189"/>
                    <a:pt x="2235" y="27107"/>
                    <a:pt x="3785" y="29357"/>
                  </a:cubicBezTo>
                  <a:cubicBezTo>
                    <a:pt x="6430" y="33156"/>
                    <a:pt x="11567" y="33734"/>
                    <a:pt x="16157" y="33977"/>
                  </a:cubicBezTo>
                  <a:cubicBezTo>
                    <a:pt x="16552" y="34038"/>
                    <a:pt x="16977" y="34038"/>
                    <a:pt x="17372" y="34038"/>
                  </a:cubicBezTo>
                  <a:cubicBezTo>
                    <a:pt x="18649" y="34038"/>
                    <a:pt x="19834" y="33855"/>
                    <a:pt x="20837" y="33095"/>
                  </a:cubicBezTo>
                  <a:cubicBezTo>
                    <a:pt x="22874" y="31576"/>
                    <a:pt x="22692" y="28718"/>
                    <a:pt x="22357" y="26135"/>
                  </a:cubicBezTo>
                  <a:cubicBezTo>
                    <a:pt x="21293" y="17776"/>
                    <a:pt x="21537" y="9265"/>
                    <a:pt x="23117" y="967"/>
                  </a:cubicBezTo>
                  <a:cubicBezTo>
                    <a:pt x="23148" y="754"/>
                    <a:pt x="23026" y="572"/>
                    <a:pt x="22813" y="511"/>
                  </a:cubicBezTo>
                  <a:cubicBezTo>
                    <a:pt x="22791" y="508"/>
                    <a:pt x="22770" y="507"/>
                    <a:pt x="22749" y="507"/>
                  </a:cubicBezTo>
                  <a:cubicBezTo>
                    <a:pt x="22564" y="507"/>
                    <a:pt x="22412" y="624"/>
                    <a:pt x="22357" y="815"/>
                  </a:cubicBezTo>
                  <a:cubicBezTo>
                    <a:pt x="20777" y="9204"/>
                    <a:pt x="20533" y="17776"/>
                    <a:pt x="21597" y="26226"/>
                  </a:cubicBezTo>
                  <a:cubicBezTo>
                    <a:pt x="21901" y="28597"/>
                    <a:pt x="22084" y="31211"/>
                    <a:pt x="20382" y="32518"/>
                  </a:cubicBezTo>
                  <a:cubicBezTo>
                    <a:pt x="19584" y="33116"/>
                    <a:pt x="18577" y="33262"/>
                    <a:pt x="17478" y="33262"/>
                  </a:cubicBezTo>
                  <a:cubicBezTo>
                    <a:pt x="17068" y="33262"/>
                    <a:pt x="16646" y="33242"/>
                    <a:pt x="16217" y="33217"/>
                  </a:cubicBezTo>
                  <a:cubicBezTo>
                    <a:pt x="11780" y="33004"/>
                    <a:pt x="6886" y="32457"/>
                    <a:pt x="4424" y="28931"/>
                  </a:cubicBezTo>
                  <a:cubicBezTo>
                    <a:pt x="2995" y="26864"/>
                    <a:pt x="2752" y="24129"/>
                    <a:pt x="2570" y="21758"/>
                  </a:cubicBezTo>
                  <a:lnTo>
                    <a:pt x="776" y="359"/>
                  </a:lnTo>
                  <a:cubicBezTo>
                    <a:pt x="762" y="116"/>
                    <a:pt x="586" y="1"/>
                    <a:pt x="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33;p79">
              <a:extLst>
                <a:ext uri="{FF2B5EF4-FFF2-40B4-BE49-F238E27FC236}">
                  <a16:creationId xmlns:a16="http://schemas.microsoft.com/office/drawing/2014/main" id="{2C25820D-0616-76BA-E55F-6E6AF8961C1B}"/>
                </a:ext>
              </a:extLst>
            </p:cNvPr>
            <p:cNvSpPr/>
            <p:nvPr/>
          </p:nvSpPr>
          <p:spPr>
            <a:xfrm>
              <a:off x="4607705" y="2127966"/>
              <a:ext cx="479345" cy="899635"/>
            </a:xfrm>
            <a:custGeom>
              <a:avLst/>
              <a:gdLst/>
              <a:ahLst/>
              <a:cxnLst/>
              <a:rect l="l" t="t" r="r" b="b"/>
              <a:pathLst>
                <a:path w="31096" h="58361" extrusionOk="0">
                  <a:moveTo>
                    <a:pt x="30579" y="1"/>
                  </a:moveTo>
                  <a:lnTo>
                    <a:pt x="1" y="1794"/>
                  </a:lnTo>
                  <a:lnTo>
                    <a:pt x="1" y="58361"/>
                  </a:lnTo>
                  <a:lnTo>
                    <a:pt x="31095" y="58361"/>
                  </a:lnTo>
                  <a:lnTo>
                    <a:pt x="30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34;p79">
              <a:extLst>
                <a:ext uri="{FF2B5EF4-FFF2-40B4-BE49-F238E27FC236}">
                  <a16:creationId xmlns:a16="http://schemas.microsoft.com/office/drawing/2014/main" id="{82FC7AF7-1DCA-B83A-7FFD-56A912440BEE}"/>
                </a:ext>
              </a:extLst>
            </p:cNvPr>
            <p:cNvSpPr/>
            <p:nvPr/>
          </p:nvSpPr>
          <p:spPr>
            <a:xfrm>
              <a:off x="4607705" y="2127966"/>
              <a:ext cx="474181" cy="692072"/>
            </a:xfrm>
            <a:custGeom>
              <a:avLst/>
              <a:gdLst/>
              <a:ahLst/>
              <a:cxnLst/>
              <a:rect l="l" t="t" r="r" b="b"/>
              <a:pathLst>
                <a:path w="30761" h="44896" extrusionOk="0">
                  <a:moveTo>
                    <a:pt x="30579" y="1"/>
                  </a:moveTo>
                  <a:lnTo>
                    <a:pt x="29728" y="62"/>
                  </a:lnTo>
                  <a:lnTo>
                    <a:pt x="1" y="21187"/>
                  </a:lnTo>
                  <a:lnTo>
                    <a:pt x="1" y="44895"/>
                  </a:lnTo>
                  <a:lnTo>
                    <a:pt x="30761" y="21035"/>
                  </a:lnTo>
                  <a:lnTo>
                    <a:pt x="305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35;p79">
              <a:extLst>
                <a:ext uri="{FF2B5EF4-FFF2-40B4-BE49-F238E27FC236}">
                  <a16:creationId xmlns:a16="http://schemas.microsoft.com/office/drawing/2014/main" id="{ADAC2775-0BE0-90C8-851A-D02D98BDE3A2}"/>
                </a:ext>
              </a:extLst>
            </p:cNvPr>
            <p:cNvSpPr/>
            <p:nvPr/>
          </p:nvSpPr>
          <p:spPr>
            <a:xfrm>
              <a:off x="4607705" y="2151877"/>
              <a:ext cx="59055" cy="41713"/>
            </a:xfrm>
            <a:custGeom>
              <a:avLst/>
              <a:gdLst/>
              <a:ahLst/>
              <a:cxnLst/>
              <a:rect l="l" t="t" r="r" b="b"/>
              <a:pathLst>
                <a:path w="3831" h="2706" extrusionOk="0">
                  <a:moveTo>
                    <a:pt x="3830" y="0"/>
                  </a:moveTo>
                  <a:lnTo>
                    <a:pt x="1" y="243"/>
                  </a:lnTo>
                  <a:lnTo>
                    <a:pt x="1" y="2705"/>
                  </a:lnTo>
                  <a:lnTo>
                    <a:pt x="3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436;p79">
              <a:extLst>
                <a:ext uri="{FF2B5EF4-FFF2-40B4-BE49-F238E27FC236}">
                  <a16:creationId xmlns:a16="http://schemas.microsoft.com/office/drawing/2014/main" id="{F6656EA6-514B-F614-9E03-2C25ADCCE3F1}"/>
                </a:ext>
              </a:extLst>
            </p:cNvPr>
            <p:cNvSpPr/>
            <p:nvPr/>
          </p:nvSpPr>
          <p:spPr>
            <a:xfrm>
              <a:off x="4607705" y="2147190"/>
              <a:ext cx="142450" cy="99350"/>
            </a:xfrm>
            <a:custGeom>
              <a:avLst/>
              <a:gdLst/>
              <a:ahLst/>
              <a:cxnLst/>
              <a:rect l="l" t="t" r="r" b="b"/>
              <a:pathLst>
                <a:path w="9241" h="6445" extrusionOk="0">
                  <a:moveTo>
                    <a:pt x="9241" y="0"/>
                  </a:moveTo>
                  <a:lnTo>
                    <a:pt x="5958" y="183"/>
                  </a:lnTo>
                  <a:lnTo>
                    <a:pt x="1" y="4468"/>
                  </a:lnTo>
                  <a:lnTo>
                    <a:pt x="1" y="6444"/>
                  </a:lnTo>
                  <a:lnTo>
                    <a:pt x="9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37;p79">
              <a:extLst>
                <a:ext uri="{FF2B5EF4-FFF2-40B4-BE49-F238E27FC236}">
                  <a16:creationId xmlns:a16="http://schemas.microsoft.com/office/drawing/2014/main" id="{876D2D65-2985-88D9-4C75-AC518E5DB093}"/>
                </a:ext>
              </a:extLst>
            </p:cNvPr>
            <p:cNvSpPr/>
            <p:nvPr/>
          </p:nvSpPr>
          <p:spPr>
            <a:xfrm>
              <a:off x="4264227" y="2163115"/>
              <a:ext cx="194938" cy="384697"/>
            </a:xfrm>
            <a:custGeom>
              <a:avLst/>
              <a:gdLst/>
              <a:ahLst/>
              <a:cxnLst/>
              <a:rect l="l" t="t" r="r" b="b"/>
              <a:pathLst>
                <a:path w="12646" h="24956" extrusionOk="0">
                  <a:moveTo>
                    <a:pt x="12645" y="1"/>
                  </a:moveTo>
                  <a:lnTo>
                    <a:pt x="0" y="730"/>
                  </a:lnTo>
                  <a:lnTo>
                    <a:pt x="0" y="24955"/>
                  </a:lnTo>
                  <a:lnTo>
                    <a:pt x="12645" y="24560"/>
                  </a:lnTo>
                  <a:lnTo>
                    <a:pt x="126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438;p79">
              <a:extLst>
                <a:ext uri="{FF2B5EF4-FFF2-40B4-BE49-F238E27FC236}">
                  <a16:creationId xmlns:a16="http://schemas.microsoft.com/office/drawing/2014/main" id="{BAF685B8-7B84-6B70-9C2C-FCFCA82B6EAA}"/>
                </a:ext>
              </a:extLst>
            </p:cNvPr>
            <p:cNvSpPr/>
            <p:nvPr/>
          </p:nvSpPr>
          <p:spPr>
            <a:xfrm>
              <a:off x="4299839" y="2191697"/>
              <a:ext cx="156508" cy="206977"/>
            </a:xfrm>
            <a:custGeom>
              <a:avLst/>
              <a:gdLst/>
              <a:ahLst/>
              <a:cxnLst/>
              <a:rect l="l" t="t" r="r" b="b"/>
              <a:pathLst>
                <a:path w="10153" h="13427" extrusionOk="0">
                  <a:moveTo>
                    <a:pt x="10153" y="1"/>
                  </a:moveTo>
                  <a:cubicBezTo>
                    <a:pt x="8724" y="92"/>
                    <a:pt x="7326" y="518"/>
                    <a:pt x="6049" y="1217"/>
                  </a:cubicBezTo>
                  <a:cubicBezTo>
                    <a:pt x="4499" y="2128"/>
                    <a:pt x="3131" y="3375"/>
                    <a:pt x="2037" y="4834"/>
                  </a:cubicBezTo>
                  <a:cubicBezTo>
                    <a:pt x="1125" y="5958"/>
                    <a:pt x="487" y="7296"/>
                    <a:pt x="213" y="8724"/>
                  </a:cubicBezTo>
                  <a:cubicBezTo>
                    <a:pt x="1" y="10153"/>
                    <a:pt x="396" y="11673"/>
                    <a:pt x="1460" y="12585"/>
                  </a:cubicBezTo>
                  <a:cubicBezTo>
                    <a:pt x="2172" y="13125"/>
                    <a:pt x="3062" y="13427"/>
                    <a:pt x="3955" y="13427"/>
                  </a:cubicBezTo>
                  <a:cubicBezTo>
                    <a:pt x="4168" y="13427"/>
                    <a:pt x="4380" y="13410"/>
                    <a:pt x="4590" y="13375"/>
                  </a:cubicBezTo>
                  <a:cubicBezTo>
                    <a:pt x="5715" y="13223"/>
                    <a:pt x="6809" y="12828"/>
                    <a:pt x="7812" y="12250"/>
                  </a:cubicBezTo>
                  <a:cubicBezTo>
                    <a:pt x="8633" y="11764"/>
                    <a:pt x="9423" y="11217"/>
                    <a:pt x="10153" y="10609"/>
                  </a:cubicBezTo>
                  <a:lnTo>
                    <a:pt x="10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439;p79">
              <a:extLst>
                <a:ext uri="{FF2B5EF4-FFF2-40B4-BE49-F238E27FC236}">
                  <a16:creationId xmlns:a16="http://schemas.microsoft.com/office/drawing/2014/main" id="{C5A854F1-09A2-C2CF-7FB3-B7BD6E26BBC4}"/>
                </a:ext>
              </a:extLst>
            </p:cNvPr>
            <p:cNvSpPr/>
            <p:nvPr/>
          </p:nvSpPr>
          <p:spPr>
            <a:xfrm>
              <a:off x="4266108" y="2196615"/>
              <a:ext cx="67949" cy="97253"/>
            </a:xfrm>
            <a:custGeom>
              <a:avLst/>
              <a:gdLst/>
              <a:ahLst/>
              <a:cxnLst/>
              <a:rect l="l" t="t" r="r" b="b"/>
              <a:pathLst>
                <a:path w="4408" h="6309" extrusionOk="0">
                  <a:moveTo>
                    <a:pt x="2410" y="1"/>
                  </a:moveTo>
                  <a:cubicBezTo>
                    <a:pt x="2158" y="1"/>
                    <a:pt x="1906" y="37"/>
                    <a:pt x="1672" y="107"/>
                  </a:cubicBezTo>
                  <a:cubicBezTo>
                    <a:pt x="1094" y="259"/>
                    <a:pt x="547" y="502"/>
                    <a:pt x="0" y="776"/>
                  </a:cubicBezTo>
                  <a:lnTo>
                    <a:pt x="0" y="6308"/>
                  </a:lnTo>
                  <a:cubicBezTo>
                    <a:pt x="1398" y="5548"/>
                    <a:pt x="2584" y="4515"/>
                    <a:pt x="3496" y="3238"/>
                  </a:cubicBezTo>
                  <a:cubicBezTo>
                    <a:pt x="3982" y="2569"/>
                    <a:pt x="4407" y="1688"/>
                    <a:pt x="4103" y="958"/>
                  </a:cubicBezTo>
                  <a:cubicBezTo>
                    <a:pt x="3855" y="303"/>
                    <a:pt x="3137" y="1"/>
                    <a:pt x="2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40;p79">
              <a:extLst>
                <a:ext uri="{FF2B5EF4-FFF2-40B4-BE49-F238E27FC236}">
                  <a16:creationId xmlns:a16="http://schemas.microsoft.com/office/drawing/2014/main" id="{31A363CF-8FF2-8C2E-09F4-8FE78C04BE52}"/>
                </a:ext>
              </a:extLst>
            </p:cNvPr>
            <p:cNvSpPr/>
            <p:nvPr/>
          </p:nvSpPr>
          <p:spPr>
            <a:xfrm>
              <a:off x="4276406" y="2424423"/>
              <a:ext cx="106841" cy="82563"/>
            </a:xfrm>
            <a:custGeom>
              <a:avLst/>
              <a:gdLst/>
              <a:ahLst/>
              <a:cxnLst/>
              <a:rect l="l" t="t" r="r" b="b"/>
              <a:pathLst>
                <a:path w="6931" h="5356" extrusionOk="0">
                  <a:moveTo>
                    <a:pt x="4768" y="1"/>
                  </a:moveTo>
                  <a:cubicBezTo>
                    <a:pt x="4387" y="1"/>
                    <a:pt x="4010" y="75"/>
                    <a:pt x="3648" y="224"/>
                  </a:cubicBezTo>
                  <a:cubicBezTo>
                    <a:pt x="2524" y="619"/>
                    <a:pt x="1551" y="1349"/>
                    <a:pt x="882" y="2291"/>
                  </a:cubicBezTo>
                  <a:cubicBezTo>
                    <a:pt x="335" y="3021"/>
                    <a:pt x="1" y="4054"/>
                    <a:pt x="517" y="4753"/>
                  </a:cubicBezTo>
                  <a:cubicBezTo>
                    <a:pt x="842" y="5193"/>
                    <a:pt x="1372" y="5356"/>
                    <a:pt x="1932" y="5356"/>
                  </a:cubicBezTo>
                  <a:cubicBezTo>
                    <a:pt x="2262" y="5356"/>
                    <a:pt x="2603" y="5299"/>
                    <a:pt x="2919" y="5209"/>
                  </a:cubicBezTo>
                  <a:cubicBezTo>
                    <a:pt x="4013" y="4875"/>
                    <a:pt x="4986" y="4267"/>
                    <a:pt x="5776" y="3446"/>
                  </a:cubicBezTo>
                  <a:cubicBezTo>
                    <a:pt x="6414" y="2747"/>
                    <a:pt x="6931" y="1744"/>
                    <a:pt x="6536" y="923"/>
                  </a:cubicBezTo>
                  <a:cubicBezTo>
                    <a:pt x="6293" y="437"/>
                    <a:pt x="5806" y="103"/>
                    <a:pt x="5259" y="42"/>
                  </a:cubicBezTo>
                  <a:cubicBezTo>
                    <a:pt x="5095" y="14"/>
                    <a:pt x="4931" y="1"/>
                    <a:pt x="4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41;p79">
              <a:extLst>
                <a:ext uri="{FF2B5EF4-FFF2-40B4-BE49-F238E27FC236}">
                  <a16:creationId xmlns:a16="http://schemas.microsoft.com/office/drawing/2014/main" id="{0284499F-B548-3D7F-84C3-14F70A278C37}"/>
                </a:ext>
              </a:extLst>
            </p:cNvPr>
            <p:cNvSpPr/>
            <p:nvPr/>
          </p:nvSpPr>
          <p:spPr>
            <a:xfrm>
              <a:off x="5107689" y="3920800"/>
              <a:ext cx="799838" cy="113408"/>
            </a:xfrm>
            <a:custGeom>
              <a:avLst/>
              <a:gdLst/>
              <a:ahLst/>
              <a:cxnLst/>
              <a:rect l="l" t="t" r="r" b="b"/>
              <a:pathLst>
                <a:path w="51887" h="7357" extrusionOk="0">
                  <a:moveTo>
                    <a:pt x="28633" y="0"/>
                  </a:moveTo>
                  <a:lnTo>
                    <a:pt x="1" y="3192"/>
                  </a:lnTo>
                  <a:lnTo>
                    <a:pt x="30792" y="7356"/>
                  </a:lnTo>
                  <a:lnTo>
                    <a:pt x="51886" y="1399"/>
                  </a:lnTo>
                  <a:lnTo>
                    <a:pt x="286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42;p79">
              <a:extLst>
                <a:ext uri="{FF2B5EF4-FFF2-40B4-BE49-F238E27FC236}">
                  <a16:creationId xmlns:a16="http://schemas.microsoft.com/office/drawing/2014/main" id="{75282591-621D-3475-7A59-4096FE4CD77C}"/>
                </a:ext>
              </a:extLst>
            </p:cNvPr>
            <p:cNvSpPr/>
            <p:nvPr/>
          </p:nvSpPr>
          <p:spPr>
            <a:xfrm>
              <a:off x="5107689" y="3970009"/>
              <a:ext cx="468570" cy="495731"/>
            </a:xfrm>
            <a:custGeom>
              <a:avLst/>
              <a:gdLst/>
              <a:ahLst/>
              <a:cxnLst/>
              <a:rect l="l" t="t" r="r" b="b"/>
              <a:pathLst>
                <a:path w="30397" h="32159" extrusionOk="0">
                  <a:moveTo>
                    <a:pt x="1" y="0"/>
                  </a:moveTo>
                  <a:lnTo>
                    <a:pt x="1" y="29362"/>
                  </a:lnTo>
                  <a:lnTo>
                    <a:pt x="30396" y="32159"/>
                  </a:lnTo>
                  <a:lnTo>
                    <a:pt x="30396" y="152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43;p79">
              <a:extLst>
                <a:ext uri="{FF2B5EF4-FFF2-40B4-BE49-F238E27FC236}">
                  <a16:creationId xmlns:a16="http://schemas.microsoft.com/office/drawing/2014/main" id="{0976E491-AEE4-B29D-BD36-28F224C19983}"/>
                </a:ext>
              </a:extLst>
            </p:cNvPr>
            <p:cNvSpPr/>
            <p:nvPr/>
          </p:nvSpPr>
          <p:spPr>
            <a:xfrm>
              <a:off x="5129719" y="3992964"/>
              <a:ext cx="424514" cy="449347"/>
            </a:xfrm>
            <a:custGeom>
              <a:avLst/>
              <a:gdLst/>
              <a:ahLst/>
              <a:cxnLst/>
              <a:rect l="l" t="t" r="r" b="b"/>
              <a:pathLst>
                <a:path w="27539" h="29150" extrusionOk="0">
                  <a:moveTo>
                    <a:pt x="0" y="0"/>
                  </a:moveTo>
                  <a:lnTo>
                    <a:pt x="0" y="26627"/>
                  </a:lnTo>
                  <a:lnTo>
                    <a:pt x="27539" y="29150"/>
                  </a:lnTo>
                  <a:lnTo>
                    <a:pt x="27539" y="139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44;p79">
              <a:extLst>
                <a:ext uri="{FF2B5EF4-FFF2-40B4-BE49-F238E27FC236}">
                  <a16:creationId xmlns:a16="http://schemas.microsoft.com/office/drawing/2014/main" id="{01B0830A-A4DF-619D-8DD1-EF3DCEDB1B1F}"/>
                </a:ext>
              </a:extLst>
            </p:cNvPr>
            <p:cNvSpPr/>
            <p:nvPr/>
          </p:nvSpPr>
          <p:spPr>
            <a:xfrm>
              <a:off x="5129719" y="3992964"/>
              <a:ext cx="424514" cy="449347"/>
            </a:xfrm>
            <a:custGeom>
              <a:avLst/>
              <a:gdLst/>
              <a:ahLst/>
              <a:cxnLst/>
              <a:rect l="l" t="t" r="r" b="b"/>
              <a:pathLst>
                <a:path w="27539" h="29150" extrusionOk="0">
                  <a:moveTo>
                    <a:pt x="0" y="0"/>
                  </a:moveTo>
                  <a:lnTo>
                    <a:pt x="0" y="26627"/>
                  </a:lnTo>
                  <a:lnTo>
                    <a:pt x="27539" y="29150"/>
                  </a:lnTo>
                  <a:lnTo>
                    <a:pt x="27539" y="16475"/>
                  </a:lnTo>
                  <a:lnTo>
                    <a:pt x="19970" y="16475"/>
                  </a:lnTo>
                  <a:lnTo>
                    <a:pt x="19970" y="100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445;p79">
              <a:extLst>
                <a:ext uri="{FF2B5EF4-FFF2-40B4-BE49-F238E27FC236}">
                  <a16:creationId xmlns:a16="http://schemas.microsoft.com/office/drawing/2014/main" id="{14BAD641-1D85-3095-C59B-04AE678DA8DC}"/>
                </a:ext>
              </a:extLst>
            </p:cNvPr>
            <p:cNvSpPr/>
            <p:nvPr/>
          </p:nvSpPr>
          <p:spPr>
            <a:xfrm>
              <a:off x="5328868" y="4098397"/>
              <a:ext cx="216010" cy="234755"/>
            </a:xfrm>
            <a:custGeom>
              <a:avLst/>
              <a:gdLst/>
              <a:ahLst/>
              <a:cxnLst/>
              <a:rect l="l" t="t" r="r" b="b"/>
              <a:pathLst>
                <a:path w="14013" h="15229" extrusionOk="0">
                  <a:moveTo>
                    <a:pt x="3466" y="0"/>
                  </a:moveTo>
                  <a:cubicBezTo>
                    <a:pt x="2463" y="5076"/>
                    <a:pt x="1308" y="10153"/>
                    <a:pt x="0" y="15229"/>
                  </a:cubicBezTo>
                  <a:lnTo>
                    <a:pt x="11277" y="15229"/>
                  </a:lnTo>
                  <a:lnTo>
                    <a:pt x="12615" y="7052"/>
                  </a:lnTo>
                  <a:cubicBezTo>
                    <a:pt x="13071" y="4712"/>
                    <a:pt x="13557" y="2341"/>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446;p79">
              <a:extLst>
                <a:ext uri="{FF2B5EF4-FFF2-40B4-BE49-F238E27FC236}">
                  <a16:creationId xmlns:a16="http://schemas.microsoft.com/office/drawing/2014/main" id="{672CCE3A-2EAC-B364-3B7D-3D88D833738C}"/>
                </a:ext>
              </a:extLst>
            </p:cNvPr>
            <p:cNvSpPr/>
            <p:nvPr/>
          </p:nvSpPr>
          <p:spPr>
            <a:xfrm>
              <a:off x="5316211" y="4098397"/>
              <a:ext cx="215085" cy="230069"/>
            </a:xfrm>
            <a:custGeom>
              <a:avLst/>
              <a:gdLst/>
              <a:ahLst/>
              <a:cxnLst/>
              <a:rect l="l" t="t" r="r" b="b"/>
              <a:pathLst>
                <a:path w="13953" h="14925" extrusionOk="0">
                  <a:moveTo>
                    <a:pt x="3405" y="0"/>
                  </a:moveTo>
                  <a:cubicBezTo>
                    <a:pt x="2432" y="4985"/>
                    <a:pt x="1277" y="9940"/>
                    <a:pt x="1" y="14925"/>
                  </a:cubicBezTo>
                  <a:lnTo>
                    <a:pt x="11247" y="14925"/>
                  </a:lnTo>
                  <a:lnTo>
                    <a:pt x="12524" y="7052"/>
                  </a:lnTo>
                  <a:cubicBezTo>
                    <a:pt x="13010" y="4712"/>
                    <a:pt x="13466" y="2341"/>
                    <a:pt x="139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47;p79">
              <a:extLst>
                <a:ext uri="{FF2B5EF4-FFF2-40B4-BE49-F238E27FC236}">
                  <a16:creationId xmlns:a16="http://schemas.microsoft.com/office/drawing/2014/main" id="{B5E4DB68-05D3-4D03-1CA7-71B2B7057774}"/>
                </a:ext>
              </a:extLst>
            </p:cNvPr>
            <p:cNvSpPr/>
            <p:nvPr/>
          </p:nvSpPr>
          <p:spPr>
            <a:xfrm>
              <a:off x="5297002" y="4098397"/>
              <a:ext cx="216010" cy="234755"/>
            </a:xfrm>
            <a:custGeom>
              <a:avLst/>
              <a:gdLst/>
              <a:ahLst/>
              <a:cxnLst/>
              <a:rect l="l" t="t" r="r" b="b"/>
              <a:pathLst>
                <a:path w="14013" h="15229" extrusionOk="0">
                  <a:moveTo>
                    <a:pt x="3466" y="0"/>
                  </a:moveTo>
                  <a:cubicBezTo>
                    <a:pt x="2463" y="5076"/>
                    <a:pt x="1308" y="10153"/>
                    <a:pt x="1" y="15229"/>
                  </a:cubicBezTo>
                  <a:lnTo>
                    <a:pt x="11277" y="15229"/>
                  </a:lnTo>
                  <a:lnTo>
                    <a:pt x="12615" y="7052"/>
                  </a:lnTo>
                  <a:cubicBezTo>
                    <a:pt x="13071" y="4712"/>
                    <a:pt x="13527" y="2341"/>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448;p79">
              <a:extLst>
                <a:ext uri="{FF2B5EF4-FFF2-40B4-BE49-F238E27FC236}">
                  <a16:creationId xmlns:a16="http://schemas.microsoft.com/office/drawing/2014/main" id="{862E614B-ED27-D739-787B-38503A213DCB}"/>
                </a:ext>
              </a:extLst>
            </p:cNvPr>
            <p:cNvSpPr/>
            <p:nvPr/>
          </p:nvSpPr>
          <p:spPr>
            <a:xfrm>
              <a:off x="5283420" y="4098397"/>
              <a:ext cx="214608" cy="230069"/>
            </a:xfrm>
            <a:custGeom>
              <a:avLst/>
              <a:gdLst/>
              <a:ahLst/>
              <a:cxnLst/>
              <a:rect l="l" t="t" r="r" b="b"/>
              <a:pathLst>
                <a:path w="13922" h="14925" extrusionOk="0">
                  <a:moveTo>
                    <a:pt x="3404" y="0"/>
                  </a:moveTo>
                  <a:cubicBezTo>
                    <a:pt x="2401" y="4985"/>
                    <a:pt x="1277" y="9940"/>
                    <a:pt x="0" y="14925"/>
                  </a:cubicBezTo>
                  <a:lnTo>
                    <a:pt x="11216" y="14925"/>
                  </a:lnTo>
                  <a:lnTo>
                    <a:pt x="12462" y="7387"/>
                  </a:lnTo>
                  <a:lnTo>
                    <a:pt x="13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49;p79">
              <a:extLst>
                <a:ext uri="{FF2B5EF4-FFF2-40B4-BE49-F238E27FC236}">
                  <a16:creationId xmlns:a16="http://schemas.microsoft.com/office/drawing/2014/main" id="{AF38D150-53FF-B6D8-695E-1DE3B30A9ED7}"/>
                </a:ext>
              </a:extLst>
            </p:cNvPr>
            <p:cNvSpPr/>
            <p:nvPr/>
          </p:nvSpPr>
          <p:spPr>
            <a:xfrm>
              <a:off x="5576286" y="3942352"/>
              <a:ext cx="331284" cy="523385"/>
            </a:xfrm>
            <a:custGeom>
              <a:avLst/>
              <a:gdLst/>
              <a:ahLst/>
              <a:cxnLst/>
              <a:rect l="l" t="t" r="r" b="b"/>
              <a:pathLst>
                <a:path w="21491" h="33953" extrusionOk="0">
                  <a:moveTo>
                    <a:pt x="21490" y="1"/>
                  </a:moveTo>
                  <a:lnTo>
                    <a:pt x="0" y="3314"/>
                  </a:lnTo>
                  <a:lnTo>
                    <a:pt x="0" y="33953"/>
                  </a:lnTo>
                  <a:lnTo>
                    <a:pt x="21490" y="25533"/>
                  </a:lnTo>
                  <a:lnTo>
                    <a:pt x="214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50;p79">
              <a:extLst>
                <a:ext uri="{FF2B5EF4-FFF2-40B4-BE49-F238E27FC236}">
                  <a16:creationId xmlns:a16="http://schemas.microsoft.com/office/drawing/2014/main" id="{70E146D7-9052-AD26-6E8D-2A08EE0DCF07}"/>
                </a:ext>
              </a:extLst>
            </p:cNvPr>
            <p:cNvSpPr/>
            <p:nvPr/>
          </p:nvSpPr>
          <p:spPr>
            <a:xfrm>
              <a:off x="5576286" y="3942352"/>
              <a:ext cx="331284" cy="523385"/>
            </a:xfrm>
            <a:custGeom>
              <a:avLst/>
              <a:gdLst/>
              <a:ahLst/>
              <a:cxnLst/>
              <a:rect l="l" t="t" r="r" b="b"/>
              <a:pathLst>
                <a:path w="21491" h="33953" extrusionOk="0">
                  <a:moveTo>
                    <a:pt x="21490" y="1"/>
                  </a:moveTo>
                  <a:lnTo>
                    <a:pt x="0" y="3314"/>
                  </a:lnTo>
                  <a:lnTo>
                    <a:pt x="0" y="33953"/>
                  </a:lnTo>
                  <a:lnTo>
                    <a:pt x="8055" y="30791"/>
                  </a:lnTo>
                  <a:cubicBezTo>
                    <a:pt x="9089" y="29120"/>
                    <a:pt x="10122" y="27448"/>
                    <a:pt x="11156" y="25776"/>
                  </a:cubicBezTo>
                  <a:cubicBezTo>
                    <a:pt x="10882" y="25685"/>
                    <a:pt x="10609" y="25563"/>
                    <a:pt x="10335" y="25411"/>
                  </a:cubicBezTo>
                  <a:cubicBezTo>
                    <a:pt x="8754" y="24469"/>
                    <a:pt x="7934" y="22098"/>
                    <a:pt x="9058" y="20487"/>
                  </a:cubicBezTo>
                  <a:cubicBezTo>
                    <a:pt x="13162" y="14560"/>
                    <a:pt x="17417" y="8694"/>
                    <a:pt x="21490" y="2736"/>
                  </a:cubicBezTo>
                  <a:lnTo>
                    <a:pt x="21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451;p79">
              <a:extLst>
                <a:ext uri="{FF2B5EF4-FFF2-40B4-BE49-F238E27FC236}">
                  <a16:creationId xmlns:a16="http://schemas.microsoft.com/office/drawing/2014/main" id="{A4C140C6-6BD7-CD8E-ED3F-9E495D195C3F}"/>
                </a:ext>
              </a:extLst>
            </p:cNvPr>
            <p:cNvSpPr/>
            <p:nvPr/>
          </p:nvSpPr>
          <p:spPr>
            <a:xfrm>
              <a:off x="5872435" y="4291918"/>
              <a:ext cx="34684" cy="57652"/>
            </a:xfrm>
            <a:custGeom>
              <a:avLst/>
              <a:gdLst/>
              <a:ahLst/>
              <a:cxnLst/>
              <a:rect l="l" t="t" r="r" b="b"/>
              <a:pathLst>
                <a:path w="2250" h="3740" extrusionOk="0">
                  <a:moveTo>
                    <a:pt x="2250" y="1"/>
                  </a:moveTo>
                  <a:cubicBezTo>
                    <a:pt x="1520" y="1247"/>
                    <a:pt x="760" y="2493"/>
                    <a:pt x="1" y="3739"/>
                  </a:cubicBezTo>
                  <a:lnTo>
                    <a:pt x="2250" y="2858"/>
                  </a:lnTo>
                  <a:lnTo>
                    <a:pt x="2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452;p79">
              <a:extLst>
                <a:ext uri="{FF2B5EF4-FFF2-40B4-BE49-F238E27FC236}">
                  <a16:creationId xmlns:a16="http://schemas.microsoft.com/office/drawing/2014/main" id="{0C29906F-D9A4-2411-FE0B-807A9751E03F}"/>
                </a:ext>
              </a:extLst>
            </p:cNvPr>
            <p:cNvSpPr/>
            <p:nvPr/>
          </p:nvSpPr>
          <p:spPr>
            <a:xfrm>
              <a:off x="3201930" y="2438652"/>
              <a:ext cx="644732" cy="1911691"/>
            </a:xfrm>
            <a:custGeom>
              <a:avLst/>
              <a:gdLst/>
              <a:ahLst/>
              <a:cxnLst/>
              <a:rect l="l" t="t" r="r" b="b"/>
              <a:pathLst>
                <a:path w="41825" h="124015" extrusionOk="0">
                  <a:moveTo>
                    <a:pt x="0" y="0"/>
                  </a:moveTo>
                  <a:lnTo>
                    <a:pt x="0" y="124014"/>
                  </a:lnTo>
                  <a:lnTo>
                    <a:pt x="41825" y="124014"/>
                  </a:lnTo>
                  <a:lnTo>
                    <a:pt x="418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453;p79">
              <a:extLst>
                <a:ext uri="{FF2B5EF4-FFF2-40B4-BE49-F238E27FC236}">
                  <a16:creationId xmlns:a16="http://schemas.microsoft.com/office/drawing/2014/main" id="{69A209EE-8E66-91F3-6F55-C09CF24C23AA}"/>
                </a:ext>
              </a:extLst>
            </p:cNvPr>
            <p:cNvSpPr/>
            <p:nvPr/>
          </p:nvSpPr>
          <p:spPr>
            <a:xfrm>
              <a:off x="3245034" y="2438652"/>
              <a:ext cx="644748" cy="1911691"/>
            </a:xfrm>
            <a:custGeom>
              <a:avLst/>
              <a:gdLst/>
              <a:ahLst/>
              <a:cxnLst/>
              <a:rect l="l" t="t" r="r" b="b"/>
              <a:pathLst>
                <a:path w="41826" h="124015" extrusionOk="0">
                  <a:moveTo>
                    <a:pt x="1" y="0"/>
                  </a:moveTo>
                  <a:lnTo>
                    <a:pt x="1" y="124014"/>
                  </a:lnTo>
                  <a:lnTo>
                    <a:pt x="41825" y="124014"/>
                  </a:lnTo>
                  <a:lnTo>
                    <a:pt x="41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454;p79">
              <a:extLst>
                <a:ext uri="{FF2B5EF4-FFF2-40B4-BE49-F238E27FC236}">
                  <a16:creationId xmlns:a16="http://schemas.microsoft.com/office/drawing/2014/main" id="{51A4755B-E598-AD68-CFEE-DE223AFDC9F6}"/>
                </a:ext>
              </a:extLst>
            </p:cNvPr>
            <p:cNvSpPr/>
            <p:nvPr/>
          </p:nvSpPr>
          <p:spPr>
            <a:xfrm>
              <a:off x="3281124" y="2493936"/>
              <a:ext cx="580082" cy="439050"/>
            </a:xfrm>
            <a:custGeom>
              <a:avLst/>
              <a:gdLst/>
              <a:ahLst/>
              <a:cxnLst/>
              <a:rect l="l" t="t" r="r" b="b"/>
              <a:pathLst>
                <a:path w="37631" h="28482" extrusionOk="0">
                  <a:moveTo>
                    <a:pt x="37235" y="366"/>
                  </a:moveTo>
                  <a:lnTo>
                    <a:pt x="37235" y="28117"/>
                  </a:lnTo>
                  <a:lnTo>
                    <a:pt x="395" y="28117"/>
                  </a:lnTo>
                  <a:lnTo>
                    <a:pt x="395" y="366"/>
                  </a:lnTo>
                  <a:close/>
                  <a:moveTo>
                    <a:pt x="0" y="1"/>
                  </a:moveTo>
                  <a:lnTo>
                    <a:pt x="0" y="28482"/>
                  </a:lnTo>
                  <a:lnTo>
                    <a:pt x="37630" y="28482"/>
                  </a:lnTo>
                  <a:lnTo>
                    <a:pt x="37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55;p79">
              <a:extLst>
                <a:ext uri="{FF2B5EF4-FFF2-40B4-BE49-F238E27FC236}">
                  <a16:creationId xmlns:a16="http://schemas.microsoft.com/office/drawing/2014/main" id="{3CD7B043-9D7E-FA94-A25C-BDC3AA092703}"/>
                </a:ext>
              </a:extLst>
            </p:cNvPr>
            <p:cNvSpPr/>
            <p:nvPr/>
          </p:nvSpPr>
          <p:spPr>
            <a:xfrm>
              <a:off x="3281124" y="2947532"/>
              <a:ext cx="580082" cy="439512"/>
            </a:xfrm>
            <a:custGeom>
              <a:avLst/>
              <a:gdLst/>
              <a:ahLst/>
              <a:cxnLst/>
              <a:rect l="l" t="t" r="r" b="b"/>
              <a:pathLst>
                <a:path w="37631" h="28512" extrusionOk="0">
                  <a:moveTo>
                    <a:pt x="37235" y="396"/>
                  </a:moveTo>
                  <a:lnTo>
                    <a:pt x="37235" y="28117"/>
                  </a:lnTo>
                  <a:lnTo>
                    <a:pt x="395" y="28117"/>
                  </a:lnTo>
                  <a:lnTo>
                    <a:pt x="395" y="396"/>
                  </a:lnTo>
                  <a:close/>
                  <a:moveTo>
                    <a:pt x="0" y="1"/>
                  </a:moveTo>
                  <a:lnTo>
                    <a:pt x="0" y="28512"/>
                  </a:lnTo>
                  <a:lnTo>
                    <a:pt x="37630" y="28512"/>
                  </a:lnTo>
                  <a:lnTo>
                    <a:pt x="376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56;p79">
              <a:extLst>
                <a:ext uri="{FF2B5EF4-FFF2-40B4-BE49-F238E27FC236}">
                  <a16:creationId xmlns:a16="http://schemas.microsoft.com/office/drawing/2014/main" id="{0289EC7A-ABA3-A5D3-A8C8-6FEDA7CCB0B9}"/>
                </a:ext>
              </a:extLst>
            </p:cNvPr>
            <p:cNvSpPr/>
            <p:nvPr/>
          </p:nvSpPr>
          <p:spPr>
            <a:xfrm>
              <a:off x="3281124" y="3401606"/>
              <a:ext cx="580082" cy="439512"/>
            </a:xfrm>
            <a:custGeom>
              <a:avLst/>
              <a:gdLst/>
              <a:ahLst/>
              <a:cxnLst/>
              <a:rect l="l" t="t" r="r" b="b"/>
              <a:pathLst>
                <a:path w="37631" h="28512" extrusionOk="0">
                  <a:moveTo>
                    <a:pt x="37235" y="395"/>
                  </a:moveTo>
                  <a:lnTo>
                    <a:pt x="37235" y="28116"/>
                  </a:lnTo>
                  <a:lnTo>
                    <a:pt x="395" y="28116"/>
                  </a:lnTo>
                  <a:lnTo>
                    <a:pt x="395" y="395"/>
                  </a:lnTo>
                  <a:close/>
                  <a:moveTo>
                    <a:pt x="0" y="0"/>
                  </a:moveTo>
                  <a:lnTo>
                    <a:pt x="0" y="28511"/>
                  </a:lnTo>
                  <a:lnTo>
                    <a:pt x="37630" y="28511"/>
                  </a:lnTo>
                  <a:lnTo>
                    <a:pt x="37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57;p79">
              <a:extLst>
                <a:ext uri="{FF2B5EF4-FFF2-40B4-BE49-F238E27FC236}">
                  <a16:creationId xmlns:a16="http://schemas.microsoft.com/office/drawing/2014/main" id="{5D5749DE-FFA9-76F3-94F9-EE7B0CC53FCC}"/>
                </a:ext>
              </a:extLst>
            </p:cNvPr>
            <p:cNvSpPr/>
            <p:nvPr/>
          </p:nvSpPr>
          <p:spPr>
            <a:xfrm>
              <a:off x="3281124" y="3855665"/>
              <a:ext cx="580082" cy="439050"/>
            </a:xfrm>
            <a:custGeom>
              <a:avLst/>
              <a:gdLst/>
              <a:ahLst/>
              <a:cxnLst/>
              <a:rect l="l" t="t" r="r" b="b"/>
              <a:pathLst>
                <a:path w="37631" h="28482" extrusionOk="0">
                  <a:moveTo>
                    <a:pt x="37235" y="365"/>
                  </a:moveTo>
                  <a:lnTo>
                    <a:pt x="37235" y="28116"/>
                  </a:lnTo>
                  <a:lnTo>
                    <a:pt x="395" y="28116"/>
                  </a:lnTo>
                  <a:lnTo>
                    <a:pt x="395" y="365"/>
                  </a:lnTo>
                  <a:close/>
                  <a:moveTo>
                    <a:pt x="0" y="0"/>
                  </a:moveTo>
                  <a:lnTo>
                    <a:pt x="0" y="28481"/>
                  </a:lnTo>
                  <a:lnTo>
                    <a:pt x="37630" y="28481"/>
                  </a:lnTo>
                  <a:lnTo>
                    <a:pt x="376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58;p79">
              <a:extLst>
                <a:ext uri="{FF2B5EF4-FFF2-40B4-BE49-F238E27FC236}">
                  <a16:creationId xmlns:a16="http://schemas.microsoft.com/office/drawing/2014/main" id="{1F411C48-0A9C-8619-CDBB-8553B0DD6DC4}"/>
                </a:ext>
              </a:extLst>
            </p:cNvPr>
            <p:cNvSpPr/>
            <p:nvPr/>
          </p:nvSpPr>
          <p:spPr>
            <a:xfrm>
              <a:off x="3835929" y="2638264"/>
              <a:ext cx="24387" cy="160270"/>
            </a:xfrm>
            <a:custGeom>
              <a:avLst/>
              <a:gdLst/>
              <a:ahLst/>
              <a:cxnLst/>
              <a:rect l="l" t="t" r="r" b="b"/>
              <a:pathLst>
                <a:path w="1582" h="10397" extrusionOk="0">
                  <a:moveTo>
                    <a:pt x="1581" y="1"/>
                  </a:moveTo>
                  <a:lnTo>
                    <a:pt x="1" y="1855"/>
                  </a:lnTo>
                  <a:lnTo>
                    <a:pt x="31" y="10396"/>
                  </a:lnTo>
                  <a:lnTo>
                    <a:pt x="1581" y="10396"/>
                  </a:lnTo>
                  <a:lnTo>
                    <a:pt x="15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459;p79">
              <a:extLst>
                <a:ext uri="{FF2B5EF4-FFF2-40B4-BE49-F238E27FC236}">
                  <a16:creationId xmlns:a16="http://schemas.microsoft.com/office/drawing/2014/main" id="{C00B81ED-F364-151B-6330-2FF2E5614994}"/>
                </a:ext>
              </a:extLst>
            </p:cNvPr>
            <p:cNvSpPr/>
            <p:nvPr/>
          </p:nvSpPr>
          <p:spPr>
            <a:xfrm>
              <a:off x="3835929" y="3100771"/>
              <a:ext cx="24387" cy="160254"/>
            </a:xfrm>
            <a:custGeom>
              <a:avLst/>
              <a:gdLst/>
              <a:ahLst/>
              <a:cxnLst/>
              <a:rect l="l" t="t" r="r" b="b"/>
              <a:pathLst>
                <a:path w="1582" h="10396" extrusionOk="0">
                  <a:moveTo>
                    <a:pt x="1581" y="0"/>
                  </a:moveTo>
                  <a:lnTo>
                    <a:pt x="1" y="1854"/>
                  </a:lnTo>
                  <a:lnTo>
                    <a:pt x="31" y="10396"/>
                  </a:lnTo>
                  <a:lnTo>
                    <a:pt x="1581" y="10396"/>
                  </a:lnTo>
                  <a:lnTo>
                    <a:pt x="1581" y="0"/>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460;p79">
              <a:extLst>
                <a:ext uri="{FF2B5EF4-FFF2-40B4-BE49-F238E27FC236}">
                  <a16:creationId xmlns:a16="http://schemas.microsoft.com/office/drawing/2014/main" id="{7B0A58EB-9D2E-5E60-2355-5F262E3CD034}"/>
                </a:ext>
              </a:extLst>
            </p:cNvPr>
            <p:cNvSpPr/>
            <p:nvPr/>
          </p:nvSpPr>
          <p:spPr>
            <a:xfrm>
              <a:off x="3835929" y="3559979"/>
              <a:ext cx="24387" cy="159792"/>
            </a:xfrm>
            <a:custGeom>
              <a:avLst/>
              <a:gdLst/>
              <a:ahLst/>
              <a:cxnLst/>
              <a:rect l="l" t="t" r="r" b="b"/>
              <a:pathLst>
                <a:path w="1582" h="10366" extrusionOk="0">
                  <a:moveTo>
                    <a:pt x="1581" y="1"/>
                  </a:moveTo>
                  <a:lnTo>
                    <a:pt x="1" y="1855"/>
                  </a:lnTo>
                  <a:lnTo>
                    <a:pt x="31" y="10366"/>
                  </a:lnTo>
                  <a:lnTo>
                    <a:pt x="1581" y="10366"/>
                  </a:lnTo>
                  <a:lnTo>
                    <a:pt x="1581" y="1"/>
                  </a:ln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461;p79">
              <a:extLst>
                <a:ext uri="{FF2B5EF4-FFF2-40B4-BE49-F238E27FC236}">
                  <a16:creationId xmlns:a16="http://schemas.microsoft.com/office/drawing/2014/main" id="{AFEF024A-3E46-F019-9787-6D047CE012FD}"/>
                </a:ext>
              </a:extLst>
            </p:cNvPr>
            <p:cNvSpPr/>
            <p:nvPr/>
          </p:nvSpPr>
          <p:spPr>
            <a:xfrm>
              <a:off x="3835929" y="4028576"/>
              <a:ext cx="24387" cy="159792"/>
            </a:xfrm>
            <a:custGeom>
              <a:avLst/>
              <a:gdLst/>
              <a:ahLst/>
              <a:cxnLst/>
              <a:rect l="l" t="t" r="r" b="b"/>
              <a:pathLst>
                <a:path w="1582" h="10366" extrusionOk="0">
                  <a:moveTo>
                    <a:pt x="1581" y="0"/>
                  </a:moveTo>
                  <a:lnTo>
                    <a:pt x="1" y="1855"/>
                  </a:lnTo>
                  <a:lnTo>
                    <a:pt x="31" y="10365"/>
                  </a:lnTo>
                  <a:lnTo>
                    <a:pt x="1581" y="10365"/>
                  </a:lnTo>
                  <a:lnTo>
                    <a:pt x="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462;p79">
              <a:extLst>
                <a:ext uri="{FF2B5EF4-FFF2-40B4-BE49-F238E27FC236}">
                  <a16:creationId xmlns:a16="http://schemas.microsoft.com/office/drawing/2014/main" id="{6660DC7C-AA2D-1F2E-752B-A4E540E1D39A}"/>
                </a:ext>
              </a:extLst>
            </p:cNvPr>
            <p:cNvSpPr/>
            <p:nvPr/>
          </p:nvSpPr>
          <p:spPr>
            <a:xfrm>
              <a:off x="3631153" y="2512805"/>
              <a:ext cx="188849" cy="183916"/>
            </a:xfrm>
            <a:custGeom>
              <a:avLst/>
              <a:gdLst/>
              <a:ahLst/>
              <a:cxnLst/>
              <a:rect l="l" t="t" r="r" b="b"/>
              <a:pathLst>
                <a:path w="12251" h="11931" extrusionOk="0">
                  <a:moveTo>
                    <a:pt x="6126" y="0"/>
                  </a:moveTo>
                  <a:cubicBezTo>
                    <a:pt x="5829" y="0"/>
                    <a:pt x="5533" y="160"/>
                    <a:pt x="5411" y="479"/>
                  </a:cubicBezTo>
                  <a:lnTo>
                    <a:pt x="5320" y="692"/>
                  </a:lnTo>
                  <a:cubicBezTo>
                    <a:pt x="5183" y="986"/>
                    <a:pt x="4906" y="1154"/>
                    <a:pt x="4621" y="1154"/>
                  </a:cubicBezTo>
                  <a:cubicBezTo>
                    <a:pt x="4464" y="1154"/>
                    <a:pt x="4305" y="1103"/>
                    <a:pt x="4165" y="996"/>
                  </a:cubicBezTo>
                  <a:lnTo>
                    <a:pt x="3983" y="874"/>
                  </a:lnTo>
                  <a:cubicBezTo>
                    <a:pt x="3836" y="760"/>
                    <a:pt x="3673" y="709"/>
                    <a:pt x="3516" y="709"/>
                  </a:cubicBezTo>
                  <a:cubicBezTo>
                    <a:pt x="3089" y="709"/>
                    <a:pt x="2700" y="1084"/>
                    <a:pt x="2767" y="1573"/>
                  </a:cubicBezTo>
                  <a:lnTo>
                    <a:pt x="2797" y="1817"/>
                  </a:lnTo>
                  <a:cubicBezTo>
                    <a:pt x="2881" y="2261"/>
                    <a:pt x="2533" y="2679"/>
                    <a:pt x="2079" y="2679"/>
                  </a:cubicBezTo>
                  <a:cubicBezTo>
                    <a:pt x="2035" y="2679"/>
                    <a:pt x="1991" y="2676"/>
                    <a:pt x="1946" y="2668"/>
                  </a:cubicBezTo>
                  <a:lnTo>
                    <a:pt x="1703" y="2668"/>
                  </a:lnTo>
                  <a:cubicBezTo>
                    <a:pt x="1666" y="2663"/>
                    <a:pt x="1629" y="2660"/>
                    <a:pt x="1594" y="2660"/>
                  </a:cubicBezTo>
                  <a:cubicBezTo>
                    <a:pt x="990" y="2660"/>
                    <a:pt x="631" y="3365"/>
                    <a:pt x="1004" y="3853"/>
                  </a:cubicBezTo>
                  <a:lnTo>
                    <a:pt x="1156" y="4066"/>
                  </a:lnTo>
                  <a:cubicBezTo>
                    <a:pt x="1429" y="4461"/>
                    <a:pt x="1277" y="5008"/>
                    <a:pt x="852" y="5190"/>
                  </a:cubicBezTo>
                  <a:lnTo>
                    <a:pt x="639" y="5312"/>
                  </a:lnTo>
                  <a:cubicBezTo>
                    <a:pt x="1" y="5555"/>
                    <a:pt x="1" y="6437"/>
                    <a:pt x="639" y="6710"/>
                  </a:cubicBezTo>
                  <a:lnTo>
                    <a:pt x="852" y="6801"/>
                  </a:lnTo>
                  <a:cubicBezTo>
                    <a:pt x="1277" y="6984"/>
                    <a:pt x="1429" y="7531"/>
                    <a:pt x="1156" y="7926"/>
                  </a:cubicBezTo>
                  <a:lnTo>
                    <a:pt x="1004" y="8139"/>
                  </a:lnTo>
                  <a:cubicBezTo>
                    <a:pt x="624" y="8636"/>
                    <a:pt x="1003" y="9358"/>
                    <a:pt x="1628" y="9358"/>
                  </a:cubicBezTo>
                  <a:cubicBezTo>
                    <a:pt x="1653" y="9358"/>
                    <a:pt x="1678" y="9357"/>
                    <a:pt x="1703" y="9355"/>
                  </a:cubicBezTo>
                  <a:lnTo>
                    <a:pt x="1946" y="9324"/>
                  </a:lnTo>
                  <a:cubicBezTo>
                    <a:pt x="1979" y="9320"/>
                    <a:pt x="2012" y="9318"/>
                    <a:pt x="2045" y="9318"/>
                  </a:cubicBezTo>
                  <a:cubicBezTo>
                    <a:pt x="2488" y="9318"/>
                    <a:pt x="2854" y="9694"/>
                    <a:pt x="2797" y="10175"/>
                  </a:cubicBezTo>
                  <a:lnTo>
                    <a:pt x="2797" y="10388"/>
                  </a:lnTo>
                  <a:cubicBezTo>
                    <a:pt x="2730" y="10861"/>
                    <a:pt x="3130" y="11235"/>
                    <a:pt x="3565" y="11235"/>
                  </a:cubicBezTo>
                  <a:cubicBezTo>
                    <a:pt x="3716" y="11235"/>
                    <a:pt x="3872" y="11189"/>
                    <a:pt x="4013" y="11087"/>
                  </a:cubicBezTo>
                  <a:lnTo>
                    <a:pt x="4195" y="10935"/>
                  </a:lnTo>
                  <a:cubicBezTo>
                    <a:pt x="4335" y="10828"/>
                    <a:pt x="4494" y="10777"/>
                    <a:pt x="4651" y="10777"/>
                  </a:cubicBezTo>
                  <a:cubicBezTo>
                    <a:pt x="4936" y="10777"/>
                    <a:pt x="5213" y="10945"/>
                    <a:pt x="5350" y="11239"/>
                  </a:cubicBezTo>
                  <a:lnTo>
                    <a:pt x="5442" y="11452"/>
                  </a:lnTo>
                  <a:cubicBezTo>
                    <a:pt x="5563" y="11771"/>
                    <a:pt x="5844" y="11931"/>
                    <a:pt x="6129" y="11931"/>
                  </a:cubicBezTo>
                  <a:cubicBezTo>
                    <a:pt x="6414" y="11931"/>
                    <a:pt x="6703" y="11771"/>
                    <a:pt x="6840" y="11452"/>
                  </a:cubicBezTo>
                  <a:lnTo>
                    <a:pt x="6931" y="11239"/>
                  </a:lnTo>
                  <a:cubicBezTo>
                    <a:pt x="7049" y="10945"/>
                    <a:pt x="7331" y="10777"/>
                    <a:pt x="7623" y="10777"/>
                  </a:cubicBezTo>
                  <a:cubicBezTo>
                    <a:pt x="7783" y="10777"/>
                    <a:pt x="7946" y="10828"/>
                    <a:pt x="8086" y="10935"/>
                  </a:cubicBezTo>
                  <a:lnTo>
                    <a:pt x="8268" y="11087"/>
                  </a:lnTo>
                  <a:cubicBezTo>
                    <a:pt x="8402" y="11189"/>
                    <a:pt x="8552" y="11235"/>
                    <a:pt x="8699" y="11235"/>
                  </a:cubicBezTo>
                  <a:cubicBezTo>
                    <a:pt x="9123" y="11235"/>
                    <a:pt x="9529" y="10861"/>
                    <a:pt x="9484" y="10388"/>
                  </a:cubicBezTo>
                  <a:lnTo>
                    <a:pt x="9454" y="10145"/>
                  </a:lnTo>
                  <a:cubicBezTo>
                    <a:pt x="9397" y="9664"/>
                    <a:pt x="9763" y="9288"/>
                    <a:pt x="10206" y="9288"/>
                  </a:cubicBezTo>
                  <a:cubicBezTo>
                    <a:pt x="10239" y="9288"/>
                    <a:pt x="10272" y="9290"/>
                    <a:pt x="10305" y="9294"/>
                  </a:cubicBezTo>
                  <a:lnTo>
                    <a:pt x="10548" y="9324"/>
                  </a:lnTo>
                  <a:cubicBezTo>
                    <a:pt x="10572" y="9327"/>
                    <a:pt x="10596" y="9328"/>
                    <a:pt x="10620" y="9328"/>
                  </a:cubicBezTo>
                  <a:cubicBezTo>
                    <a:pt x="11220" y="9328"/>
                    <a:pt x="11627" y="8605"/>
                    <a:pt x="11247" y="8108"/>
                  </a:cubicBezTo>
                  <a:lnTo>
                    <a:pt x="11095" y="7896"/>
                  </a:lnTo>
                  <a:cubicBezTo>
                    <a:pt x="10822" y="7500"/>
                    <a:pt x="10943" y="6953"/>
                    <a:pt x="11399" y="6771"/>
                  </a:cubicBezTo>
                  <a:lnTo>
                    <a:pt x="11612" y="6680"/>
                  </a:lnTo>
                  <a:cubicBezTo>
                    <a:pt x="12250" y="6406"/>
                    <a:pt x="12250" y="5525"/>
                    <a:pt x="11612" y="5282"/>
                  </a:cubicBezTo>
                  <a:lnTo>
                    <a:pt x="11399" y="5160"/>
                  </a:lnTo>
                  <a:cubicBezTo>
                    <a:pt x="10943" y="4978"/>
                    <a:pt x="10822" y="4431"/>
                    <a:pt x="11095" y="4035"/>
                  </a:cubicBezTo>
                  <a:lnTo>
                    <a:pt x="11247" y="3853"/>
                  </a:lnTo>
                  <a:cubicBezTo>
                    <a:pt x="11620" y="3336"/>
                    <a:pt x="11234" y="2630"/>
                    <a:pt x="10653" y="2630"/>
                  </a:cubicBezTo>
                  <a:cubicBezTo>
                    <a:pt x="10618" y="2630"/>
                    <a:pt x="10584" y="2632"/>
                    <a:pt x="10548" y="2637"/>
                  </a:cubicBezTo>
                  <a:lnTo>
                    <a:pt x="10305" y="2668"/>
                  </a:lnTo>
                  <a:cubicBezTo>
                    <a:pt x="10287" y="2669"/>
                    <a:pt x="10270" y="2669"/>
                    <a:pt x="10252" y="2669"/>
                  </a:cubicBezTo>
                  <a:cubicBezTo>
                    <a:pt x="9788" y="2669"/>
                    <a:pt x="9395" y="2285"/>
                    <a:pt x="9454" y="1817"/>
                  </a:cubicBezTo>
                  <a:lnTo>
                    <a:pt x="9484" y="1573"/>
                  </a:lnTo>
                  <a:cubicBezTo>
                    <a:pt x="9529" y="1082"/>
                    <a:pt x="9131" y="722"/>
                    <a:pt x="8712" y="722"/>
                  </a:cubicBezTo>
                  <a:cubicBezTo>
                    <a:pt x="8560" y="722"/>
                    <a:pt x="8406" y="769"/>
                    <a:pt x="8268" y="874"/>
                  </a:cubicBezTo>
                  <a:lnTo>
                    <a:pt x="8086" y="1026"/>
                  </a:lnTo>
                  <a:cubicBezTo>
                    <a:pt x="7953" y="1119"/>
                    <a:pt x="7798" y="1162"/>
                    <a:pt x="7646" y="1162"/>
                  </a:cubicBezTo>
                  <a:cubicBezTo>
                    <a:pt x="7346" y="1162"/>
                    <a:pt x="7052" y="994"/>
                    <a:pt x="6931" y="692"/>
                  </a:cubicBezTo>
                  <a:lnTo>
                    <a:pt x="6840" y="479"/>
                  </a:lnTo>
                  <a:cubicBezTo>
                    <a:pt x="6718" y="160"/>
                    <a:pt x="6422" y="0"/>
                    <a:pt x="6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463;p79">
              <a:extLst>
                <a:ext uri="{FF2B5EF4-FFF2-40B4-BE49-F238E27FC236}">
                  <a16:creationId xmlns:a16="http://schemas.microsoft.com/office/drawing/2014/main" id="{C09B08CF-A104-5F5D-0227-F7F1F5FD93CF}"/>
                </a:ext>
              </a:extLst>
            </p:cNvPr>
            <p:cNvSpPr/>
            <p:nvPr/>
          </p:nvSpPr>
          <p:spPr>
            <a:xfrm>
              <a:off x="3640865" y="2560488"/>
              <a:ext cx="177257" cy="96652"/>
            </a:xfrm>
            <a:custGeom>
              <a:avLst/>
              <a:gdLst/>
              <a:ahLst/>
              <a:cxnLst/>
              <a:rect l="l" t="t" r="r" b="b"/>
              <a:pathLst>
                <a:path w="11499" h="6270" extrusionOk="0">
                  <a:moveTo>
                    <a:pt x="10678" y="0"/>
                  </a:moveTo>
                  <a:lnTo>
                    <a:pt x="10678" y="0"/>
                  </a:lnTo>
                  <a:cubicBezTo>
                    <a:pt x="7243" y="1277"/>
                    <a:pt x="3809" y="2553"/>
                    <a:pt x="344" y="3769"/>
                  </a:cubicBezTo>
                  <a:cubicBezTo>
                    <a:pt x="708" y="4012"/>
                    <a:pt x="799" y="4499"/>
                    <a:pt x="526" y="4833"/>
                  </a:cubicBezTo>
                  <a:lnTo>
                    <a:pt x="374" y="5046"/>
                  </a:lnTo>
                  <a:cubicBezTo>
                    <a:pt x="1" y="5563"/>
                    <a:pt x="387" y="6269"/>
                    <a:pt x="994" y="6269"/>
                  </a:cubicBezTo>
                  <a:cubicBezTo>
                    <a:pt x="1030" y="6269"/>
                    <a:pt x="1066" y="6267"/>
                    <a:pt x="1103" y="6262"/>
                  </a:cubicBezTo>
                  <a:lnTo>
                    <a:pt x="1316" y="6231"/>
                  </a:lnTo>
                  <a:lnTo>
                    <a:pt x="1377" y="6231"/>
                  </a:lnTo>
                  <a:cubicBezTo>
                    <a:pt x="3930" y="5350"/>
                    <a:pt x="6514" y="4499"/>
                    <a:pt x="9097" y="3678"/>
                  </a:cubicBezTo>
                  <a:lnTo>
                    <a:pt x="11438" y="2948"/>
                  </a:lnTo>
                  <a:cubicBezTo>
                    <a:pt x="11499" y="2645"/>
                    <a:pt x="11316" y="2310"/>
                    <a:pt x="11012" y="2189"/>
                  </a:cubicBezTo>
                  <a:lnTo>
                    <a:pt x="10769" y="2097"/>
                  </a:lnTo>
                  <a:cubicBezTo>
                    <a:pt x="10344" y="1885"/>
                    <a:pt x="10192" y="1338"/>
                    <a:pt x="10465" y="942"/>
                  </a:cubicBezTo>
                  <a:lnTo>
                    <a:pt x="10617" y="760"/>
                  </a:lnTo>
                  <a:cubicBezTo>
                    <a:pt x="10769" y="547"/>
                    <a:pt x="10800" y="243"/>
                    <a:pt x="106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464;p79">
              <a:extLst>
                <a:ext uri="{FF2B5EF4-FFF2-40B4-BE49-F238E27FC236}">
                  <a16:creationId xmlns:a16="http://schemas.microsoft.com/office/drawing/2014/main" id="{F520920C-F325-35D5-6AA6-9AAFBA8F8BEB}"/>
                </a:ext>
              </a:extLst>
            </p:cNvPr>
            <p:cNvSpPr/>
            <p:nvPr/>
          </p:nvSpPr>
          <p:spPr>
            <a:xfrm>
              <a:off x="3327049" y="3880039"/>
              <a:ext cx="242247" cy="201012"/>
            </a:xfrm>
            <a:custGeom>
              <a:avLst/>
              <a:gdLst/>
              <a:ahLst/>
              <a:cxnLst/>
              <a:rect l="l" t="t" r="r" b="b"/>
              <a:pathLst>
                <a:path w="15715" h="13040" extrusionOk="0">
                  <a:moveTo>
                    <a:pt x="2280" y="0"/>
                  </a:moveTo>
                  <a:cubicBezTo>
                    <a:pt x="1033" y="0"/>
                    <a:pt x="0" y="1003"/>
                    <a:pt x="0" y="2280"/>
                  </a:cubicBezTo>
                  <a:lnTo>
                    <a:pt x="0" y="10760"/>
                  </a:lnTo>
                  <a:cubicBezTo>
                    <a:pt x="0" y="12037"/>
                    <a:pt x="1033" y="13040"/>
                    <a:pt x="2280" y="13040"/>
                  </a:cubicBezTo>
                  <a:lnTo>
                    <a:pt x="13435" y="13040"/>
                  </a:lnTo>
                  <a:cubicBezTo>
                    <a:pt x="14681" y="13040"/>
                    <a:pt x="15715" y="12037"/>
                    <a:pt x="15715" y="10760"/>
                  </a:cubicBezTo>
                  <a:lnTo>
                    <a:pt x="15715" y="2280"/>
                  </a:lnTo>
                  <a:cubicBezTo>
                    <a:pt x="15715" y="1003"/>
                    <a:pt x="14681" y="0"/>
                    <a:pt x="13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465;p79">
              <a:extLst>
                <a:ext uri="{FF2B5EF4-FFF2-40B4-BE49-F238E27FC236}">
                  <a16:creationId xmlns:a16="http://schemas.microsoft.com/office/drawing/2014/main" id="{42B3E0EB-4BB9-D10E-FA2E-F1EA36C70A33}"/>
                </a:ext>
              </a:extLst>
            </p:cNvPr>
            <p:cNvSpPr/>
            <p:nvPr/>
          </p:nvSpPr>
          <p:spPr>
            <a:xfrm>
              <a:off x="3350004" y="3899248"/>
              <a:ext cx="196341" cy="162597"/>
            </a:xfrm>
            <a:custGeom>
              <a:avLst/>
              <a:gdLst/>
              <a:ahLst/>
              <a:cxnLst/>
              <a:rect l="l" t="t" r="r" b="b"/>
              <a:pathLst>
                <a:path w="12737" h="10548" extrusionOk="0">
                  <a:moveTo>
                    <a:pt x="1855" y="0"/>
                  </a:moveTo>
                  <a:cubicBezTo>
                    <a:pt x="821" y="0"/>
                    <a:pt x="0" y="821"/>
                    <a:pt x="0" y="1824"/>
                  </a:cubicBezTo>
                  <a:lnTo>
                    <a:pt x="0" y="8724"/>
                  </a:lnTo>
                  <a:cubicBezTo>
                    <a:pt x="0" y="9727"/>
                    <a:pt x="821" y="10548"/>
                    <a:pt x="1855" y="10548"/>
                  </a:cubicBezTo>
                  <a:lnTo>
                    <a:pt x="10882" y="10548"/>
                  </a:lnTo>
                  <a:cubicBezTo>
                    <a:pt x="11916" y="10548"/>
                    <a:pt x="12736" y="9727"/>
                    <a:pt x="12736" y="8724"/>
                  </a:cubicBezTo>
                  <a:lnTo>
                    <a:pt x="12736" y="1824"/>
                  </a:lnTo>
                  <a:cubicBezTo>
                    <a:pt x="12736" y="821"/>
                    <a:pt x="11916" y="0"/>
                    <a:pt x="108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466;p79">
              <a:extLst>
                <a:ext uri="{FF2B5EF4-FFF2-40B4-BE49-F238E27FC236}">
                  <a16:creationId xmlns:a16="http://schemas.microsoft.com/office/drawing/2014/main" id="{520E27E1-4D0B-0BD0-41C1-B8DE6C225CDF}"/>
                </a:ext>
              </a:extLst>
            </p:cNvPr>
            <p:cNvSpPr/>
            <p:nvPr/>
          </p:nvSpPr>
          <p:spPr>
            <a:xfrm>
              <a:off x="3371094" y="3912367"/>
              <a:ext cx="166821" cy="131675"/>
            </a:xfrm>
            <a:custGeom>
              <a:avLst/>
              <a:gdLst/>
              <a:ahLst/>
              <a:cxnLst/>
              <a:rect l="l" t="t" r="r" b="b"/>
              <a:pathLst>
                <a:path w="10822" h="8542" extrusionOk="0">
                  <a:moveTo>
                    <a:pt x="9028" y="0"/>
                  </a:moveTo>
                  <a:cubicBezTo>
                    <a:pt x="5867" y="1368"/>
                    <a:pt x="2857" y="3010"/>
                    <a:pt x="0" y="4924"/>
                  </a:cubicBezTo>
                  <a:lnTo>
                    <a:pt x="3405" y="8542"/>
                  </a:lnTo>
                  <a:cubicBezTo>
                    <a:pt x="5958" y="6718"/>
                    <a:pt x="8420" y="4803"/>
                    <a:pt x="10821" y="2797"/>
                  </a:cubicBezTo>
                  <a:lnTo>
                    <a:pt x="9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467;p79">
              <a:extLst>
                <a:ext uri="{FF2B5EF4-FFF2-40B4-BE49-F238E27FC236}">
                  <a16:creationId xmlns:a16="http://schemas.microsoft.com/office/drawing/2014/main" id="{8BAD2BFD-1B5D-C478-63B7-01E1314E6CBB}"/>
                </a:ext>
              </a:extLst>
            </p:cNvPr>
            <p:cNvSpPr/>
            <p:nvPr/>
          </p:nvSpPr>
          <p:spPr>
            <a:xfrm>
              <a:off x="3306422" y="2498144"/>
              <a:ext cx="220712" cy="232397"/>
            </a:xfrm>
            <a:custGeom>
              <a:avLst/>
              <a:gdLst/>
              <a:ahLst/>
              <a:cxnLst/>
              <a:rect l="l" t="t" r="r" b="b"/>
              <a:pathLst>
                <a:path w="14318" h="15076" extrusionOk="0">
                  <a:moveTo>
                    <a:pt x="7712" y="1"/>
                  </a:moveTo>
                  <a:cubicBezTo>
                    <a:pt x="6348" y="1"/>
                    <a:pt x="4974" y="382"/>
                    <a:pt x="3830" y="1126"/>
                  </a:cubicBezTo>
                  <a:cubicBezTo>
                    <a:pt x="1308" y="2768"/>
                    <a:pt x="1" y="5929"/>
                    <a:pt x="213" y="8938"/>
                  </a:cubicBezTo>
                  <a:cubicBezTo>
                    <a:pt x="365" y="10792"/>
                    <a:pt x="1095" y="12676"/>
                    <a:pt x="2554" y="13831"/>
                  </a:cubicBezTo>
                  <a:cubicBezTo>
                    <a:pt x="3620" y="14648"/>
                    <a:pt x="4923" y="15075"/>
                    <a:pt x="6249" y="15075"/>
                  </a:cubicBezTo>
                  <a:cubicBezTo>
                    <a:pt x="6699" y="15075"/>
                    <a:pt x="7152" y="15026"/>
                    <a:pt x="7600" y="14926"/>
                  </a:cubicBezTo>
                  <a:cubicBezTo>
                    <a:pt x="9332" y="14531"/>
                    <a:pt x="10882" y="13558"/>
                    <a:pt x="12037" y="12190"/>
                  </a:cubicBezTo>
                  <a:cubicBezTo>
                    <a:pt x="13314" y="10731"/>
                    <a:pt x="14074" y="8877"/>
                    <a:pt x="14226" y="6932"/>
                  </a:cubicBezTo>
                  <a:cubicBezTo>
                    <a:pt x="14317" y="4986"/>
                    <a:pt x="13588" y="3071"/>
                    <a:pt x="12189" y="1704"/>
                  </a:cubicBezTo>
                  <a:cubicBezTo>
                    <a:pt x="10992" y="557"/>
                    <a:pt x="9359" y="1"/>
                    <a:pt x="7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468;p79">
              <a:extLst>
                <a:ext uri="{FF2B5EF4-FFF2-40B4-BE49-F238E27FC236}">
                  <a16:creationId xmlns:a16="http://schemas.microsoft.com/office/drawing/2014/main" id="{EBB35F59-2C2D-0E6E-31CE-4192D48291E8}"/>
                </a:ext>
              </a:extLst>
            </p:cNvPr>
            <p:cNvSpPr/>
            <p:nvPr/>
          </p:nvSpPr>
          <p:spPr>
            <a:xfrm>
              <a:off x="3322825" y="2515411"/>
              <a:ext cx="187909" cy="197913"/>
            </a:xfrm>
            <a:custGeom>
              <a:avLst/>
              <a:gdLst/>
              <a:ahLst/>
              <a:cxnLst/>
              <a:rect l="l" t="t" r="r" b="b"/>
              <a:pathLst>
                <a:path w="12190" h="12839" extrusionOk="0">
                  <a:moveTo>
                    <a:pt x="6606" y="0"/>
                  </a:moveTo>
                  <a:cubicBezTo>
                    <a:pt x="5441" y="0"/>
                    <a:pt x="4265" y="329"/>
                    <a:pt x="3283" y="979"/>
                  </a:cubicBezTo>
                  <a:cubicBezTo>
                    <a:pt x="1156" y="2377"/>
                    <a:pt x="0" y="5052"/>
                    <a:pt x="183" y="7605"/>
                  </a:cubicBezTo>
                  <a:cubicBezTo>
                    <a:pt x="304" y="9186"/>
                    <a:pt x="943" y="10797"/>
                    <a:pt x="2189" y="11800"/>
                  </a:cubicBezTo>
                  <a:cubicBezTo>
                    <a:pt x="3095" y="12480"/>
                    <a:pt x="4188" y="12838"/>
                    <a:pt x="5315" y="12838"/>
                  </a:cubicBezTo>
                  <a:cubicBezTo>
                    <a:pt x="5699" y="12838"/>
                    <a:pt x="6088" y="12797"/>
                    <a:pt x="6475" y="12711"/>
                  </a:cubicBezTo>
                  <a:cubicBezTo>
                    <a:pt x="7934" y="12377"/>
                    <a:pt x="9271" y="11556"/>
                    <a:pt x="10274" y="10371"/>
                  </a:cubicBezTo>
                  <a:cubicBezTo>
                    <a:pt x="11368" y="9125"/>
                    <a:pt x="12007" y="7544"/>
                    <a:pt x="12128" y="5903"/>
                  </a:cubicBezTo>
                  <a:cubicBezTo>
                    <a:pt x="12189" y="4231"/>
                    <a:pt x="11581" y="2620"/>
                    <a:pt x="10396" y="1435"/>
                  </a:cubicBezTo>
                  <a:cubicBezTo>
                    <a:pt x="9385" y="473"/>
                    <a:pt x="8003" y="0"/>
                    <a:pt x="6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469;p79">
              <a:extLst>
                <a:ext uri="{FF2B5EF4-FFF2-40B4-BE49-F238E27FC236}">
                  <a16:creationId xmlns:a16="http://schemas.microsoft.com/office/drawing/2014/main" id="{BC603610-CC57-B270-CA4A-27B6855A4F67}"/>
                </a:ext>
              </a:extLst>
            </p:cNvPr>
            <p:cNvSpPr/>
            <p:nvPr/>
          </p:nvSpPr>
          <p:spPr>
            <a:xfrm>
              <a:off x="3323766" y="2522533"/>
              <a:ext cx="186969" cy="166806"/>
            </a:xfrm>
            <a:custGeom>
              <a:avLst/>
              <a:gdLst/>
              <a:ahLst/>
              <a:cxnLst/>
              <a:rect l="l" t="t" r="r" b="b"/>
              <a:pathLst>
                <a:path w="12129" h="10821" extrusionOk="0">
                  <a:moveTo>
                    <a:pt x="8785" y="0"/>
                  </a:moveTo>
                  <a:cubicBezTo>
                    <a:pt x="6292" y="760"/>
                    <a:pt x="3830" y="1550"/>
                    <a:pt x="1368" y="2401"/>
                  </a:cubicBezTo>
                  <a:cubicBezTo>
                    <a:pt x="456" y="3800"/>
                    <a:pt x="0" y="5471"/>
                    <a:pt x="152" y="7173"/>
                  </a:cubicBezTo>
                  <a:cubicBezTo>
                    <a:pt x="213" y="8511"/>
                    <a:pt x="730" y="9787"/>
                    <a:pt x="1581" y="10821"/>
                  </a:cubicBezTo>
                  <a:cubicBezTo>
                    <a:pt x="4833" y="9666"/>
                    <a:pt x="8055" y="8511"/>
                    <a:pt x="11277" y="7386"/>
                  </a:cubicBezTo>
                  <a:lnTo>
                    <a:pt x="11733" y="7265"/>
                  </a:lnTo>
                  <a:cubicBezTo>
                    <a:pt x="11915" y="6657"/>
                    <a:pt x="12007" y="6049"/>
                    <a:pt x="12037" y="5441"/>
                  </a:cubicBezTo>
                  <a:cubicBezTo>
                    <a:pt x="12128" y="3800"/>
                    <a:pt x="11520" y="2158"/>
                    <a:pt x="10335" y="1003"/>
                  </a:cubicBezTo>
                  <a:cubicBezTo>
                    <a:pt x="9879" y="578"/>
                    <a:pt x="9362" y="243"/>
                    <a:pt x="8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470;p79">
              <a:extLst>
                <a:ext uri="{FF2B5EF4-FFF2-40B4-BE49-F238E27FC236}">
                  <a16:creationId xmlns:a16="http://schemas.microsoft.com/office/drawing/2014/main" id="{1DB5BA8E-811B-7039-4ABC-FF092B48EEAE}"/>
                </a:ext>
              </a:extLst>
            </p:cNvPr>
            <p:cNvSpPr/>
            <p:nvPr/>
          </p:nvSpPr>
          <p:spPr>
            <a:xfrm>
              <a:off x="3318139" y="2987707"/>
              <a:ext cx="370638" cy="324594"/>
            </a:xfrm>
            <a:custGeom>
              <a:avLst/>
              <a:gdLst/>
              <a:ahLst/>
              <a:cxnLst/>
              <a:rect l="l" t="t" r="r" b="b"/>
              <a:pathLst>
                <a:path w="24044" h="21057" extrusionOk="0">
                  <a:moveTo>
                    <a:pt x="12349" y="0"/>
                  </a:moveTo>
                  <a:cubicBezTo>
                    <a:pt x="9416" y="0"/>
                    <a:pt x="6517" y="833"/>
                    <a:pt x="4347" y="2775"/>
                  </a:cubicBezTo>
                  <a:cubicBezTo>
                    <a:pt x="821" y="5875"/>
                    <a:pt x="1" y="11529"/>
                    <a:pt x="2341" y="15602"/>
                  </a:cubicBezTo>
                  <a:cubicBezTo>
                    <a:pt x="4289" y="18993"/>
                    <a:pt x="8197" y="21056"/>
                    <a:pt x="12099" y="21056"/>
                  </a:cubicBezTo>
                  <a:cubicBezTo>
                    <a:pt x="12885" y="21056"/>
                    <a:pt x="13670" y="20973"/>
                    <a:pt x="14438" y="20799"/>
                  </a:cubicBezTo>
                  <a:cubicBezTo>
                    <a:pt x="19028" y="19766"/>
                    <a:pt x="22737" y="15754"/>
                    <a:pt x="23588" y="11164"/>
                  </a:cubicBezTo>
                  <a:cubicBezTo>
                    <a:pt x="24044" y="8520"/>
                    <a:pt x="23618" y="5632"/>
                    <a:pt x="21916" y="3596"/>
                  </a:cubicBezTo>
                  <a:cubicBezTo>
                    <a:pt x="20548" y="1985"/>
                    <a:pt x="18481" y="1073"/>
                    <a:pt x="16445" y="526"/>
                  </a:cubicBezTo>
                  <a:cubicBezTo>
                    <a:pt x="15121" y="185"/>
                    <a:pt x="13731" y="0"/>
                    <a:pt x="123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471;p79">
              <a:extLst>
                <a:ext uri="{FF2B5EF4-FFF2-40B4-BE49-F238E27FC236}">
                  <a16:creationId xmlns:a16="http://schemas.microsoft.com/office/drawing/2014/main" id="{4C153C53-9DF4-1E7B-B573-907A9DAB7EE4}"/>
                </a:ext>
              </a:extLst>
            </p:cNvPr>
            <p:cNvSpPr/>
            <p:nvPr/>
          </p:nvSpPr>
          <p:spPr>
            <a:xfrm>
              <a:off x="3320482" y="3040323"/>
              <a:ext cx="368295" cy="218816"/>
            </a:xfrm>
            <a:custGeom>
              <a:avLst/>
              <a:gdLst/>
              <a:ahLst/>
              <a:cxnLst/>
              <a:rect l="l" t="t" r="r" b="b"/>
              <a:pathLst>
                <a:path w="23892" h="14195" extrusionOk="0">
                  <a:moveTo>
                    <a:pt x="3526" y="0"/>
                  </a:moveTo>
                  <a:cubicBezTo>
                    <a:pt x="578" y="3192"/>
                    <a:pt x="1" y="8389"/>
                    <a:pt x="2189" y="12189"/>
                  </a:cubicBezTo>
                  <a:cubicBezTo>
                    <a:pt x="2615" y="12918"/>
                    <a:pt x="3131" y="13587"/>
                    <a:pt x="3709" y="14195"/>
                  </a:cubicBezTo>
                  <a:lnTo>
                    <a:pt x="19970" y="14195"/>
                  </a:lnTo>
                  <a:cubicBezTo>
                    <a:pt x="21733" y="12432"/>
                    <a:pt x="22949" y="10183"/>
                    <a:pt x="23436" y="7721"/>
                  </a:cubicBezTo>
                  <a:cubicBezTo>
                    <a:pt x="23892" y="5107"/>
                    <a:pt x="23466" y="2219"/>
                    <a:pt x="21764" y="183"/>
                  </a:cubicBezTo>
                  <a:cubicBezTo>
                    <a:pt x="21703" y="122"/>
                    <a:pt x="21642" y="61"/>
                    <a:pt x="21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472;p79">
              <a:extLst>
                <a:ext uri="{FF2B5EF4-FFF2-40B4-BE49-F238E27FC236}">
                  <a16:creationId xmlns:a16="http://schemas.microsoft.com/office/drawing/2014/main" id="{4A5B9232-15D7-353A-0B56-F8C45D223EB5}"/>
                </a:ext>
              </a:extLst>
            </p:cNvPr>
            <p:cNvSpPr/>
            <p:nvPr/>
          </p:nvSpPr>
          <p:spPr>
            <a:xfrm>
              <a:off x="3323766" y="3417532"/>
              <a:ext cx="417022" cy="176193"/>
            </a:xfrm>
            <a:custGeom>
              <a:avLst/>
              <a:gdLst/>
              <a:ahLst/>
              <a:cxnLst/>
              <a:rect l="l" t="t" r="r" b="b"/>
              <a:pathLst>
                <a:path w="27053" h="11430" extrusionOk="0">
                  <a:moveTo>
                    <a:pt x="27052" y="1"/>
                  </a:moveTo>
                  <a:lnTo>
                    <a:pt x="27052" y="1"/>
                  </a:lnTo>
                  <a:cubicBezTo>
                    <a:pt x="17995" y="761"/>
                    <a:pt x="8997" y="1824"/>
                    <a:pt x="0" y="3253"/>
                  </a:cubicBezTo>
                  <a:lnTo>
                    <a:pt x="1277" y="11429"/>
                  </a:lnTo>
                  <a:lnTo>
                    <a:pt x="26566" y="8207"/>
                  </a:lnTo>
                  <a:cubicBezTo>
                    <a:pt x="26718" y="5472"/>
                    <a:pt x="26900" y="2736"/>
                    <a:pt x="270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473;p79">
              <a:extLst>
                <a:ext uri="{FF2B5EF4-FFF2-40B4-BE49-F238E27FC236}">
                  <a16:creationId xmlns:a16="http://schemas.microsoft.com/office/drawing/2014/main" id="{141204AE-64F6-CE79-BC8D-2C139D7FBCDE}"/>
                </a:ext>
              </a:extLst>
            </p:cNvPr>
            <p:cNvSpPr/>
            <p:nvPr/>
          </p:nvSpPr>
          <p:spPr>
            <a:xfrm>
              <a:off x="3343437" y="3433287"/>
              <a:ext cx="378608" cy="144531"/>
            </a:xfrm>
            <a:custGeom>
              <a:avLst/>
              <a:gdLst/>
              <a:ahLst/>
              <a:cxnLst/>
              <a:rect l="l" t="t" r="r" b="b"/>
              <a:pathLst>
                <a:path w="24561" h="9376" extrusionOk="0">
                  <a:moveTo>
                    <a:pt x="23041" y="346"/>
                  </a:moveTo>
                  <a:cubicBezTo>
                    <a:pt x="23375" y="346"/>
                    <a:pt x="23710" y="468"/>
                    <a:pt x="23953" y="711"/>
                  </a:cubicBezTo>
                  <a:cubicBezTo>
                    <a:pt x="24105" y="894"/>
                    <a:pt x="24196" y="1137"/>
                    <a:pt x="24196" y="1410"/>
                  </a:cubicBezTo>
                  <a:lnTo>
                    <a:pt x="23892" y="5726"/>
                  </a:lnTo>
                  <a:cubicBezTo>
                    <a:pt x="23831" y="6213"/>
                    <a:pt x="23436" y="6608"/>
                    <a:pt x="22919" y="6638"/>
                  </a:cubicBezTo>
                  <a:lnTo>
                    <a:pt x="2463" y="8979"/>
                  </a:lnTo>
                  <a:cubicBezTo>
                    <a:pt x="2406" y="8988"/>
                    <a:pt x="2350" y="8993"/>
                    <a:pt x="2294" y="8993"/>
                  </a:cubicBezTo>
                  <a:cubicBezTo>
                    <a:pt x="1807" y="8993"/>
                    <a:pt x="1353" y="8649"/>
                    <a:pt x="1217" y="8158"/>
                  </a:cubicBezTo>
                  <a:lnTo>
                    <a:pt x="457" y="3812"/>
                  </a:lnTo>
                  <a:cubicBezTo>
                    <a:pt x="426" y="3568"/>
                    <a:pt x="487" y="3325"/>
                    <a:pt x="639" y="3143"/>
                  </a:cubicBezTo>
                  <a:cubicBezTo>
                    <a:pt x="822" y="2900"/>
                    <a:pt x="1095" y="2717"/>
                    <a:pt x="1399" y="2687"/>
                  </a:cubicBezTo>
                  <a:cubicBezTo>
                    <a:pt x="8512" y="1714"/>
                    <a:pt x="15776" y="924"/>
                    <a:pt x="22950" y="346"/>
                  </a:cubicBezTo>
                  <a:close/>
                  <a:moveTo>
                    <a:pt x="23096" y="0"/>
                  </a:moveTo>
                  <a:cubicBezTo>
                    <a:pt x="23037" y="0"/>
                    <a:pt x="22978" y="4"/>
                    <a:pt x="22919" y="12"/>
                  </a:cubicBezTo>
                  <a:cubicBezTo>
                    <a:pt x="15715" y="559"/>
                    <a:pt x="8451" y="1349"/>
                    <a:pt x="1308" y="2322"/>
                  </a:cubicBezTo>
                  <a:cubicBezTo>
                    <a:pt x="913" y="2383"/>
                    <a:pt x="548" y="2596"/>
                    <a:pt x="305" y="2930"/>
                  </a:cubicBezTo>
                  <a:cubicBezTo>
                    <a:pt x="92" y="3204"/>
                    <a:pt x="1" y="3568"/>
                    <a:pt x="62" y="3903"/>
                  </a:cubicBezTo>
                  <a:lnTo>
                    <a:pt x="822" y="8249"/>
                  </a:lnTo>
                  <a:cubicBezTo>
                    <a:pt x="969" y="8898"/>
                    <a:pt x="1574" y="9375"/>
                    <a:pt x="2249" y="9375"/>
                  </a:cubicBezTo>
                  <a:cubicBezTo>
                    <a:pt x="2269" y="9375"/>
                    <a:pt x="2290" y="9375"/>
                    <a:pt x="2311" y="9374"/>
                  </a:cubicBezTo>
                  <a:lnTo>
                    <a:pt x="2493" y="9374"/>
                  </a:lnTo>
                  <a:lnTo>
                    <a:pt x="22950" y="7033"/>
                  </a:lnTo>
                  <a:cubicBezTo>
                    <a:pt x="23618" y="6973"/>
                    <a:pt x="24165" y="6456"/>
                    <a:pt x="24257" y="5757"/>
                  </a:cubicBezTo>
                  <a:lnTo>
                    <a:pt x="24530" y="1441"/>
                  </a:lnTo>
                  <a:cubicBezTo>
                    <a:pt x="24561" y="1076"/>
                    <a:pt x="24439" y="742"/>
                    <a:pt x="24196" y="468"/>
                  </a:cubicBezTo>
                  <a:cubicBezTo>
                    <a:pt x="23904" y="176"/>
                    <a:pt x="23497" y="0"/>
                    <a:pt x="230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474;p79">
              <a:extLst>
                <a:ext uri="{FF2B5EF4-FFF2-40B4-BE49-F238E27FC236}">
                  <a16:creationId xmlns:a16="http://schemas.microsoft.com/office/drawing/2014/main" id="{C37F1865-9125-C2A4-0B0B-C1D8D8B8C218}"/>
                </a:ext>
              </a:extLst>
            </p:cNvPr>
            <p:cNvSpPr/>
            <p:nvPr/>
          </p:nvSpPr>
          <p:spPr>
            <a:xfrm>
              <a:off x="3318601" y="2747443"/>
              <a:ext cx="506521" cy="240859"/>
            </a:xfrm>
            <a:custGeom>
              <a:avLst/>
              <a:gdLst/>
              <a:ahLst/>
              <a:cxnLst/>
              <a:rect l="l" t="t" r="r" b="b"/>
              <a:pathLst>
                <a:path w="32859" h="15625" extrusionOk="0">
                  <a:moveTo>
                    <a:pt x="1581" y="1"/>
                  </a:moveTo>
                  <a:cubicBezTo>
                    <a:pt x="1034" y="2341"/>
                    <a:pt x="518" y="4712"/>
                    <a:pt x="1" y="7053"/>
                  </a:cubicBezTo>
                  <a:lnTo>
                    <a:pt x="29576" y="15624"/>
                  </a:lnTo>
                  <a:cubicBezTo>
                    <a:pt x="30670" y="12372"/>
                    <a:pt x="31764" y="9089"/>
                    <a:pt x="32859" y="5807"/>
                  </a:cubicBezTo>
                  <a:lnTo>
                    <a:pt x="15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475;p79">
              <a:extLst>
                <a:ext uri="{FF2B5EF4-FFF2-40B4-BE49-F238E27FC236}">
                  <a16:creationId xmlns:a16="http://schemas.microsoft.com/office/drawing/2014/main" id="{511C2964-B9CF-CC29-A158-192D0B74D0D4}"/>
                </a:ext>
              </a:extLst>
            </p:cNvPr>
            <p:cNvSpPr/>
            <p:nvPr/>
          </p:nvSpPr>
          <p:spPr>
            <a:xfrm>
              <a:off x="3540258" y="2816339"/>
              <a:ext cx="268961" cy="131675"/>
            </a:xfrm>
            <a:custGeom>
              <a:avLst/>
              <a:gdLst/>
              <a:ahLst/>
              <a:cxnLst/>
              <a:rect l="l" t="t" r="r" b="b"/>
              <a:pathLst>
                <a:path w="17448" h="8542" extrusionOk="0">
                  <a:moveTo>
                    <a:pt x="11307" y="0"/>
                  </a:moveTo>
                  <a:cubicBezTo>
                    <a:pt x="7508" y="2189"/>
                    <a:pt x="3739" y="4468"/>
                    <a:pt x="0" y="6778"/>
                  </a:cubicBezTo>
                  <a:lnTo>
                    <a:pt x="6140" y="8541"/>
                  </a:lnTo>
                  <a:cubicBezTo>
                    <a:pt x="8146" y="7113"/>
                    <a:pt x="10243" y="5806"/>
                    <a:pt x="12189" y="4529"/>
                  </a:cubicBezTo>
                  <a:cubicBezTo>
                    <a:pt x="13921" y="3374"/>
                    <a:pt x="15654" y="2249"/>
                    <a:pt x="17447" y="1125"/>
                  </a:cubicBezTo>
                  <a:lnTo>
                    <a:pt x="113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476;p79">
              <a:extLst>
                <a:ext uri="{FF2B5EF4-FFF2-40B4-BE49-F238E27FC236}">
                  <a16:creationId xmlns:a16="http://schemas.microsoft.com/office/drawing/2014/main" id="{0CC65B0A-F7DF-4BA4-E13C-72DB635F1CF8}"/>
                </a:ext>
              </a:extLst>
            </p:cNvPr>
            <p:cNvSpPr/>
            <p:nvPr/>
          </p:nvSpPr>
          <p:spPr>
            <a:xfrm>
              <a:off x="3322363" y="2769010"/>
              <a:ext cx="225845" cy="110125"/>
            </a:xfrm>
            <a:custGeom>
              <a:avLst/>
              <a:gdLst/>
              <a:ahLst/>
              <a:cxnLst/>
              <a:rect l="l" t="t" r="r" b="b"/>
              <a:pathLst>
                <a:path w="14651" h="7144" extrusionOk="0">
                  <a:moveTo>
                    <a:pt x="8876" y="0"/>
                  </a:moveTo>
                  <a:cubicBezTo>
                    <a:pt x="6748" y="1246"/>
                    <a:pt x="4681" y="2553"/>
                    <a:pt x="2645" y="3921"/>
                  </a:cubicBezTo>
                  <a:cubicBezTo>
                    <a:pt x="1763" y="4499"/>
                    <a:pt x="851" y="5107"/>
                    <a:pt x="0" y="5745"/>
                  </a:cubicBezTo>
                  <a:lnTo>
                    <a:pt x="4863" y="7143"/>
                  </a:lnTo>
                  <a:cubicBezTo>
                    <a:pt x="8085" y="5076"/>
                    <a:pt x="11368" y="3070"/>
                    <a:pt x="14651" y="1064"/>
                  </a:cubicBezTo>
                  <a:lnTo>
                    <a:pt x="88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477;p79">
              <a:extLst>
                <a:ext uri="{FF2B5EF4-FFF2-40B4-BE49-F238E27FC236}">
                  <a16:creationId xmlns:a16="http://schemas.microsoft.com/office/drawing/2014/main" id="{5B4BAEE7-89B6-092A-2846-90534CD1488C}"/>
                </a:ext>
              </a:extLst>
            </p:cNvPr>
            <p:cNvSpPr/>
            <p:nvPr/>
          </p:nvSpPr>
          <p:spPr>
            <a:xfrm>
              <a:off x="5207973" y="2099862"/>
              <a:ext cx="1221993" cy="1303045"/>
            </a:xfrm>
            <a:custGeom>
              <a:avLst/>
              <a:gdLst/>
              <a:ahLst/>
              <a:cxnLst/>
              <a:rect l="l" t="t" r="r" b="b"/>
              <a:pathLst>
                <a:path w="79273" h="84531" extrusionOk="0">
                  <a:moveTo>
                    <a:pt x="79272" y="0"/>
                  </a:moveTo>
                  <a:lnTo>
                    <a:pt x="0" y="2310"/>
                  </a:lnTo>
                  <a:lnTo>
                    <a:pt x="0" y="80822"/>
                  </a:lnTo>
                  <a:lnTo>
                    <a:pt x="79272" y="84530"/>
                  </a:lnTo>
                  <a:lnTo>
                    <a:pt x="792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478;p79">
              <a:extLst>
                <a:ext uri="{FF2B5EF4-FFF2-40B4-BE49-F238E27FC236}">
                  <a16:creationId xmlns:a16="http://schemas.microsoft.com/office/drawing/2014/main" id="{A6A2011D-7863-51F7-F54C-544680B501E7}"/>
                </a:ext>
              </a:extLst>
            </p:cNvPr>
            <p:cNvSpPr/>
            <p:nvPr/>
          </p:nvSpPr>
          <p:spPr>
            <a:xfrm>
              <a:off x="5239360" y="2072683"/>
              <a:ext cx="1190608" cy="1303045"/>
            </a:xfrm>
            <a:custGeom>
              <a:avLst/>
              <a:gdLst/>
              <a:ahLst/>
              <a:cxnLst/>
              <a:rect l="l" t="t" r="r" b="b"/>
              <a:pathLst>
                <a:path w="77237" h="84531" extrusionOk="0">
                  <a:moveTo>
                    <a:pt x="77236" y="0"/>
                  </a:moveTo>
                  <a:lnTo>
                    <a:pt x="1" y="2310"/>
                  </a:lnTo>
                  <a:lnTo>
                    <a:pt x="1" y="80822"/>
                  </a:lnTo>
                  <a:lnTo>
                    <a:pt x="77236" y="84530"/>
                  </a:lnTo>
                  <a:lnTo>
                    <a:pt x="77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479;p79">
              <a:extLst>
                <a:ext uri="{FF2B5EF4-FFF2-40B4-BE49-F238E27FC236}">
                  <a16:creationId xmlns:a16="http://schemas.microsoft.com/office/drawing/2014/main" id="{0246E104-D22B-B52C-DF16-C93218170A4B}"/>
                </a:ext>
              </a:extLst>
            </p:cNvPr>
            <p:cNvSpPr/>
            <p:nvPr/>
          </p:nvSpPr>
          <p:spPr>
            <a:xfrm>
              <a:off x="5178450" y="2044563"/>
              <a:ext cx="1303986" cy="106379"/>
            </a:xfrm>
            <a:custGeom>
              <a:avLst/>
              <a:gdLst/>
              <a:ahLst/>
              <a:cxnLst/>
              <a:rect l="l" t="t" r="r" b="b"/>
              <a:pathLst>
                <a:path w="84592" h="6901" extrusionOk="0">
                  <a:moveTo>
                    <a:pt x="84592" y="1"/>
                  </a:moveTo>
                  <a:lnTo>
                    <a:pt x="0" y="2675"/>
                  </a:lnTo>
                  <a:lnTo>
                    <a:pt x="0" y="6900"/>
                  </a:lnTo>
                  <a:lnTo>
                    <a:pt x="84592" y="4590"/>
                  </a:lnTo>
                  <a:lnTo>
                    <a:pt x="845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480;p79">
              <a:extLst>
                <a:ext uri="{FF2B5EF4-FFF2-40B4-BE49-F238E27FC236}">
                  <a16:creationId xmlns:a16="http://schemas.microsoft.com/office/drawing/2014/main" id="{7BDC29DD-ED09-FD7D-46A0-77E823594B69}"/>
                </a:ext>
              </a:extLst>
            </p:cNvPr>
            <p:cNvSpPr/>
            <p:nvPr/>
          </p:nvSpPr>
          <p:spPr>
            <a:xfrm>
              <a:off x="5283420" y="2130309"/>
              <a:ext cx="1043935" cy="74516"/>
            </a:xfrm>
            <a:custGeom>
              <a:avLst/>
              <a:gdLst/>
              <a:ahLst/>
              <a:cxnLst/>
              <a:rect l="l" t="t" r="r" b="b"/>
              <a:pathLst>
                <a:path w="67722" h="4834" extrusionOk="0">
                  <a:moveTo>
                    <a:pt x="67722" y="1"/>
                  </a:moveTo>
                  <a:lnTo>
                    <a:pt x="0" y="1794"/>
                  </a:lnTo>
                  <a:lnTo>
                    <a:pt x="0" y="4834"/>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481;p79">
              <a:extLst>
                <a:ext uri="{FF2B5EF4-FFF2-40B4-BE49-F238E27FC236}">
                  <a16:creationId xmlns:a16="http://schemas.microsoft.com/office/drawing/2014/main" id="{8ADB4DF1-2F27-26A3-12E2-125EA567B73F}"/>
                </a:ext>
              </a:extLst>
            </p:cNvPr>
            <p:cNvSpPr/>
            <p:nvPr/>
          </p:nvSpPr>
          <p:spPr>
            <a:xfrm>
              <a:off x="5283420" y="2205295"/>
              <a:ext cx="1043935" cy="70292"/>
            </a:xfrm>
            <a:custGeom>
              <a:avLst/>
              <a:gdLst/>
              <a:ahLst/>
              <a:cxnLst/>
              <a:rect l="l" t="t" r="r" b="b"/>
              <a:pathLst>
                <a:path w="67722" h="4560" extrusionOk="0">
                  <a:moveTo>
                    <a:pt x="67722" y="0"/>
                  </a:moveTo>
                  <a:lnTo>
                    <a:pt x="0" y="1490"/>
                  </a:lnTo>
                  <a:lnTo>
                    <a:pt x="0" y="4560"/>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482;p79">
              <a:extLst>
                <a:ext uri="{FF2B5EF4-FFF2-40B4-BE49-F238E27FC236}">
                  <a16:creationId xmlns:a16="http://schemas.microsoft.com/office/drawing/2014/main" id="{BA7BC95C-2899-1493-8FF1-10AE1495CF69}"/>
                </a:ext>
              </a:extLst>
            </p:cNvPr>
            <p:cNvSpPr/>
            <p:nvPr/>
          </p:nvSpPr>
          <p:spPr>
            <a:xfrm>
              <a:off x="5283420" y="2280727"/>
              <a:ext cx="1043935" cy="65144"/>
            </a:xfrm>
            <a:custGeom>
              <a:avLst/>
              <a:gdLst/>
              <a:ahLst/>
              <a:cxnLst/>
              <a:rect l="l" t="t" r="r" b="b"/>
              <a:pathLst>
                <a:path w="67722" h="4226" extrusionOk="0">
                  <a:moveTo>
                    <a:pt x="67722" y="1"/>
                  </a:moveTo>
                  <a:lnTo>
                    <a:pt x="0" y="1186"/>
                  </a:lnTo>
                  <a:lnTo>
                    <a:pt x="0" y="4226"/>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483;p79">
              <a:extLst>
                <a:ext uri="{FF2B5EF4-FFF2-40B4-BE49-F238E27FC236}">
                  <a16:creationId xmlns:a16="http://schemas.microsoft.com/office/drawing/2014/main" id="{D42604AB-0C48-17FF-F7BE-49DD6F33D67D}"/>
                </a:ext>
              </a:extLst>
            </p:cNvPr>
            <p:cNvSpPr/>
            <p:nvPr/>
          </p:nvSpPr>
          <p:spPr>
            <a:xfrm>
              <a:off x="5283420" y="2355712"/>
              <a:ext cx="1043935" cy="60458"/>
            </a:xfrm>
            <a:custGeom>
              <a:avLst/>
              <a:gdLst/>
              <a:ahLst/>
              <a:cxnLst/>
              <a:rect l="l" t="t" r="r" b="b"/>
              <a:pathLst>
                <a:path w="67722" h="3922" extrusionOk="0">
                  <a:moveTo>
                    <a:pt x="67722" y="0"/>
                  </a:moveTo>
                  <a:lnTo>
                    <a:pt x="0" y="882"/>
                  </a:lnTo>
                  <a:lnTo>
                    <a:pt x="0" y="3921"/>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484;p79">
              <a:extLst>
                <a:ext uri="{FF2B5EF4-FFF2-40B4-BE49-F238E27FC236}">
                  <a16:creationId xmlns:a16="http://schemas.microsoft.com/office/drawing/2014/main" id="{5DF937C3-1A77-7FDF-1C2B-9DD0B3DB53F6}"/>
                </a:ext>
              </a:extLst>
            </p:cNvPr>
            <p:cNvSpPr/>
            <p:nvPr/>
          </p:nvSpPr>
          <p:spPr>
            <a:xfrm>
              <a:off x="5283420" y="2431145"/>
              <a:ext cx="1043935" cy="55787"/>
            </a:xfrm>
            <a:custGeom>
              <a:avLst/>
              <a:gdLst/>
              <a:ahLst/>
              <a:cxnLst/>
              <a:rect l="l" t="t" r="r" b="b"/>
              <a:pathLst>
                <a:path w="67722" h="3619" extrusionOk="0">
                  <a:moveTo>
                    <a:pt x="67722" y="1"/>
                  </a:moveTo>
                  <a:lnTo>
                    <a:pt x="0" y="578"/>
                  </a:lnTo>
                  <a:lnTo>
                    <a:pt x="0" y="3618"/>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485;p79">
              <a:extLst>
                <a:ext uri="{FF2B5EF4-FFF2-40B4-BE49-F238E27FC236}">
                  <a16:creationId xmlns:a16="http://schemas.microsoft.com/office/drawing/2014/main" id="{4CFD4B48-8362-5437-1F9D-7096483BF633}"/>
                </a:ext>
              </a:extLst>
            </p:cNvPr>
            <p:cNvSpPr/>
            <p:nvPr/>
          </p:nvSpPr>
          <p:spPr>
            <a:xfrm>
              <a:off x="5283420" y="2506130"/>
              <a:ext cx="1043935" cy="51085"/>
            </a:xfrm>
            <a:custGeom>
              <a:avLst/>
              <a:gdLst/>
              <a:ahLst/>
              <a:cxnLst/>
              <a:rect l="l" t="t" r="r" b="b"/>
              <a:pathLst>
                <a:path w="67722" h="3314" extrusionOk="0">
                  <a:moveTo>
                    <a:pt x="67722" y="0"/>
                  </a:moveTo>
                  <a:lnTo>
                    <a:pt x="0" y="274"/>
                  </a:lnTo>
                  <a:lnTo>
                    <a:pt x="0" y="3313"/>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486;p79">
              <a:extLst>
                <a:ext uri="{FF2B5EF4-FFF2-40B4-BE49-F238E27FC236}">
                  <a16:creationId xmlns:a16="http://schemas.microsoft.com/office/drawing/2014/main" id="{916C06A1-BCF4-BA67-467D-EE2B32BFAFEE}"/>
                </a:ext>
              </a:extLst>
            </p:cNvPr>
            <p:cNvSpPr/>
            <p:nvPr/>
          </p:nvSpPr>
          <p:spPr>
            <a:xfrm>
              <a:off x="5283420" y="2580637"/>
              <a:ext cx="1043935" cy="51085"/>
            </a:xfrm>
            <a:custGeom>
              <a:avLst/>
              <a:gdLst/>
              <a:ahLst/>
              <a:cxnLst/>
              <a:rect l="l" t="t" r="r" b="b"/>
              <a:pathLst>
                <a:path w="67722" h="3314" extrusionOk="0">
                  <a:moveTo>
                    <a:pt x="0" y="0"/>
                  </a:moveTo>
                  <a:lnTo>
                    <a:pt x="0" y="3070"/>
                  </a:lnTo>
                  <a:lnTo>
                    <a:pt x="67722" y="3313"/>
                  </a:lnTo>
                  <a:lnTo>
                    <a:pt x="67722" y="6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487;p79">
              <a:extLst>
                <a:ext uri="{FF2B5EF4-FFF2-40B4-BE49-F238E27FC236}">
                  <a16:creationId xmlns:a16="http://schemas.microsoft.com/office/drawing/2014/main" id="{C665BB8F-ABCC-7254-699E-4F0E23DA660A}"/>
                </a:ext>
              </a:extLst>
            </p:cNvPr>
            <p:cNvSpPr/>
            <p:nvPr/>
          </p:nvSpPr>
          <p:spPr>
            <a:xfrm>
              <a:off x="5283420" y="2651383"/>
              <a:ext cx="1043935" cy="55771"/>
            </a:xfrm>
            <a:custGeom>
              <a:avLst/>
              <a:gdLst/>
              <a:ahLst/>
              <a:cxnLst/>
              <a:rect l="l" t="t" r="r" b="b"/>
              <a:pathLst>
                <a:path w="67722" h="3618" extrusionOk="0">
                  <a:moveTo>
                    <a:pt x="0" y="1"/>
                  </a:moveTo>
                  <a:lnTo>
                    <a:pt x="0" y="3040"/>
                  </a:lnTo>
                  <a:lnTo>
                    <a:pt x="67722" y="3618"/>
                  </a:lnTo>
                  <a:lnTo>
                    <a:pt x="67722" y="366"/>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488;p79">
              <a:extLst>
                <a:ext uri="{FF2B5EF4-FFF2-40B4-BE49-F238E27FC236}">
                  <a16:creationId xmlns:a16="http://schemas.microsoft.com/office/drawing/2014/main" id="{68F6D20A-5F26-8139-6DAC-8E288872A0D3}"/>
                </a:ext>
              </a:extLst>
            </p:cNvPr>
            <p:cNvSpPr/>
            <p:nvPr/>
          </p:nvSpPr>
          <p:spPr>
            <a:xfrm>
              <a:off x="5283420" y="2721682"/>
              <a:ext cx="1043935" cy="60458"/>
            </a:xfrm>
            <a:custGeom>
              <a:avLst/>
              <a:gdLst/>
              <a:ahLst/>
              <a:cxnLst/>
              <a:rect l="l" t="t" r="r" b="b"/>
              <a:pathLst>
                <a:path w="67722" h="3922" extrusionOk="0">
                  <a:moveTo>
                    <a:pt x="0" y="0"/>
                  </a:moveTo>
                  <a:lnTo>
                    <a:pt x="0" y="3070"/>
                  </a:lnTo>
                  <a:lnTo>
                    <a:pt x="67722" y="3921"/>
                  </a:lnTo>
                  <a:lnTo>
                    <a:pt x="67722" y="66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489;p79">
              <a:extLst>
                <a:ext uri="{FF2B5EF4-FFF2-40B4-BE49-F238E27FC236}">
                  <a16:creationId xmlns:a16="http://schemas.microsoft.com/office/drawing/2014/main" id="{50141C00-23FE-6B74-86D9-AD23690CC797}"/>
                </a:ext>
              </a:extLst>
            </p:cNvPr>
            <p:cNvSpPr/>
            <p:nvPr/>
          </p:nvSpPr>
          <p:spPr>
            <a:xfrm>
              <a:off x="5283420" y="2792428"/>
              <a:ext cx="1043935" cy="65144"/>
            </a:xfrm>
            <a:custGeom>
              <a:avLst/>
              <a:gdLst/>
              <a:ahLst/>
              <a:cxnLst/>
              <a:rect l="l" t="t" r="r" b="b"/>
              <a:pathLst>
                <a:path w="67722" h="4226" extrusionOk="0">
                  <a:moveTo>
                    <a:pt x="0" y="1"/>
                  </a:moveTo>
                  <a:lnTo>
                    <a:pt x="0" y="3040"/>
                  </a:lnTo>
                  <a:lnTo>
                    <a:pt x="67722" y="4226"/>
                  </a:lnTo>
                  <a:lnTo>
                    <a:pt x="67722" y="97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490;p79">
              <a:extLst>
                <a:ext uri="{FF2B5EF4-FFF2-40B4-BE49-F238E27FC236}">
                  <a16:creationId xmlns:a16="http://schemas.microsoft.com/office/drawing/2014/main" id="{77ADE868-AE45-19DA-7D2C-1EC1DBC80148}"/>
                </a:ext>
              </a:extLst>
            </p:cNvPr>
            <p:cNvSpPr/>
            <p:nvPr/>
          </p:nvSpPr>
          <p:spPr>
            <a:xfrm>
              <a:off x="5283420" y="2862727"/>
              <a:ext cx="1043935" cy="69830"/>
            </a:xfrm>
            <a:custGeom>
              <a:avLst/>
              <a:gdLst/>
              <a:ahLst/>
              <a:cxnLst/>
              <a:rect l="l" t="t" r="r" b="b"/>
              <a:pathLst>
                <a:path w="67722" h="4530" extrusionOk="0">
                  <a:moveTo>
                    <a:pt x="0" y="0"/>
                  </a:moveTo>
                  <a:lnTo>
                    <a:pt x="0" y="3070"/>
                  </a:lnTo>
                  <a:lnTo>
                    <a:pt x="67722" y="4529"/>
                  </a:lnTo>
                  <a:lnTo>
                    <a:pt x="67722" y="127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491;p79">
              <a:extLst>
                <a:ext uri="{FF2B5EF4-FFF2-40B4-BE49-F238E27FC236}">
                  <a16:creationId xmlns:a16="http://schemas.microsoft.com/office/drawing/2014/main" id="{634A9B03-A60C-0E1A-741A-DCA8A75BA24D}"/>
                </a:ext>
              </a:extLst>
            </p:cNvPr>
            <p:cNvSpPr/>
            <p:nvPr/>
          </p:nvSpPr>
          <p:spPr>
            <a:xfrm>
              <a:off x="5283420" y="2933472"/>
              <a:ext cx="1043935" cy="74516"/>
            </a:xfrm>
            <a:custGeom>
              <a:avLst/>
              <a:gdLst/>
              <a:ahLst/>
              <a:cxnLst/>
              <a:rect l="l" t="t" r="r" b="b"/>
              <a:pathLst>
                <a:path w="67722" h="4834" extrusionOk="0">
                  <a:moveTo>
                    <a:pt x="0" y="1"/>
                  </a:moveTo>
                  <a:lnTo>
                    <a:pt x="0" y="3041"/>
                  </a:lnTo>
                  <a:lnTo>
                    <a:pt x="67722" y="4834"/>
                  </a:lnTo>
                  <a:lnTo>
                    <a:pt x="67722" y="1582"/>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492;p79">
              <a:extLst>
                <a:ext uri="{FF2B5EF4-FFF2-40B4-BE49-F238E27FC236}">
                  <a16:creationId xmlns:a16="http://schemas.microsoft.com/office/drawing/2014/main" id="{DBA7B6DF-76B7-EEB8-267C-AEB14AD3D43A}"/>
                </a:ext>
              </a:extLst>
            </p:cNvPr>
            <p:cNvSpPr/>
            <p:nvPr/>
          </p:nvSpPr>
          <p:spPr>
            <a:xfrm>
              <a:off x="5283420" y="3003771"/>
              <a:ext cx="1043935" cy="295197"/>
            </a:xfrm>
            <a:custGeom>
              <a:avLst/>
              <a:gdLst/>
              <a:ahLst/>
              <a:cxnLst/>
              <a:rect l="l" t="t" r="r" b="b"/>
              <a:pathLst>
                <a:path w="67722" h="19150" extrusionOk="0">
                  <a:moveTo>
                    <a:pt x="0" y="0"/>
                  </a:moveTo>
                  <a:lnTo>
                    <a:pt x="0" y="17083"/>
                  </a:lnTo>
                  <a:lnTo>
                    <a:pt x="67722" y="19150"/>
                  </a:lnTo>
                  <a:lnTo>
                    <a:pt x="67722" y="1885"/>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493;p79">
              <a:extLst>
                <a:ext uri="{FF2B5EF4-FFF2-40B4-BE49-F238E27FC236}">
                  <a16:creationId xmlns:a16="http://schemas.microsoft.com/office/drawing/2014/main" id="{1A106C73-28C9-9D8A-D8D8-F13BF18318B0}"/>
                </a:ext>
              </a:extLst>
            </p:cNvPr>
            <p:cNvSpPr/>
            <p:nvPr/>
          </p:nvSpPr>
          <p:spPr>
            <a:xfrm>
              <a:off x="5283420" y="2130309"/>
              <a:ext cx="1043935" cy="73591"/>
            </a:xfrm>
            <a:custGeom>
              <a:avLst/>
              <a:gdLst/>
              <a:ahLst/>
              <a:cxnLst/>
              <a:rect l="l" t="t" r="r" b="b"/>
              <a:pathLst>
                <a:path w="67722" h="4774" extrusionOk="0">
                  <a:moveTo>
                    <a:pt x="67722" y="1"/>
                  </a:moveTo>
                  <a:lnTo>
                    <a:pt x="0" y="1794"/>
                  </a:lnTo>
                  <a:lnTo>
                    <a:pt x="0" y="2524"/>
                  </a:lnTo>
                  <a:cubicBezTo>
                    <a:pt x="912" y="3253"/>
                    <a:pt x="1824" y="4013"/>
                    <a:pt x="2705" y="4773"/>
                  </a:cubicBezTo>
                  <a:lnTo>
                    <a:pt x="67722" y="3253"/>
                  </a:lnTo>
                  <a:lnTo>
                    <a:pt x="677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494;p79">
              <a:extLst>
                <a:ext uri="{FF2B5EF4-FFF2-40B4-BE49-F238E27FC236}">
                  <a16:creationId xmlns:a16="http://schemas.microsoft.com/office/drawing/2014/main" id="{242B0DB8-D21A-2353-CC07-8BD7BB683F86}"/>
                </a:ext>
              </a:extLst>
            </p:cNvPr>
            <p:cNvSpPr/>
            <p:nvPr/>
          </p:nvSpPr>
          <p:spPr>
            <a:xfrm>
              <a:off x="5351360" y="2205295"/>
              <a:ext cx="975538" cy="67949"/>
            </a:xfrm>
            <a:custGeom>
              <a:avLst/>
              <a:gdLst/>
              <a:ahLst/>
              <a:cxnLst/>
              <a:rect l="l" t="t" r="r" b="b"/>
              <a:pathLst>
                <a:path w="63285" h="4408" extrusionOk="0">
                  <a:moveTo>
                    <a:pt x="63284" y="0"/>
                  </a:moveTo>
                  <a:lnTo>
                    <a:pt x="0" y="1398"/>
                  </a:lnTo>
                  <a:cubicBezTo>
                    <a:pt x="517" y="1854"/>
                    <a:pt x="1034" y="2280"/>
                    <a:pt x="1551" y="2675"/>
                  </a:cubicBezTo>
                  <a:cubicBezTo>
                    <a:pt x="2250" y="3253"/>
                    <a:pt x="2949" y="3830"/>
                    <a:pt x="3648" y="4408"/>
                  </a:cubicBezTo>
                  <a:lnTo>
                    <a:pt x="63284" y="3253"/>
                  </a:lnTo>
                  <a:lnTo>
                    <a:pt x="632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495;p79">
              <a:extLst>
                <a:ext uri="{FF2B5EF4-FFF2-40B4-BE49-F238E27FC236}">
                  <a16:creationId xmlns:a16="http://schemas.microsoft.com/office/drawing/2014/main" id="{608C765D-A382-6E8E-9296-8CC5707BE8E9}"/>
                </a:ext>
              </a:extLst>
            </p:cNvPr>
            <p:cNvSpPr/>
            <p:nvPr/>
          </p:nvSpPr>
          <p:spPr>
            <a:xfrm>
              <a:off x="5436181" y="2280727"/>
              <a:ext cx="891187" cy="61876"/>
            </a:xfrm>
            <a:custGeom>
              <a:avLst/>
              <a:gdLst/>
              <a:ahLst/>
              <a:cxnLst/>
              <a:rect l="l" t="t" r="r" b="b"/>
              <a:pathLst>
                <a:path w="57813" h="4014" extrusionOk="0">
                  <a:moveTo>
                    <a:pt x="57813" y="1"/>
                  </a:moveTo>
                  <a:lnTo>
                    <a:pt x="0" y="1004"/>
                  </a:lnTo>
                  <a:cubicBezTo>
                    <a:pt x="1246" y="2007"/>
                    <a:pt x="2493" y="3041"/>
                    <a:pt x="3769" y="4013"/>
                  </a:cubicBezTo>
                  <a:lnTo>
                    <a:pt x="57813" y="3253"/>
                  </a:lnTo>
                  <a:lnTo>
                    <a:pt x="578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496;p79">
              <a:extLst>
                <a:ext uri="{FF2B5EF4-FFF2-40B4-BE49-F238E27FC236}">
                  <a16:creationId xmlns:a16="http://schemas.microsoft.com/office/drawing/2014/main" id="{86015903-1CA5-F84E-CB69-DF87F5CE4575}"/>
                </a:ext>
              </a:extLst>
            </p:cNvPr>
            <p:cNvSpPr/>
            <p:nvPr/>
          </p:nvSpPr>
          <p:spPr>
            <a:xfrm>
              <a:off x="5523808" y="2355712"/>
              <a:ext cx="803569" cy="57637"/>
            </a:xfrm>
            <a:custGeom>
              <a:avLst/>
              <a:gdLst/>
              <a:ahLst/>
              <a:cxnLst/>
              <a:rect l="l" t="t" r="r" b="b"/>
              <a:pathLst>
                <a:path w="52129" h="3739" extrusionOk="0">
                  <a:moveTo>
                    <a:pt x="52129" y="0"/>
                  </a:moveTo>
                  <a:lnTo>
                    <a:pt x="0" y="669"/>
                  </a:lnTo>
                  <a:cubicBezTo>
                    <a:pt x="1307" y="1702"/>
                    <a:pt x="2584" y="2736"/>
                    <a:pt x="3891" y="3739"/>
                  </a:cubicBezTo>
                  <a:lnTo>
                    <a:pt x="52129" y="3253"/>
                  </a:lnTo>
                  <a:lnTo>
                    <a:pt x="52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497;p79">
              <a:extLst>
                <a:ext uri="{FF2B5EF4-FFF2-40B4-BE49-F238E27FC236}">
                  <a16:creationId xmlns:a16="http://schemas.microsoft.com/office/drawing/2014/main" id="{0327EE25-0803-5B2A-016E-5DE58898965E}"/>
                </a:ext>
              </a:extLst>
            </p:cNvPr>
            <p:cNvSpPr/>
            <p:nvPr/>
          </p:nvSpPr>
          <p:spPr>
            <a:xfrm>
              <a:off x="5614241" y="2431145"/>
              <a:ext cx="713144" cy="53444"/>
            </a:xfrm>
            <a:custGeom>
              <a:avLst/>
              <a:gdLst/>
              <a:ahLst/>
              <a:cxnLst/>
              <a:rect l="l" t="t" r="r" b="b"/>
              <a:pathLst>
                <a:path w="46263" h="3467" extrusionOk="0">
                  <a:moveTo>
                    <a:pt x="46263" y="1"/>
                  </a:moveTo>
                  <a:lnTo>
                    <a:pt x="0" y="366"/>
                  </a:lnTo>
                  <a:cubicBezTo>
                    <a:pt x="1338" y="1430"/>
                    <a:pt x="2675" y="2463"/>
                    <a:pt x="4043" y="3466"/>
                  </a:cubicBezTo>
                  <a:lnTo>
                    <a:pt x="46263" y="3253"/>
                  </a:lnTo>
                  <a:lnTo>
                    <a:pt x="46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498;p79">
              <a:extLst>
                <a:ext uri="{FF2B5EF4-FFF2-40B4-BE49-F238E27FC236}">
                  <a16:creationId xmlns:a16="http://schemas.microsoft.com/office/drawing/2014/main" id="{CDEED347-50A2-4B10-47F5-840EE6DC6765}"/>
                </a:ext>
              </a:extLst>
            </p:cNvPr>
            <p:cNvSpPr/>
            <p:nvPr/>
          </p:nvSpPr>
          <p:spPr>
            <a:xfrm>
              <a:off x="5707957" y="2506130"/>
              <a:ext cx="619436" cy="50607"/>
            </a:xfrm>
            <a:custGeom>
              <a:avLst/>
              <a:gdLst/>
              <a:ahLst/>
              <a:cxnLst/>
              <a:rect l="l" t="t" r="r" b="b"/>
              <a:pathLst>
                <a:path w="40184" h="3283" extrusionOk="0">
                  <a:moveTo>
                    <a:pt x="40184" y="0"/>
                  </a:moveTo>
                  <a:lnTo>
                    <a:pt x="1" y="183"/>
                  </a:lnTo>
                  <a:cubicBezTo>
                    <a:pt x="1399" y="1216"/>
                    <a:pt x="2797" y="2250"/>
                    <a:pt x="4195" y="3283"/>
                  </a:cubicBezTo>
                  <a:lnTo>
                    <a:pt x="40184" y="3253"/>
                  </a:lnTo>
                  <a:lnTo>
                    <a:pt x="40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499;p79">
              <a:extLst>
                <a:ext uri="{FF2B5EF4-FFF2-40B4-BE49-F238E27FC236}">
                  <a16:creationId xmlns:a16="http://schemas.microsoft.com/office/drawing/2014/main" id="{3D400936-13C1-AC57-2130-0D1F9B546A11}"/>
                </a:ext>
              </a:extLst>
            </p:cNvPr>
            <p:cNvSpPr/>
            <p:nvPr/>
          </p:nvSpPr>
          <p:spPr>
            <a:xfrm>
              <a:off x="5805420" y="2581100"/>
              <a:ext cx="521983" cy="50623"/>
            </a:xfrm>
            <a:custGeom>
              <a:avLst/>
              <a:gdLst/>
              <a:ahLst/>
              <a:cxnLst/>
              <a:rect l="l" t="t" r="r" b="b"/>
              <a:pathLst>
                <a:path w="33862" h="3284" extrusionOk="0">
                  <a:moveTo>
                    <a:pt x="1" y="1"/>
                  </a:moveTo>
                  <a:lnTo>
                    <a:pt x="1" y="1"/>
                  </a:lnTo>
                  <a:cubicBezTo>
                    <a:pt x="1430" y="1064"/>
                    <a:pt x="2889" y="2128"/>
                    <a:pt x="4348" y="3162"/>
                  </a:cubicBezTo>
                  <a:lnTo>
                    <a:pt x="33862" y="3283"/>
                  </a:lnTo>
                  <a:lnTo>
                    <a:pt x="33862" y="3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500;p79">
              <a:extLst>
                <a:ext uri="{FF2B5EF4-FFF2-40B4-BE49-F238E27FC236}">
                  <a16:creationId xmlns:a16="http://schemas.microsoft.com/office/drawing/2014/main" id="{14FD9024-EFE2-12BB-75F6-D3F3E03A4263}"/>
                </a:ext>
              </a:extLst>
            </p:cNvPr>
            <p:cNvSpPr/>
            <p:nvPr/>
          </p:nvSpPr>
          <p:spPr>
            <a:xfrm>
              <a:off x="5906166" y="2654667"/>
              <a:ext cx="421246" cy="52488"/>
            </a:xfrm>
            <a:custGeom>
              <a:avLst/>
              <a:gdLst/>
              <a:ahLst/>
              <a:cxnLst/>
              <a:rect l="l" t="t" r="r" b="b"/>
              <a:pathLst>
                <a:path w="27327" h="3405" extrusionOk="0">
                  <a:moveTo>
                    <a:pt x="1" y="1"/>
                  </a:moveTo>
                  <a:lnTo>
                    <a:pt x="1" y="1"/>
                  </a:lnTo>
                  <a:cubicBezTo>
                    <a:pt x="1490" y="1064"/>
                    <a:pt x="2980" y="2128"/>
                    <a:pt x="4469" y="3192"/>
                  </a:cubicBezTo>
                  <a:lnTo>
                    <a:pt x="27327" y="3405"/>
                  </a:lnTo>
                  <a:lnTo>
                    <a:pt x="27327" y="15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501;p79">
              <a:extLst>
                <a:ext uri="{FF2B5EF4-FFF2-40B4-BE49-F238E27FC236}">
                  <a16:creationId xmlns:a16="http://schemas.microsoft.com/office/drawing/2014/main" id="{DE8F5888-63F3-BC1B-AA47-3504E4CB99D2}"/>
                </a:ext>
              </a:extLst>
            </p:cNvPr>
            <p:cNvSpPr/>
            <p:nvPr/>
          </p:nvSpPr>
          <p:spPr>
            <a:xfrm>
              <a:off x="6009733" y="2728712"/>
              <a:ext cx="317688" cy="53428"/>
            </a:xfrm>
            <a:custGeom>
              <a:avLst/>
              <a:gdLst/>
              <a:ahLst/>
              <a:cxnLst/>
              <a:rect l="l" t="t" r="r" b="b"/>
              <a:pathLst>
                <a:path w="20609" h="3466" extrusionOk="0">
                  <a:moveTo>
                    <a:pt x="0" y="0"/>
                  </a:moveTo>
                  <a:lnTo>
                    <a:pt x="0" y="0"/>
                  </a:lnTo>
                  <a:cubicBezTo>
                    <a:pt x="1520" y="1094"/>
                    <a:pt x="3070" y="2189"/>
                    <a:pt x="4590" y="3252"/>
                  </a:cubicBezTo>
                  <a:lnTo>
                    <a:pt x="20609" y="3465"/>
                  </a:lnTo>
                  <a:lnTo>
                    <a:pt x="20609" y="21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502;p79">
              <a:extLst>
                <a:ext uri="{FF2B5EF4-FFF2-40B4-BE49-F238E27FC236}">
                  <a16:creationId xmlns:a16="http://schemas.microsoft.com/office/drawing/2014/main" id="{ED1D0AA6-0B7F-F49B-A977-CEAEBCC07A48}"/>
                </a:ext>
              </a:extLst>
            </p:cNvPr>
            <p:cNvSpPr/>
            <p:nvPr/>
          </p:nvSpPr>
          <p:spPr>
            <a:xfrm>
              <a:off x="6116569" y="2804144"/>
              <a:ext cx="210862" cy="52966"/>
            </a:xfrm>
            <a:custGeom>
              <a:avLst/>
              <a:gdLst/>
              <a:ahLst/>
              <a:cxnLst/>
              <a:rect l="l" t="t" r="r" b="b"/>
              <a:pathLst>
                <a:path w="13679" h="3436" extrusionOk="0">
                  <a:moveTo>
                    <a:pt x="1" y="1"/>
                  </a:moveTo>
                  <a:lnTo>
                    <a:pt x="1" y="1"/>
                  </a:lnTo>
                  <a:cubicBezTo>
                    <a:pt x="1520" y="1095"/>
                    <a:pt x="3071" y="2189"/>
                    <a:pt x="4651" y="3284"/>
                  </a:cubicBezTo>
                  <a:lnTo>
                    <a:pt x="13679" y="3436"/>
                  </a:lnTo>
                  <a:lnTo>
                    <a:pt x="13679" y="18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503;p79">
              <a:extLst>
                <a:ext uri="{FF2B5EF4-FFF2-40B4-BE49-F238E27FC236}">
                  <a16:creationId xmlns:a16="http://schemas.microsoft.com/office/drawing/2014/main" id="{02130C21-A4BC-A217-247A-90560D29EB6F}"/>
                </a:ext>
              </a:extLst>
            </p:cNvPr>
            <p:cNvSpPr/>
            <p:nvPr/>
          </p:nvSpPr>
          <p:spPr>
            <a:xfrm>
              <a:off x="6224823" y="2880532"/>
              <a:ext cx="102155" cy="52026"/>
            </a:xfrm>
            <a:custGeom>
              <a:avLst/>
              <a:gdLst/>
              <a:ahLst/>
              <a:cxnLst/>
              <a:rect l="l" t="t" r="r" b="b"/>
              <a:pathLst>
                <a:path w="6627" h="3375" extrusionOk="0">
                  <a:moveTo>
                    <a:pt x="0" y="0"/>
                  </a:moveTo>
                  <a:lnTo>
                    <a:pt x="4742" y="3344"/>
                  </a:lnTo>
                  <a:lnTo>
                    <a:pt x="6626" y="3374"/>
                  </a:lnTo>
                  <a:lnTo>
                    <a:pt x="6626" y="12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504;p79">
              <a:extLst>
                <a:ext uri="{FF2B5EF4-FFF2-40B4-BE49-F238E27FC236}">
                  <a16:creationId xmlns:a16="http://schemas.microsoft.com/office/drawing/2014/main" id="{3A7ACD99-9DC2-2C53-05F6-7584AD68299A}"/>
                </a:ext>
              </a:extLst>
            </p:cNvPr>
            <p:cNvSpPr/>
            <p:nvPr/>
          </p:nvSpPr>
          <p:spPr>
            <a:xfrm>
              <a:off x="4901988" y="3121614"/>
              <a:ext cx="124646" cy="237345"/>
            </a:xfrm>
            <a:custGeom>
              <a:avLst/>
              <a:gdLst/>
              <a:ahLst/>
              <a:cxnLst/>
              <a:rect l="l" t="t" r="r" b="b"/>
              <a:pathLst>
                <a:path w="8086" h="15397" extrusionOk="0">
                  <a:moveTo>
                    <a:pt x="2885" y="1"/>
                  </a:moveTo>
                  <a:cubicBezTo>
                    <a:pt x="1917" y="1"/>
                    <a:pt x="937" y="127"/>
                    <a:pt x="0" y="381"/>
                  </a:cubicBezTo>
                  <a:cubicBezTo>
                    <a:pt x="1368" y="958"/>
                    <a:pt x="1702" y="2721"/>
                    <a:pt x="1854" y="4180"/>
                  </a:cubicBezTo>
                  <a:cubicBezTo>
                    <a:pt x="2219" y="7919"/>
                    <a:pt x="2614" y="11506"/>
                    <a:pt x="2523" y="15396"/>
                  </a:cubicBezTo>
                  <a:lnTo>
                    <a:pt x="8085" y="15305"/>
                  </a:lnTo>
                  <a:cubicBezTo>
                    <a:pt x="7781" y="11718"/>
                    <a:pt x="7508" y="8132"/>
                    <a:pt x="7204" y="4545"/>
                  </a:cubicBezTo>
                  <a:cubicBezTo>
                    <a:pt x="7113" y="3512"/>
                    <a:pt x="7021" y="2417"/>
                    <a:pt x="6444" y="1566"/>
                  </a:cubicBezTo>
                  <a:cubicBezTo>
                    <a:pt x="5745" y="654"/>
                    <a:pt x="4651" y="77"/>
                    <a:pt x="3465" y="16"/>
                  </a:cubicBezTo>
                  <a:cubicBezTo>
                    <a:pt x="3273" y="6"/>
                    <a:pt x="3079" y="1"/>
                    <a:pt x="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505;p79">
              <a:extLst>
                <a:ext uri="{FF2B5EF4-FFF2-40B4-BE49-F238E27FC236}">
                  <a16:creationId xmlns:a16="http://schemas.microsoft.com/office/drawing/2014/main" id="{3311F6A7-2241-B8E2-5E99-BE8AFE8F4870}"/>
                </a:ext>
              </a:extLst>
            </p:cNvPr>
            <p:cNvSpPr/>
            <p:nvPr/>
          </p:nvSpPr>
          <p:spPr>
            <a:xfrm>
              <a:off x="4148959" y="3363158"/>
              <a:ext cx="320971" cy="1043025"/>
            </a:xfrm>
            <a:custGeom>
              <a:avLst/>
              <a:gdLst/>
              <a:ahLst/>
              <a:cxnLst/>
              <a:rect l="l" t="t" r="r" b="b"/>
              <a:pathLst>
                <a:path w="20822" h="67663" extrusionOk="0">
                  <a:moveTo>
                    <a:pt x="19748" y="0"/>
                  </a:moveTo>
                  <a:cubicBezTo>
                    <a:pt x="19731" y="0"/>
                    <a:pt x="19714" y="1"/>
                    <a:pt x="19697" y="2"/>
                  </a:cubicBezTo>
                  <a:cubicBezTo>
                    <a:pt x="19058" y="2"/>
                    <a:pt x="18541" y="488"/>
                    <a:pt x="18541" y="1126"/>
                  </a:cubicBezTo>
                  <a:lnTo>
                    <a:pt x="18450" y="59759"/>
                  </a:lnTo>
                  <a:lnTo>
                    <a:pt x="2280" y="65687"/>
                  </a:lnTo>
                  <a:lnTo>
                    <a:pt x="2280" y="2129"/>
                  </a:lnTo>
                  <a:cubicBezTo>
                    <a:pt x="2280" y="1370"/>
                    <a:pt x="1710" y="990"/>
                    <a:pt x="1140" y="990"/>
                  </a:cubicBezTo>
                  <a:cubicBezTo>
                    <a:pt x="570" y="990"/>
                    <a:pt x="0" y="1370"/>
                    <a:pt x="0" y="2129"/>
                  </a:cubicBezTo>
                  <a:lnTo>
                    <a:pt x="0" y="67662"/>
                  </a:lnTo>
                  <a:lnTo>
                    <a:pt x="3526" y="67662"/>
                  </a:lnTo>
                  <a:lnTo>
                    <a:pt x="20730" y="61340"/>
                  </a:lnTo>
                  <a:lnTo>
                    <a:pt x="20821" y="1126"/>
                  </a:lnTo>
                  <a:cubicBezTo>
                    <a:pt x="20821" y="506"/>
                    <a:pt x="20333" y="0"/>
                    <a:pt x="19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506;p79">
              <a:extLst>
                <a:ext uri="{FF2B5EF4-FFF2-40B4-BE49-F238E27FC236}">
                  <a16:creationId xmlns:a16="http://schemas.microsoft.com/office/drawing/2014/main" id="{C097AF02-969B-7C51-668D-9748B09D7AAF}"/>
                </a:ext>
              </a:extLst>
            </p:cNvPr>
            <p:cNvSpPr/>
            <p:nvPr/>
          </p:nvSpPr>
          <p:spPr>
            <a:xfrm>
              <a:off x="5536928" y="3488277"/>
              <a:ext cx="449825" cy="1028967"/>
            </a:xfrm>
            <a:custGeom>
              <a:avLst/>
              <a:gdLst/>
              <a:ahLst/>
              <a:cxnLst/>
              <a:rect l="l" t="t" r="r" b="b"/>
              <a:pathLst>
                <a:path w="29181" h="66751" extrusionOk="0">
                  <a:moveTo>
                    <a:pt x="28079" y="0"/>
                  </a:moveTo>
                  <a:cubicBezTo>
                    <a:pt x="28061" y="0"/>
                    <a:pt x="28043" y="1"/>
                    <a:pt x="28025" y="1"/>
                  </a:cubicBezTo>
                  <a:cubicBezTo>
                    <a:pt x="27387" y="1"/>
                    <a:pt x="26900" y="518"/>
                    <a:pt x="26900" y="1126"/>
                  </a:cubicBezTo>
                  <a:lnTo>
                    <a:pt x="26900" y="56355"/>
                  </a:lnTo>
                  <a:lnTo>
                    <a:pt x="2280" y="64926"/>
                  </a:lnTo>
                  <a:lnTo>
                    <a:pt x="2280" y="2129"/>
                  </a:lnTo>
                  <a:cubicBezTo>
                    <a:pt x="2280" y="1369"/>
                    <a:pt x="1710" y="989"/>
                    <a:pt x="1140" y="989"/>
                  </a:cubicBezTo>
                  <a:cubicBezTo>
                    <a:pt x="570" y="989"/>
                    <a:pt x="0" y="1369"/>
                    <a:pt x="0" y="2129"/>
                  </a:cubicBezTo>
                  <a:lnTo>
                    <a:pt x="0" y="66750"/>
                  </a:lnTo>
                  <a:lnTo>
                    <a:pt x="3982" y="66750"/>
                  </a:lnTo>
                  <a:lnTo>
                    <a:pt x="29180" y="57966"/>
                  </a:lnTo>
                  <a:lnTo>
                    <a:pt x="29180" y="1126"/>
                  </a:lnTo>
                  <a:cubicBezTo>
                    <a:pt x="29180" y="506"/>
                    <a:pt x="28692" y="0"/>
                    <a:pt x="28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507;p79">
              <a:extLst>
                <a:ext uri="{FF2B5EF4-FFF2-40B4-BE49-F238E27FC236}">
                  <a16:creationId xmlns:a16="http://schemas.microsoft.com/office/drawing/2014/main" id="{0EA5701D-BFAB-DA84-1E37-CF4BDF91671C}"/>
                </a:ext>
              </a:extLst>
            </p:cNvPr>
            <p:cNvSpPr/>
            <p:nvPr/>
          </p:nvSpPr>
          <p:spPr>
            <a:xfrm>
              <a:off x="3722541" y="3292505"/>
              <a:ext cx="2392886" cy="295521"/>
            </a:xfrm>
            <a:custGeom>
              <a:avLst/>
              <a:gdLst/>
              <a:ahLst/>
              <a:cxnLst/>
              <a:rect l="l" t="t" r="r" b="b"/>
              <a:pathLst>
                <a:path w="155231" h="19171" extrusionOk="0">
                  <a:moveTo>
                    <a:pt x="58324" y="1"/>
                  </a:moveTo>
                  <a:cubicBezTo>
                    <a:pt x="39837" y="1"/>
                    <a:pt x="21488" y="1350"/>
                    <a:pt x="3708" y="4372"/>
                  </a:cubicBezTo>
                  <a:lnTo>
                    <a:pt x="0" y="11272"/>
                  </a:lnTo>
                  <a:cubicBezTo>
                    <a:pt x="9329" y="9736"/>
                    <a:pt x="19288" y="9097"/>
                    <a:pt x="29506" y="9097"/>
                  </a:cubicBezTo>
                  <a:cubicBezTo>
                    <a:pt x="54076" y="9097"/>
                    <a:pt x="80142" y="12791"/>
                    <a:pt x="102555" y="16591"/>
                  </a:cubicBezTo>
                  <a:cubicBezTo>
                    <a:pt x="108270" y="17564"/>
                    <a:pt x="113923" y="18688"/>
                    <a:pt x="119698" y="19083"/>
                  </a:cubicBezTo>
                  <a:cubicBezTo>
                    <a:pt x="120602" y="19143"/>
                    <a:pt x="121521" y="19170"/>
                    <a:pt x="122451" y="19170"/>
                  </a:cubicBezTo>
                  <a:cubicBezTo>
                    <a:pt x="133005" y="19170"/>
                    <a:pt x="145117" y="15598"/>
                    <a:pt x="155200" y="13643"/>
                  </a:cubicBezTo>
                  <a:cubicBezTo>
                    <a:pt x="154988" y="12244"/>
                    <a:pt x="155231" y="11728"/>
                    <a:pt x="155200" y="10846"/>
                  </a:cubicBezTo>
                  <a:cubicBezTo>
                    <a:pt x="124053" y="4209"/>
                    <a:pt x="90972" y="1"/>
                    <a:pt x="58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508;p79">
              <a:extLst>
                <a:ext uri="{FF2B5EF4-FFF2-40B4-BE49-F238E27FC236}">
                  <a16:creationId xmlns:a16="http://schemas.microsoft.com/office/drawing/2014/main" id="{1F97EE5D-4536-30C6-DB50-392CB73DDA6C}"/>
                </a:ext>
              </a:extLst>
            </p:cNvPr>
            <p:cNvSpPr/>
            <p:nvPr/>
          </p:nvSpPr>
          <p:spPr>
            <a:xfrm>
              <a:off x="3723944" y="3292489"/>
              <a:ext cx="2391021" cy="251958"/>
            </a:xfrm>
            <a:custGeom>
              <a:avLst/>
              <a:gdLst/>
              <a:ahLst/>
              <a:cxnLst/>
              <a:rect l="l" t="t" r="r" b="b"/>
              <a:pathLst>
                <a:path w="155110" h="16345" extrusionOk="0">
                  <a:moveTo>
                    <a:pt x="58262" y="0"/>
                  </a:moveTo>
                  <a:cubicBezTo>
                    <a:pt x="39765" y="0"/>
                    <a:pt x="21407" y="1349"/>
                    <a:pt x="3617" y="4373"/>
                  </a:cubicBezTo>
                  <a:lnTo>
                    <a:pt x="0" y="9783"/>
                  </a:lnTo>
                  <a:lnTo>
                    <a:pt x="1094" y="9601"/>
                  </a:lnTo>
                  <a:cubicBezTo>
                    <a:pt x="11368" y="7965"/>
                    <a:pt x="22389" y="7276"/>
                    <a:pt x="33666" y="7276"/>
                  </a:cubicBezTo>
                  <a:cubicBezTo>
                    <a:pt x="56953" y="7276"/>
                    <a:pt x="81330" y="10212"/>
                    <a:pt x="102464" y="13796"/>
                  </a:cubicBezTo>
                  <a:cubicBezTo>
                    <a:pt x="108179" y="14768"/>
                    <a:pt x="113832" y="15893"/>
                    <a:pt x="119607" y="16258"/>
                  </a:cubicBezTo>
                  <a:cubicBezTo>
                    <a:pt x="120511" y="16317"/>
                    <a:pt x="121430" y="16345"/>
                    <a:pt x="122360" y="16345"/>
                  </a:cubicBezTo>
                  <a:cubicBezTo>
                    <a:pt x="132914" y="16345"/>
                    <a:pt x="145026" y="12772"/>
                    <a:pt x="155109" y="10817"/>
                  </a:cubicBezTo>
                  <a:cubicBezTo>
                    <a:pt x="123971" y="4201"/>
                    <a:pt x="90901" y="0"/>
                    <a:pt x="58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509;p79">
              <a:extLst>
                <a:ext uri="{FF2B5EF4-FFF2-40B4-BE49-F238E27FC236}">
                  <a16:creationId xmlns:a16="http://schemas.microsoft.com/office/drawing/2014/main" id="{49BAA726-1687-B592-7675-6170D0C8524B}"/>
                </a:ext>
              </a:extLst>
            </p:cNvPr>
            <p:cNvSpPr/>
            <p:nvPr/>
          </p:nvSpPr>
          <p:spPr>
            <a:xfrm>
              <a:off x="5130181" y="3375029"/>
              <a:ext cx="178537" cy="104051"/>
            </a:xfrm>
            <a:custGeom>
              <a:avLst/>
              <a:gdLst/>
              <a:ahLst/>
              <a:cxnLst/>
              <a:rect l="l" t="t" r="r" b="b"/>
              <a:pathLst>
                <a:path w="11582" h="6750" extrusionOk="0">
                  <a:moveTo>
                    <a:pt x="5412" y="0"/>
                  </a:moveTo>
                  <a:cubicBezTo>
                    <a:pt x="4723" y="0"/>
                    <a:pt x="4027" y="97"/>
                    <a:pt x="3344" y="296"/>
                  </a:cubicBezTo>
                  <a:cubicBezTo>
                    <a:pt x="2220" y="569"/>
                    <a:pt x="1247" y="1299"/>
                    <a:pt x="578" y="2271"/>
                  </a:cubicBezTo>
                  <a:cubicBezTo>
                    <a:pt x="1" y="3274"/>
                    <a:pt x="1" y="4642"/>
                    <a:pt x="761" y="5493"/>
                  </a:cubicBezTo>
                  <a:cubicBezTo>
                    <a:pt x="1429" y="6253"/>
                    <a:pt x="2524" y="6496"/>
                    <a:pt x="3527" y="6587"/>
                  </a:cubicBezTo>
                  <a:cubicBezTo>
                    <a:pt x="4411" y="6680"/>
                    <a:pt x="4771" y="6749"/>
                    <a:pt x="5242" y="6749"/>
                  </a:cubicBezTo>
                  <a:cubicBezTo>
                    <a:pt x="5548" y="6749"/>
                    <a:pt x="5901" y="6720"/>
                    <a:pt x="6475" y="6648"/>
                  </a:cubicBezTo>
                  <a:cubicBezTo>
                    <a:pt x="7326" y="6557"/>
                    <a:pt x="9028" y="5676"/>
                    <a:pt x="9758" y="5220"/>
                  </a:cubicBezTo>
                  <a:cubicBezTo>
                    <a:pt x="10487" y="4733"/>
                    <a:pt x="11581" y="4521"/>
                    <a:pt x="11460" y="3700"/>
                  </a:cubicBezTo>
                  <a:cubicBezTo>
                    <a:pt x="11338" y="3122"/>
                    <a:pt x="11065" y="2606"/>
                    <a:pt x="10639" y="2211"/>
                  </a:cubicBezTo>
                  <a:cubicBezTo>
                    <a:pt x="9247" y="774"/>
                    <a:pt x="7358" y="0"/>
                    <a:pt x="5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510;p79">
              <a:extLst>
                <a:ext uri="{FF2B5EF4-FFF2-40B4-BE49-F238E27FC236}">
                  <a16:creationId xmlns:a16="http://schemas.microsoft.com/office/drawing/2014/main" id="{E2A15A75-BBEB-04EF-8189-96B2B051F12B}"/>
                </a:ext>
              </a:extLst>
            </p:cNvPr>
            <p:cNvSpPr/>
            <p:nvPr/>
          </p:nvSpPr>
          <p:spPr>
            <a:xfrm>
              <a:off x="5127838" y="3354402"/>
              <a:ext cx="178999" cy="104175"/>
            </a:xfrm>
            <a:custGeom>
              <a:avLst/>
              <a:gdLst/>
              <a:ahLst/>
              <a:cxnLst/>
              <a:rect l="l" t="t" r="r" b="b"/>
              <a:pathLst>
                <a:path w="11612" h="6758" extrusionOk="0">
                  <a:moveTo>
                    <a:pt x="5429" y="1"/>
                  </a:moveTo>
                  <a:cubicBezTo>
                    <a:pt x="4742" y="1"/>
                    <a:pt x="4050" y="98"/>
                    <a:pt x="3375" y="296"/>
                  </a:cubicBezTo>
                  <a:cubicBezTo>
                    <a:pt x="2220" y="600"/>
                    <a:pt x="1247" y="1299"/>
                    <a:pt x="609" y="2272"/>
                  </a:cubicBezTo>
                  <a:cubicBezTo>
                    <a:pt x="1" y="3275"/>
                    <a:pt x="1" y="4643"/>
                    <a:pt x="791" y="5524"/>
                  </a:cubicBezTo>
                  <a:cubicBezTo>
                    <a:pt x="1460" y="6284"/>
                    <a:pt x="2524" y="6497"/>
                    <a:pt x="3527" y="6588"/>
                  </a:cubicBezTo>
                  <a:cubicBezTo>
                    <a:pt x="4458" y="6685"/>
                    <a:pt x="4807" y="6757"/>
                    <a:pt x="5318" y="6757"/>
                  </a:cubicBezTo>
                  <a:cubicBezTo>
                    <a:pt x="5607" y="6757"/>
                    <a:pt x="5948" y="6734"/>
                    <a:pt x="6475" y="6679"/>
                  </a:cubicBezTo>
                  <a:cubicBezTo>
                    <a:pt x="7326" y="6588"/>
                    <a:pt x="9059" y="5676"/>
                    <a:pt x="9758" y="5220"/>
                  </a:cubicBezTo>
                  <a:cubicBezTo>
                    <a:pt x="10487" y="4764"/>
                    <a:pt x="11612" y="4521"/>
                    <a:pt x="11490" y="3700"/>
                  </a:cubicBezTo>
                  <a:cubicBezTo>
                    <a:pt x="11369" y="3123"/>
                    <a:pt x="11065" y="2606"/>
                    <a:pt x="10670" y="2211"/>
                  </a:cubicBezTo>
                  <a:cubicBezTo>
                    <a:pt x="9278" y="774"/>
                    <a:pt x="7372" y="1"/>
                    <a:pt x="5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511;p79">
              <a:extLst>
                <a:ext uri="{FF2B5EF4-FFF2-40B4-BE49-F238E27FC236}">
                  <a16:creationId xmlns:a16="http://schemas.microsoft.com/office/drawing/2014/main" id="{94C10F5A-5309-1209-88DB-A46FB1DE6A89}"/>
                </a:ext>
              </a:extLst>
            </p:cNvPr>
            <p:cNvSpPr/>
            <p:nvPr/>
          </p:nvSpPr>
          <p:spPr>
            <a:xfrm>
              <a:off x="4514929" y="3324802"/>
              <a:ext cx="598811" cy="95573"/>
            </a:xfrm>
            <a:custGeom>
              <a:avLst/>
              <a:gdLst/>
              <a:ahLst/>
              <a:cxnLst/>
              <a:rect l="l" t="t" r="r" b="b"/>
              <a:pathLst>
                <a:path w="38846" h="6200" extrusionOk="0">
                  <a:moveTo>
                    <a:pt x="15647" y="1"/>
                  </a:moveTo>
                  <a:cubicBezTo>
                    <a:pt x="11036" y="1"/>
                    <a:pt x="6463" y="363"/>
                    <a:pt x="1976" y="1456"/>
                  </a:cubicBezTo>
                  <a:cubicBezTo>
                    <a:pt x="1064" y="1669"/>
                    <a:pt x="0" y="2155"/>
                    <a:pt x="61" y="3098"/>
                  </a:cubicBezTo>
                  <a:cubicBezTo>
                    <a:pt x="122" y="3584"/>
                    <a:pt x="486" y="4010"/>
                    <a:pt x="1003" y="4192"/>
                  </a:cubicBezTo>
                  <a:cubicBezTo>
                    <a:pt x="1359" y="4281"/>
                    <a:pt x="1732" y="4337"/>
                    <a:pt x="2108" y="4337"/>
                  </a:cubicBezTo>
                  <a:cubicBezTo>
                    <a:pt x="2246" y="4337"/>
                    <a:pt x="2385" y="4330"/>
                    <a:pt x="2523" y="4313"/>
                  </a:cubicBezTo>
                  <a:cubicBezTo>
                    <a:pt x="4502" y="4259"/>
                    <a:pt x="6484" y="4224"/>
                    <a:pt x="8468" y="4224"/>
                  </a:cubicBezTo>
                  <a:cubicBezTo>
                    <a:pt x="14194" y="4224"/>
                    <a:pt x="19927" y="4513"/>
                    <a:pt x="25593" y="5438"/>
                  </a:cubicBezTo>
                  <a:cubicBezTo>
                    <a:pt x="27569" y="5742"/>
                    <a:pt x="29545" y="6168"/>
                    <a:pt x="31581" y="6198"/>
                  </a:cubicBezTo>
                  <a:cubicBezTo>
                    <a:pt x="31663" y="6199"/>
                    <a:pt x="31745" y="6200"/>
                    <a:pt x="31828" y="6200"/>
                  </a:cubicBezTo>
                  <a:cubicBezTo>
                    <a:pt x="33756" y="6200"/>
                    <a:pt x="35725" y="5852"/>
                    <a:pt x="37387" y="4861"/>
                  </a:cubicBezTo>
                  <a:cubicBezTo>
                    <a:pt x="38147" y="4405"/>
                    <a:pt x="38846" y="3675"/>
                    <a:pt x="38724" y="2824"/>
                  </a:cubicBezTo>
                  <a:cubicBezTo>
                    <a:pt x="38603" y="2186"/>
                    <a:pt x="38177" y="1669"/>
                    <a:pt x="37569" y="1456"/>
                  </a:cubicBezTo>
                  <a:cubicBezTo>
                    <a:pt x="36992" y="1244"/>
                    <a:pt x="36353" y="1152"/>
                    <a:pt x="35746" y="1152"/>
                  </a:cubicBezTo>
                  <a:cubicBezTo>
                    <a:pt x="29062" y="757"/>
                    <a:pt x="22314" y="1"/>
                    <a:pt x="156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512;p79">
              <a:extLst>
                <a:ext uri="{FF2B5EF4-FFF2-40B4-BE49-F238E27FC236}">
                  <a16:creationId xmlns:a16="http://schemas.microsoft.com/office/drawing/2014/main" id="{FC1E6B49-515C-AE89-6CD2-894FE47B690B}"/>
                </a:ext>
              </a:extLst>
            </p:cNvPr>
            <p:cNvSpPr/>
            <p:nvPr/>
          </p:nvSpPr>
          <p:spPr>
            <a:xfrm>
              <a:off x="4478376" y="3328887"/>
              <a:ext cx="598811" cy="95712"/>
            </a:xfrm>
            <a:custGeom>
              <a:avLst/>
              <a:gdLst/>
              <a:ahLst/>
              <a:cxnLst/>
              <a:rect l="l" t="t" r="r" b="b"/>
              <a:pathLst>
                <a:path w="38846" h="6209" extrusionOk="0">
                  <a:moveTo>
                    <a:pt x="15604" y="1"/>
                  </a:moveTo>
                  <a:cubicBezTo>
                    <a:pt x="11007" y="1"/>
                    <a:pt x="6448" y="357"/>
                    <a:pt x="1976" y="1434"/>
                  </a:cubicBezTo>
                  <a:cubicBezTo>
                    <a:pt x="1064" y="1678"/>
                    <a:pt x="0" y="2194"/>
                    <a:pt x="61" y="3076"/>
                  </a:cubicBezTo>
                  <a:cubicBezTo>
                    <a:pt x="122" y="3593"/>
                    <a:pt x="487" y="4018"/>
                    <a:pt x="1003" y="4170"/>
                  </a:cubicBezTo>
                  <a:cubicBezTo>
                    <a:pt x="1364" y="4283"/>
                    <a:pt x="1741" y="4345"/>
                    <a:pt x="2123" y="4345"/>
                  </a:cubicBezTo>
                  <a:cubicBezTo>
                    <a:pt x="2256" y="4345"/>
                    <a:pt x="2390" y="4338"/>
                    <a:pt x="2523" y="4322"/>
                  </a:cubicBezTo>
                  <a:cubicBezTo>
                    <a:pt x="4502" y="4267"/>
                    <a:pt x="6485" y="4233"/>
                    <a:pt x="8468" y="4233"/>
                  </a:cubicBezTo>
                  <a:cubicBezTo>
                    <a:pt x="14194" y="4233"/>
                    <a:pt x="19927" y="4521"/>
                    <a:pt x="25593" y="5447"/>
                  </a:cubicBezTo>
                  <a:cubicBezTo>
                    <a:pt x="27569" y="5751"/>
                    <a:pt x="29545" y="6176"/>
                    <a:pt x="31551" y="6207"/>
                  </a:cubicBezTo>
                  <a:cubicBezTo>
                    <a:pt x="31634" y="6208"/>
                    <a:pt x="31718" y="6208"/>
                    <a:pt x="31801" y="6208"/>
                  </a:cubicBezTo>
                  <a:cubicBezTo>
                    <a:pt x="33756" y="6208"/>
                    <a:pt x="35724" y="5860"/>
                    <a:pt x="37357" y="4869"/>
                  </a:cubicBezTo>
                  <a:cubicBezTo>
                    <a:pt x="38117" y="4413"/>
                    <a:pt x="38846" y="3684"/>
                    <a:pt x="38724" y="2802"/>
                  </a:cubicBezTo>
                  <a:cubicBezTo>
                    <a:pt x="38603" y="2194"/>
                    <a:pt x="38177" y="1678"/>
                    <a:pt x="37569" y="1465"/>
                  </a:cubicBezTo>
                  <a:cubicBezTo>
                    <a:pt x="36992" y="1252"/>
                    <a:pt x="36354" y="1130"/>
                    <a:pt x="35746" y="1130"/>
                  </a:cubicBezTo>
                  <a:cubicBezTo>
                    <a:pt x="29047" y="752"/>
                    <a:pt x="22285" y="1"/>
                    <a:pt x="156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513;p79">
              <a:extLst>
                <a:ext uri="{FF2B5EF4-FFF2-40B4-BE49-F238E27FC236}">
                  <a16:creationId xmlns:a16="http://schemas.microsoft.com/office/drawing/2014/main" id="{71847D76-BA07-A238-D930-19CC3A344B29}"/>
                </a:ext>
              </a:extLst>
            </p:cNvPr>
            <p:cNvSpPr/>
            <p:nvPr/>
          </p:nvSpPr>
          <p:spPr>
            <a:xfrm>
              <a:off x="4239391" y="2585925"/>
              <a:ext cx="1171386" cy="664279"/>
            </a:xfrm>
            <a:custGeom>
              <a:avLst/>
              <a:gdLst/>
              <a:ahLst/>
              <a:cxnLst/>
              <a:rect l="l" t="t" r="r" b="b"/>
              <a:pathLst>
                <a:path w="75990" h="43093" extrusionOk="0">
                  <a:moveTo>
                    <a:pt x="61609" y="1"/>
                  </a:moveTo>
                  <a:cubicBezTo>
                    <a:pt x="40776" y="1"/>
                    <a:pt x="20017" y="3003"/>
                    <a:pt x="0" y="8958"/>
                  </a:cubicBezTo>
                  <a:lnTo>
                    <a:pt x="61" y="43092"/>
                  </a:lnTo>
                  <a:cubicBezTo>
                    <a:pt x="13325" y="41177"/>
                    <a:pt x="26684" y="40224"/>
                    <a:pt x="40045" y="40224"/>
                  </a:cubicBezTo>
                  <a:cubicBezTo>
                    <a:pt x="51701" y="40224"/>
                    <a:pt x="63358" y="40949"/>
                    <a:pt x="74956" y="42393"/>
                  </a:cubicBezTo>
                  <a:lnTo>
                    <a:pt x="75990" y="478"/>
                  </a:lnTo>
                  <a:cubicBezTo>
                    <a:pt x="71198" y="159"/>
                    <a:pt x="66401" y="1"/>
                    <a:pt x="61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514;p79">
              <a:extLst>
                <a:ext uri="{FF2B5EF4-FFF2-40B4-BE49-F238E27FC236}">
                  <a16:creationId xmlns:a16="http://schemas.microsoft.com/office/drawing/2014/main" id="{6A3C04AD-C7F7-FFD9-9114-631684023659}"/>
                </a:ext>
              </a:extLst>
            </p:cNvPr>
            <p:cNvSpPr/>
            <p:nvPr/>
          </p:nvSpPr>
          <p:spPr>
            <a:xfrm>
              <a:off x="4255317" y="2599153"/>
              <a:ext cx="1119391" cy="626219"/>
            </a:xfrm>
            <a:custGeom>
              <a:avLst/>
              <a:gdLst/>
              <a:ahLst/>
              <a:cxnLst/>
              <a:rect l="l" t="t" r="r" b="b"/>
              <a:pathLst>
                <a:path w="72617" h="40624" extrusionOk="0">
                  <a:moveTo>
                    <a:pt x="58206" y="0"/>
                  </a:moveTo>
                  <a:cubicBezTo>
                    <a:pt x="38566" y="0"/>
                    <a:pt x="18990" y="2787"/>
                    <a:pt x="62" y="8283"/>
                  </a:cubicBezTo>
                  <a:lnTo>
                    <a:pt x="1" y="40623"/>
                  </a:lnTo>
                  <a:cubicBezTo>
                    <a:pt x="12394" y="38876"/>
                    <a:pt x="24879" y="38008"/>
                    <a:pt x="37364" y="38008"/>
                  </a:cubicBezTo>
                  <a:cubicBezTo>
                    <a:pt x="48763" y="38008"/>
                    <a:pt x="60162" y="38731"/>
                    <a:pt x="71492" y="40168"/>
                  </a:cubicBezTo>
                  <a:lnTo>
                    <a:pt x="72616" y="501"/>
                  </a:lnTo>
                  <a:cubicBezTo>
                    <a:pt x="67815" y="167"/>
                    <a:pt x="63008" y="0"/>
                    <a:pt x="58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515;p79">
              <a:extLst>
                <a:ext uri="{FF2B5EF4-FFF2-40B4-BE49-F238E27FC236}">
                  <a16:creationId xmlns:a16="http://schemas.microsoft.com/office/drawing/2014/main" id="{6BCE17CE-6661-DF3E-9BF6-7E4F8702A335}"/>
                </a:ext>
              </a:extLst>
            </p:cNvPr>
            <p:cNvSpPr/>
            <p:nvPr/>
          </p:nvSpPr>
          <p:spPr>
            <a:xfrm>
              <a:off x="4256257" y="2599153"/>
              <a:ext cx="1118451" cy="178290"/>
            </a:xfrm>
            <a:custGeom>
              <a:avLst/>
              <a:gdLst/>
              <a:ahLst/>
              <a:cxnLst/>
              <a:rect l="l" t="t" r="r" b="b"/>
              <a:pathLst>
                <a:path w="72556" h="11566" extrusionOk="0">
                  <a:moveTo>
                    <a:pt x="58131" y="0"/>
                  </a:moveTo>
                  <a:cubicBezTo>
                    <a:pt x="38476" y="0"/>
                    <a:pt x="18905" y="2787"/>
                    <a:pt x="1" y="8283"/>
                  </a:cubicBezTo>
                  <a:lnTo>
                    <a:pt x="1" y="11565"/>
                  </a:lnTo>
                  <a:cubicBezTo>
                    <a:pt x="16717" y="4954"/>
                    <a:pt x="34624" y="2598"/>
                    <a:pt x="52670" y="2598"/>
                  </a:cubicBezTo>
                  <a:cubicBezTo>
                    <a:pt x="59267" y="2598"/>
                    <a:pt x="65882" y="2913"/>
                    <a:pt x="72464" y="3450"/>
                  </a:cubicBezTo>
                  <a:lnTo>
                    <a:pt x="72555" y="501"/>
                  </a:lnTo>
                  <a:cubicBezTo>
                    <a:pt x="67748" y="167"/>
                    <a:pt x="62937" y="0"/>
                    <a:pt x="58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516;p79">
              <a:extLst>
                <a:ext uri="{FF2B5EF4-FFF2-40B4-BE49-F238E27FC236}">
                  <a16:creationId xmlns:a16="http://schemas.microsoft.com/office/drawing/2014/main" id="{5F098DAD-1029-B122-151D-CB3196ED1AAA}"/>
                </a:ext>
              </a:extLst>
            </p:cNvPr>
            <p:cNvSpPr/>
            <p:nvPr/>
          </p:nvSpPr>
          <p:spPr>
            <a:xfrm>
              <a:off x="4255317" y="2735264"/>
              <a:ext cx="1116108" cy="497149"/>
            </a:xfrm>
            <a:custGeom>
              <a:avLst/>
              <a:gdLst/>
              <a:ahLst/>
              <a:cxnLst/>
              <a:rect l="l" t="t" r="r" b="b"/>
              <a:pathLst>
                <a:path w="72404" h="32251" extrusionOk="0">
                  <a:moveTo>
                    <a:pt x="72403" y="1"/>
                  </a:moveTo>
                  <a:cubicBezTo>
                    <a:pt x="55868" y="5958"/>
                    <a:pt x="39181" y="11703"/>
                    <a:pt x="21916" y="16597"/>
                  </a:cubicBezTo>
                  <a:cubicBezTo>
                    <a:pt x="19439" y="17310"/>
                    <a:pt x="17014" y="17626"/>
                    <a:pt x="14641" y="17626"/>
                  </a:cubicBezTo>
                  <a:cubicBezTo>
                    <a:pt x="9530" y="17626"/>
                    <a:pt x="4660" y="16161"/>
                    <a:pt x="31" y="14043"/>
                  </a:cubicBezTo>
                  <a:lnTo>
                    <a:pt x="1" y="32250"/>
                  </a:lnTo>
                  <a:cubicBezTo>
                    <a:pt x="12394" y="30519"/>
                    <a:pt x="24878" y="29650"/>
                    <a:pt x="37363" y="29650"/>
                  </a:cubicBezTo>
                  <a:cubicBezTo>
                    <a:pt x="48762" y="29650"/>
                    <a:pt x="60162" y="30374"/>
                    <a:pt x="71492" y="31825"/>
                  </a:cubicBezTo>
                  <a:lnTo>
                    <a:pt x="72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517;p79">
              <a:extLst>
                <a:ext uri="{FF2B5EF4-FFF2-40B4-BE49-F238E27FC236}">
                  <a16:creationId xmlns:a16="http://schemas.microsoft.com/office/drawing/2014/main" id="{2DD50537-19C0-91F5-D7E1-6F0F58728DED}"/>
                </a:ext>
              </a:extLst>
            </p:cNvPr>
            <p:cNvSpPr/>
            <p:nvPr/>
          </p:nvSpPr>
          <p:spPr>
            <a:xfrm>
              <a:off x="4255794" y="3155206"/>
              <a:ext cx="1102512" cy="68335"/>
            </a:xfrm>
            <a:custGeom>
              <a:avLst/>
              <a:gdLst/>
              <a:ahLst/>
              <a:cxnLst/>
              <a:rect l="l" t="t" r="r" b="b"/>
              <a:pathLst>
                <a:path w="71522" h="4433" extrusionOk="0">
                  <a:moveTo>
                    <a:pt x="42155" y="0"/>
                  </a:moveTo>
                  <a:cubicBezTo>
                    <a:pt x="28084" y="0"/>
                    <a:pt x="13979" y="943"/>
                    <a:pt x="0" y="2518"/>
                  </a:cubicBezTo>
                  <a:lnTo>
                    <a:pt x="0" y="4433"/>
                  </a:lnTo>
                  <a:cubicBezTo>
                    <a:pt x="12378" y="2701"/>
                    <a:pt x="24854" y="1833"/>
                    <a:pt x="37335" y="1833"/>
                  </a:cubicBezTo>
                  <a:cubicBezTo>
                    <a:pt x="48731" y="1833"/>
                    <a:pt x="60131" y="2557"/>
                    <a:pt x="71461" y="4007"/>
                  </a:cubicBezTo>
                  <a:lnTo>
                    <a:pt x="71521" y="1484"/>
                  </a:lnTo>
                  <a:cubicBezTo>
                    <a:pt x="61786" y="460"/>
                    <a:pt x="51979" y="0"/>
                    <a:pt x="42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518;p79">
              <a:extLst>
                <a:ext uri="{FF2B5EF4-FFF2-40B4-BE49-F238E27FC236}">
                  <a16:creationId xmlns:a16="http://schemas.microsoft.com/office/drawing/2014/main" id="{9C363FB5-C9A6-208A-D638-24736A13BF51}"/>
                </a:ext>
              </a:extLst>
            </p:cNvPr>
            <p:cNvSpPr/>
            <p:nvPr/>
          </p:nvSpPr>
          <p:spPr>
            <a:xfrm>
              <a:off x="4256257" y="2608048"/>
              <a:ext cx="1118451" cy="178290"/>
            </a:xfrm>
            <a:custGeom>
              <a:avLst/>
              <a:gdLst/>
              <a:ahLst/>
              <a:cxnLst/>
              <a:rect l="l" t="t" r="r" b="b"/>
              <a:pathLst>
                <a:path w="72556" h="11566" extrusionOk="0">
                  <a:moveTo>
                    <a:pt x="58131" y="1"/>
                  </a:moveTo>
                  <a:cubicBezTo>
                    <a:pt x="38476" y="1"/>
                    <a:pt x="18905" y="2788"/>
                    <a:pt x="1" y="8283"/>
                  </a:cubicBezTo>
                  <a:lnTo>
                    <a:pt x="1" y="11566"/>
                  </a:lnTo>
                  <a:cubicBezTo>
                    <a:pt x="16717" y="4955"/>
                    <a:pt x="34624" y="2598"/>
                    <a:pt x="52670" y="2598"/>
                  </a:cubicBezTo>
                  <a:cubicBezTo>
                    <a:pt x="59267" y="2598"/>
                    <a:pt x="65882" y="2913"/>
                    <a:pt x="72464" y="3450"/>
                  </a:cubicBezTo>
                  <a:lnTo>
                    <a:pt x="72555" y="502"/>
                  </a:lnTo>
                  <a:cubicBezTo>
                    <a:pt x="67748" y="167"/>
                    <a:pt x="62937" y="1"/>
                    <a:pt x="58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519;p79">
              <a:extLst>
                <a:ext uri="{FF2B5EF4-FFF2-40B4-BE49-F238E27FC236}">
                  <a16:creationId xmlns:a16="http://schemas.microsoft.com/office/drawing/2014/main" id="{E6990896-2FC9-07F5-02DF-945554F2A033}"/>
                </a:ext>
              </a:extLst>
            </p:cNvPr>
            <p:cNvSpPr/>
            <p:nvPr/>
          </p:nvSpPr>
          <p:spPr>
            <a:xfrm>
              <a:off x="4444167" y="2703398"/>
              <a:ext cx="752977" cy="331746"/>
            </a:xfrm>
            <a:custGeom>
              <a:avLst/>
              <a:gdLst/>
              <a:ahLst/>
              <a:cxnLst/>
              <a:rect l="l" t="t" r="r" b="b"/>
              <a:pathLst>
                <a:path w="48847" h="21521" extrusionOk="0">
                  <a:moveTo>
                    <a:pt x="28086" y="1"/>
                  </a:moveTo>
                  <a:lnTo>
                    <a:pt x="18451" y="7934"/>
                  </a:lnTo>
                  <a:lnTo>
                    <a:pt x="14286" y="4986"/>
                  </a:lnTo>
                  <a:lnTo>
                    <a:pt x="0" y="19454"/>
                  </a:lnTo>
                  <a:lnTo>
                    <a:pt x="4134" y="20883"/>
                  </a:lnTo>
                  <a:cubicBezTo>
                    <a:pt x="4134" y="20883"/>
                    <a:pt x="28876" y="21004"/>
                    <a:pt x="44348" y="21521"/>
                  </a:cubicBezTo>
                  <a:lnTo>
                    <a:pt x="48846" y="15290"/>
                  </a:lnTo>
                  <a:lnTo>
                    <a:pt x="28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520;p79">
              <a:extLst>
                <a:ext uri="{FF2B5EF4-FFF2-40B4-BE49-F238E27FC236}">
                  <a16:creationId xmlns:a16="http://schemas.microsoft.com/office/drawing/2014/main" id="{44D91332-950D-911C-201C-461F309B0F39}"/>
                </a:ext>
              </a:extLst>
            </p:cNvPr>
            <p:cNvSpPr/>
            <p:nvPr/>
          </p:nvSpPr>
          <p:spPr>
            <a:xfrm>
              <a:off x="4655495" y="2873857"/>
              <a:ext cx="508402" cy="172078"/>
            </a:xfrm>
            <a:custGeom>
              <a:avLst/>
              <a:gdLst/>
              <a:ahLst/>
              <a:cxnLst/>
              <a:rect l="l" t="t" r="r" b="b"/>
              <a:pathLst>
                <a:path w="32981" h="11163" extrusionOk="0">
                  <a:moveTo>
                    <a:pt x="13542" y="0"/>
                  </a:moveTo>
                  <a:cubicBezTo>
                    <a:pt x="12291" y="0"/>
                    <a:pt x="11127" y="688"/>
                    <a:pt x="10153" y="1376"/>
                  </a:cubicBezTo>
                  <a:cubicBezTo>
                    <a:pt x="6354" y="3929"/>
                    <a:pt x="2949" y="6999"/>
                    <a:pt x="1" y="10494"/>
                  </a:cubicBezTo>
                  <a:lnTo>
                    <a:pt x="274" y="10737"/>
                  </a:lnTo>
                  <a:cubicBezTo>
                    <a:pt x="3223" y="7272"/>
                    <a:pt x="6597" y="4233"/>
                    <a:pt x="10366" y="1710"/>
                  </a:cubicBezTo>
                  <a:cubicBezTo>
                    <a:pt x="11283" y="1080"/>
                    <a:pt x="12416" y="395"/>
                    <a:pt x="13536" y="395"/>
                  </a:cubicBezTo>
                  <a:cubicBezTo>
                    <a:pt x="13604" y="395"/>
                    <a:pt x="13672" y="398"/>
                    <a:pt x="13740" y="403"/>
                  </a:cubicBezTo>
                  <a:cubicBezTo>
                    <a:pt x="14925" y="494"/>
                    <a:pt x="15928" y="1315"/>
                    <a:pt x="16901" y="2075"/>
                  </a:cubicBezTo>
                  <a:lnTo>
                    <a:pt x="17083" y="2196"/>
                  </a:lnTo>
                  <a:cubicBezTo>
                    <a:pt x="18694" y="3473"/>
                    <a:pt x="20427" y="4628"/>
                    <a:pt x="22251" y="5601"/>
                  </a:cubicBezTo>
                  <a:cubicBezTo>
                    <a:pt x="22884" y="5950"/>
                    <a:pt x="23643" y="6299"/>
                    <a:pt x="24392" y="6299"/>
                  </a:cubicBezTo>
                  <a:cubicBezTo>
                    <a:pt x="24685" y="6299"/>
                    <a:pt x="24977" y="6246"/>
                    <a:pt x="25260" y="6117"/>
                  </a:cubicBezTo>
                  <a:cubicBezTo>
                    <a:pt x="25381" y="6056"/>
                    <a:pt x="25503" y="5996"/>
                    <a:pt x="25624" y="5904"/>
                  </a:cubicBezTo>
                  <a:cubicBezTo>
                    <a:pt x="25807" y="5753"/>
                    <a:pt x="26050" y="5661"/>
                    <a:pt x="26293" y="5601"/>
                  </a:cubicBezTo>
                  <a:cubicBezTo>
                    <a:pt x="26658" y="5601"/>
                    <a:pt x="27023" y="5874"/>
                    <a:pt x="27357" y="6208"/>
                  </a:cubicBezTo>
                  <a:lnTo>
                    <a:pt x="32707" y="11163"/>
                  </a:lnTo>
                  <a:lnTo>
                    <a:pt x="32980" y="10859"/>
                  </a:lnTo>
                  <a:lnTo>
                    <a:pt x="27631" y="5904"/>
                  </a:lnTo>
                  <a:cubicBezTo>
                    <a:pt x="27280" y="5554"/>
                    <a:pt x="26846" y="5204"/>
                    <a:pt x="26327" y="5204"/>
                  </a:cubicBezTo>
                  <a:cubicBezTo>
                    <a:pt x="26306" y="5204"/>
                    <a:pt x="26284" y="5204"/>
                    <a:pt x="26263" y="5205"/>
                  </a:cubicBezTo>
                  <a:cubicBezTo>
                    <a:pt x="25959" y="5266"/>
                    <a:pt x="25685" y="5388"/>
                    <a:pt x="25442" y="5540"/>
                  </a:cubicBezTo>
                  <a:cubicBezTo>
                    <a:pt x="25320" y="5631"/>
                    <a:pt x="25199" y="5692"/>
                    <a:pt x="25077" y="5753"/>
                  </a:cubicBezTo>
                  <a:cubicBezTo>
                    <a:pt x="24857" y="5858"/>
                    <a:pt x="24622" y="5903"/>
                    <a:pt x="24380" y="5903"/>
                  </a:cubicBezTo>
                  <a:cubicBezTo>
                    <a:pt x="23720" y="5903"/>
                    <a:pt x="23011" y="5570"/>
                    <a:pt x="22433" y="5236"/>
                  </a:cubicBezTo>
                  <a:cubicBezTo>
                    <a:pt x="20640" y="4263"/>
                    <a:pt x="18907" y="3139"/>
                    <a:pt x="17326" y="1862"/>
                  </a:cubicBezTo>
                  <a:lnTo>
                    <a:pt x="17144" y="1740"/>
                  </a:lnTo>
                  <a:cubicBezTo>
                    <a:pt x="16141" y="950"/>
                    <a:pt x="15108" y="99"/>
                    <a:pt x="13770" y="8"/>
                  </a:cubicBezTo>
                  <a:cubicBezTo>
                    <a:pt x="13694" y="3"/>
                    <a:pt x="13617" y="0"/>
                    <a:pt x="135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521;p79">
              <a:extLst>
                <a:ext uri="{FF2B5EF4-FFF2-40B4-BE49-F238E27FC236}">
                  <a16:creationId xmlns:a16="http://schemas.microsoft.com/office/drawing/2014/main" id="{E28108A4-64B9-CBB9-CBBA-665505E7BD9A}"/>
                </a:ext>
              </a:extLst>
            </p:cNvPr>
            <p:cNvSpPr/>
            <p:nvPr/>
          </p:nvSpPr>
          <p:spPr>
            <a:xfrm>
              <a:off x="4397779" y="3066285"/>
              <a:ext cx="850893" cy="33589"/>
            </a:xfrm>
            <a:custGeom>
              <a:avLst/>
              <a:gdLst/>
              <a:ahLst/>
              <a:cxnLst/>
              <a:rect l="l" t="t" r="r" b="b"/>
              <a:pathLst>
                <a:path w="55199" h="2179" extrusionOk="0">
                  <a:moveTo>
                    <a:pt x="26306" y="1"/>
                  </a:moveTo>
                  <a:cubicBezTo>
                    <a:pt x="17704" y="1"/>
                    <a:pt x="9100" y="290"/>
                    <a:pt x="517" y="869"/>
                  </a:cubicBezTo>
                  <a:cubicBezTo>
                    <a:pt x="213" y="869"/>
                    <a:pt x="0" y="1143"/>
                    <a:pt x="0" y="1477"/>
                  </a:cubicBezTo>
                  <a:cubicBezTo>
                    <a:pt x="29" y="1764"/>
                    <a:pt x="274" y="1997"/>
                    <a:pt x="557" y="1997"/>
                  </a:cubicBezTo>
                  <a:cubicBezTo>
                    <a:pt x="574" y="1997"/>
                    <a:pt x="591" y="1996"/>
                    <a:pt x="608" y="1994"/>
                  </a:cubicBezTo>
                  <a:cubicBezTo>
                    <a:pt x="9162" y="1415"/>
                    <a:pt x="17737" y="1126"/>
                    <a:pt x="26310" y="1126"/>
                  </a:cubicBezTo>
                  <a:cubicBezTo>
                    <a:pt x="35740" y="1126"/>
                    <a:pt x="45167" y="1476"/>
                    <a:pt x="54561" y="2176"/>
                  </a:cubicBezTo>
                  <a:cubicBezTo>
                    <a:pt x="54580" y="2178"/>
                    <a:pt x="54598" y="2179"/>
                    <a:pt x="54617" y="2179"/>
                  </a:cubicBezTo>
                  <a:cubicBezTo>
                    <a:pt x="54925" y="2179"/>
                    <a:pt x="55170" y="1946"/>
                    <a:pt x="55199" y="1660"/>
                  </a:cubicBezTo>
                  <a:cubicBezTo>
                    <a:pt x="55199" y="1325"/>
                    <a:pt x="54986" y="1052"/>
                    <a:pt x="54652" y="1052"/>
                  </a:cubicBezTo>
                  <a:cubicBezTo>
                    <a:pt x="45226" y="351"/>
                    <a:pt x="35767" y="1"/>
                    <a:pt x="263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522;p79">
              <a:extLst>
                <a:ext uri="{FF2B5EF4-FFF2-40B4-BE49-F238E27FC236}">
                  <a16:creationId xmlns:a16="http://schemas.microsoft.com/office/drawing/2014/main" id="{E6299DB2-253E-FB43-06F4-4F0A43C15B2A}"/>
                </a:ext>
              </a:extLst>
            </p:cNvPr>
            <p:cNvSpPr/>
            <p:nvPr/>
          </p:nvSpPr>
          <p:spPr>
            <a:xfrm>
              <a:off x="4397302" y="3074070"/>
              <a:ext cx="657388" cy="14999"/>
            </a:xfrm>
            <a:custGeom>
              <a:avLst/>
              <a:gdLst/>
              <a:ahLst/>
              <a:cxnLst/>
              <a:rect l="l" t="t" r="r" b="b"/>
              <a:pathLst>
                <a:path w="42646" h="973" extrusionOk="0">
                  <a:moveTo>
                    <a:pt x="24844" y="0"/>
                  </a:moveTo>
                  <a:cubicBezTo>
                    <a:pt x="16756" y="0"/>
                    <a:pt x="8667" y="132"/>
                    <a:pt x="548" y="395"/>
                  </a:cubicBezTo>
                  <a:cubicBezTo>
                    <a:pt x="244" y="395"/>
                    <a:pt x="1" y="547"/>
                    <a:pt x="31" y="699"/>
                  </a:cubicBezTo>
                  <a:cubicBezTo>
                    <a:pt x="62" y="851"/>
                    <a:pt x="335" y="972"/>
                    <a:pt x="639" y="972"/>
                  </a:cubicBezTo>
                  <a:cubicBezTo>
                    <a:pt x="8911" y="703"/>
                    <a:pt x="17172" y="572"/>
                    <a:pt x="25436" y="572"/>
                  </a:cubicBezTo>
                  <a:cubicBezTo>
                    <a:pt x="31170" y="572"/>
                    <a:pt x="36905" y="635"/>
                    <a:pt x="42646" y="760"/>
                  </a:cubicBezTo>
                  <a:lnTo>
                    <a:pt x="42646" y="212"/>
                  </a:lnTo>
                  <a:cubicBezTo>
                    <a:pt x="36705" y="71"/>
                    <a:pt x="30775" y="0"/>
                    <a:pt x="248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523;p79">
              <a:extLst>
                <a:ext uri="{FF2B5EF4-FFF2-40B4-BE49-F238E27FC236}">
                  <a16:creationId xmlns:a16="http://schemas.microsoft.com/office/drawing/2014/main" id="{6E0DDC33-DCA7-1110-9B05-4E7ECB04A826}"/>
                </a:ext>
              </a:extLst>
            </p:cNvPr>
            <p:cNvSpPr/>
            <p:nvPr/>
          </p:nvSpPr>
          <p:spPr>
            <a:xfrm>
              <a:off x="5096450" y="2725875"/>
              <a:ext cx="149001" cy="38013"/>
            </a:xfrm>
            <a:custGeom>
              <a:avLst/>
              <a:gdLst/>
              <a:ahLst/>
              <a:cxnLst/>
              <a:rect l="l" t="t" r="r" b="b"/>
              <a:pathLst>
                <a:path w="9666" h="2466" extrusionOk="0">
                  <a:moveTo>
                    <a:pt x="8718" y="0"/>
                  </a:moveTo>
                  <a:cubicBezTo>
                    <a:pt x="8700" y="0"/>
                    <a:pt x="8681" y="1"/>
                    <a:pt x="8663" y="2"/>
                  </a:cubicBezTo>
                  <a:lnTo>
                    <a:pt x="882" y="367"/>
                  </a:lnTo>
                  <a:cubicBezTo>
                    <a:pt x="365" y="397"/>
                    <a:pt x="0" y="822"/>
                    <a:pt x="0" y="1339"/>
                  </a:cubicBezTo>
                  <a:lnTo>
                    <a:pt x="0" y="1552"/>
                  </a:lnTo>
                  <a:cubicBezTo>
                    <a:pt x="30" y="2079"/>
                    <a:pt x="454" y="2465"/>
                    <a:pt x="975" y="2465"/>
                  </a:cubicBezTo>
                  <a:cubicBezTo>
                    <a:pt x="994" y="2465"/>
                    <a:pt x="1014" y="2465"/>
                    <a:pt x="1034" y="2464"/>
                  </a:cubicBezTo>
                  <a:cubicBezTo>
                    <a:pt x="2663" y="2346"/>
                    <a:pt x="4305" y="2279"/>
                    <a:pt x="5951" y="2279"/>
                  </a:cubicBezTo>
                  <a:cubicBezTo>
                    <a:pt x="6854" y="2279"/>
                    <a:pt x="7759" y="2299"/>
                    <a:pt x="8663" y="2342"/>
                  </a:cubicBezTo>
                  <a:cubicBezTo>
                    <a:pt x="8680" y="2343"/>
                    <a:pt x="8698" y="2344"/>
                    <a:pt x="8715" y="2344"/>
                  </a:cubicBezTo>
                  <a:cubicBezTo>
                    <a:pt x="9210" y="2344"/>
                    <a:pt x="9636" y="1930"/>
                    <a:pt x="9636" y="1430"/>
                  </a:cubicBezTo>
                  <a:lnTo>
                    <a:pt x="9636" y="974"/>
                  </a:lnTo>
                  <a:cubicBezTo>
                    <a:pt x="9665" y="416"/>
                    <a:pt x="9240" y="0"/>
                    <a:pt x="87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524;p79">
              <a:extLst>
                <a:ext uri="{FF2B5EF4-FFF2-40B4-BE49-F238E27FC236}">
                  <a16:creationId xmlns:a16="http://schemas.microsoft.com/office/drawing/2014/main" id="{4ACE5903-D59F-5AFA-D419-B106E1EA1A92}"/>
                </a:ext>
              </a:extLst>
            </p:cNvPr>
            <p:cNvSpPr/>
            <p:nvPr/>
          </p:nvSpPr>
          <p:spPr>
            <a:xfrm>
              <a:off x="5095973" y="2772726"/>
              <a:ext cx="149479" cy="38013"/>
            </a:xfrm>
            <a:custGeom>
              <a:avLst/>
              <a:gdLst/>
              <a:ahLst/>
              <a:cxnLst/>
              <a:rect l="l" t="t" r="r" b="b"/>
              <a:pathLst>
                <a:path w="9697" h="2466" extrusionOk="0">
                  <a:moveTo>
                    <a:pt x="8746" y="1"/>
                  </a:moveTo>
                  <a:cubicBezTo>
                    <a:pt x="8729" y="1"/>
                    <a:pt x="8711" y="1"/>
                    <a:pt x="8694" y="2"/>
                  </a:cubicBezTo>
                  <a:lnTo>
                    <a:pt x="913" y="367"/>
                  </a:lnTo>
                  <a:cubicBezTo>
                    <a:pt x="396" y="397"/>
                    <a:pt x="1" y="823"/>
                    <a:pt x="31" y="1340"/>
                  </a:cubicBezTo>
                  <a:lnTo>
                    <a:pt x="31" y="1552"/>
                  </a:lnTo>
                  <a:cubicBezTo>
                    <a:pt x="31" y="2080"/>
                    <a:pt x="483" y="2466"/>
                    <a:pt x="978" y="2466"/>
                  </a:cubicBezTo>
                  <a:cubicBezTo>
                    <a:pt x="997" y="2466"/>
                    <a:pt x="1016" y="2465"/>
                    <a:pt x="1034" y="2464"/>
                  </a:cubicBezTo>
                  <a:cubicBezTo>
                    <a:pt x="2671" y="2347"/>
                    <a:pt x="4308" y="2293"/>
                    <a:pt x="5945" y="2293"/>
                  </a:cubicBezTo>
                  <a:cubicBezTo>
                    <a:pt x="6861" y="2293"/>
                    <a:pt x="7778" y="2310"/>
                    <a:pt x="8694" y="2343"/>
                  </a:cubicBezTo>
                  <a:cubicBezTo>
                    <a:pt x="8711" y="2344"/>
                    <a:pt x="8729" y="2344"/>
                    <a:pt x="8746" y="2344"/>
                  </a:cubicBezTo>
                  <a:cubicBezTo>
                    <a:pt x="9241" y="2344"/>
                    <a:pt x="9667" y="1930"/>
                    <a:pt x="9667" y="1431"/>
                  </a:cubicBezTo>
                  <a:lnTo>
                    <a:pt x="9667" y="975"/>
                  </a:lnTo>
                  <a:cubicBezTo>
                    <a:pt x="9696" y="445"/>
                    <a:pt x="9269" y="1"/>
                    <a:pt x="87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525;p79">
              <a:extLst>
                <a:ext uri="{FF2B5EF4-FFF2-40B4-BE49-F238E27FC236}">
                  <a16:creationId xmlns:a16="http://schemas.microsoft.com/office/drawing/2014/main" id="{DFC74896-0DFC-D937-D22A-828AADDCC1B1}"/>
                </a:ext>
              </a:extLst>
            </p:cNvPr>
            <p:cNvSpPr/>
            <p:nvPr/>
          </p:nvSpPr>
          <p:spPr>
            <a:xfrm>
              <a:off x="5095973" y="2819591"/>
              <a:ext cx="149001" cy="38013"/>
            </a:xfrm>
            <a:custGeom>
              <a:avLst/>
              <a:gdLst/>
              <a:ahLst/>
              <a:cxnLst/>
              <a:rect l="l" t="t" r="r" b="b"/>
              <a:pathLst>
                <a:path w="9666" h="2466" extrusionOk="0">
                  <a:moveTo>
                    <a:pt x="8743" y="0"/>
                  </a:moveTo>
                  <a:cubicBezTo>
                    <a:pt x="8727" y="0"/>
                    <a:pt x="8710" y="1"/>
                    <a:pt x="8694" y="2"/>
                  </a:cubicBezTo>
                  <a:lnTo>
                    <a:pt x="882" y="367"/>
                  </a:lnTo>
                  <a:cubicBezTo>
                    <a:pt x="396" y="397"/>
                    <a:pt x="1" y="823"/>
                    <a:pt x="31" y="1339"/>
                  </a:cubicBezTo>
                  <a:lnTo>
                    <a:pt x="31" y="1552"/>
                  </a:lnTo>
                  <a:cubicBezTo>
                    <a:pt x="31" y="2079"/>
                    <a:pt x="455" y="2466"/>
                    <a:pt x="975" y="2466"/>
                  </a:cubicBezTo>
                  <a:cubicBezTo>
                    <a:pt x="995" y="2466"/>
                    <a:pt x="1015" y="2465"/>
                    <a:pt x="1034" y="2464"/>
                  </a:cubicBezTo>
                  <a:cubicBezTo>
                    <a:pt x="2683" y="2346"/>
                    <a:pt x="4332" y="2279"/>
                    <a:pt x="5981" y="2279"/>
                  </a:cubicBezTo>
                  <a:cubicBezTo>
                    <a:pt x="6885" y="2279"/>
                    <a:pt x="7790" y="2299"/>
                    <a:pt x="8694" y="2342"/>
                  </a:cubicBezTo>
                  <a:cubicBezTo>
                    <a:pt x="8711" y="2343"/>
                    <a:pt x="8729" y="2344"/>
                    <a:pt x="8746" y="2344"/>
                  </a:cubicBezTo>
                  <a:cubicBezTo>
                    <a:pt x="9239" y="2344"/>
                    <a:pt x="9636" y="1930"/>
                    <a:pt x="9636" y="1430"/>
                  </a:cubicBezTo>
                  <a:lnTo>
                    <a:pt x="9636" y="975"/>
                  </a:lnTo>
                  <a:cubicBezTo>
                    <a:pt x="9666" y="445"/>
                    <a:pt x="9239" y="0"/>
                    <a:pt x="87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526;p79">
              <a:extLst>
                <a:ext uri="{FF2B5EF4-FFF2-40B4-BE49-F238E27FC236}">
                  <a16:creationId xmlns:a16="http://schemas.microsoft.com/office/drawing/2014/main" id="{F7BB156B-0206-16DB-1F15-5668BD2A7F6A}"/>
                </a:ext>
              </a:extLst>
            </p:cNvPr>
            <p:cNvSpPr/>
            <p:nvPr/>
          </p:nvSpPr>
          <p:spPr>
            <a:xfrm>
              <a:off x="5095973" y="2866442"/>
              <a:ext cx="149001" cy="38029"/>
            </a:xfrm>
            <a:custGeom>
              <a:avLst/>
              <a:gdLst/>
              <a:ahLst/>
              <a:cxnLst/>
              <a:rect l="l" t="t" r="r" b="b"/>
              <a:pathLst>
                <a:path w="9666" h="2467" extrusionOk="0">
                  <a:moveTo>
                    <a:pt x="8719" y="1"/>
                  </a:moveTo>
                  <a:cubicBezTo>
                    <a:pt x="8700" y="1"/>
                    <a:pt x="8682" y="1"/>
                    <a:pt x="8664" y="2"/>
                  </a:cubicBezTo>
                  <a:lnTo>
                    <a:pt x="882" y="367"/>
                  </a:lnTo>
                  <a:cubicBezTo>
                    <a:pt x="366" y="398"/>
                    <a:pt x="1" y="823"/>
                    <a:pt x="1" y="1340"/>
                  </a:cubicBezTo>
                  <a:lnTo>
                    <a:pt x="1" y="1553"/>
                  </a:lnTo>
                  <a:cubicBezTo>
                    <a:pt x="1" y="2080"/>
                    <a:pt x="453" y="2466"/>
                    <a:pt x="975" y="2466"/>
                  </a:cubicBezTo>
                  <a:cubicBezTo>
                    <a:pt x="995" y="2466"/>
                    <a:pt x="1015" y="2466"/>
                    <a:pt x="1034" y="2464"/>
                  </a:cubicBezTo>
                  <a:cubicBezTo>
                    <a:pt x="2663" y="2347"/>
                    <a:pt x="4305" y="2280"/>
                    <a:pt x="5952" y="2280"/>
                  </a:cubicBezTo>
                  <a:cubicBezTo>
                    <a:pt x="6855" y="2280"/>
                    <a:pt x="7759" y="2300"/>
                    <a:pt x="8664" y="2343"/>
                  </a:cubicBezTo>
                  <a:cubicBezTo>
                    <a:pt x="8681" y="2344"/>
                    <a:pt x="8698" y="2344"/>
                    <a:pt x="8716" y="2344"/>
                  </a:cubicBezTo>
                  <a:cubicBezTo>
                    <a:pt x="9211" y="2344"/>
                    <a:pt x="9636" y="1930"/>
                    <a:pt x="9636" y="1431"/>
                  </a:cubicBezTo>
                  <a:lnTo>
                    <a:pt x="9636" y="975"/>
                  </a:lnTo>
                  <a:cubicBezTo>
                    <a:pt x="9666" y="417"/>
                    <a:pt x="9241" y="1"/>
                    <a:pt x="87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527;p79">
              <a:extLst>
                <a:ext uri="{FF2B5EF4-FFF2-40B4-BE49-F238E27FC236}">
                  <a16:creationId xmlns:a16="http://schemas.microsoft.com/office/drawing/2014/main" id="{7B769437-610B-9357-766C-0CD82A56D7FE}"/>
                </a:ext>
              </a:extLst>
            </p:cNvPr>
            <p:cNvSpPr/>
            <p:nvPr/>
          </p:nvSpPr>
          <p:spPr>
            <a:xfrm>
              <a:off x="5095510" y="2913308"/>
              <a:ext cx="149464" cy="38013"/>
            </a:xfrm>
            <a:custGeom>
              <a:avLst/>
              <a:gdLst/>
              <a:ahLst/>
              <a:cxnLst/>
              <a:rect l="l" t="t" r="r" b="b"/>
              <a:pathLst>
                <a:path w="9696" h="2466" extrusionOk="0">
                  <a:moveTo>
                    <a:pt x="8745" y="1"/>
                  </a:moveTo>
                  <a:cubicBezTo>
                    <a:pt x="8728" y="1"/>
                    <a:pt x="8711" y="1"/>
                    <a:pt x="8694" y="2"/>
                  </a:cubicBezTo>
                  <a:lnTo>
                    <a:pt x="912" y="367"/>
                  </a:lnTo>
                  <a:cubicBezTo>
                    <a:pt x="396" y="397"/>
                    <a:pt x="0" y="823"/>
                    <a:pt x="31" y="1339"/>
                  </a:cubicBezTo>
                  <a:lnTo>
                    <a:pt x="31" y="1552"/>
                  </a:lnTo>
                  <a:cubicBezTo>
                    <a:pt x="31" y="2080"/>
                    <a:pt x="483" y="2466"/>
                    <a:pt x="978" y="2466"/>
                  </a:cubicBezTo>
                  <a:cubicBezTo>
                    <a:pt x="997" y="2466"/>
                    <a:pt x="1015" y="2465"/>
                    <a:pt x="1034" y="2464"/>
                  </a:cubicBezTo>
                  <a:cubicBezTo>
                    <a:pt x="2671" y="2347"/>
                    <a:pt x="4308" y="2293"/>
                    <a:pt x="5945" y="2293"/>
                  </a:cubicBezTo>
                  <a:cubicBezTo>
                    <a:pt x="6861" y="2293"/>
                    <a:pt x="7777" y="2310"/>
                    <a:pt x="8694" y="2342"/>
                  </a:cubicBezTo>
                  <a:cubicBezTo>
                    <a:pt x="8711" y="2343"/>
                    <a:pt x="8728" y="2344"/>
                    <a:pt x="8746" y="2344"/>
                  </a:cubicBezTo>
                  <a:cubicBezTo>
                    <a:pt x="9241" y="2344"/>
                    <a:pt x="9666" y="1930"/>
                    <a:pt x="9666" y="1431"/>
                  </a:cubicBezTo>
                  <a:lnTo>
                    <a:pt x="9666" y="975"/>
                  </a:lnTo>
                  <a:cubicBezTo>
                    <a:pt x="9696" y="445"/>
                    <a:pt x="9269" y="1"/>
                    <a:pt x="87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528;p79">
              <a:extLst>
                <a:ext uri="{FF2B5EF4-FFF2-40B4-BE49-F238E27FC236}">
                  <a16:creationId xmlns:a16="http://schemas.microsoft.com/office/drawing/2014/main" id="{522DD34B-FD0D-42F1-3EED-E9A3DA44CDAA}"/>
                </a:ext>
              </a:extLst>
            </p:cNvPr>
            <p:cNvSpPr/>
            <p:nvPr/>
          </p:nvSpPr>
          <p:spPr>
            <a:xfrm>
              <a:off x="5095510" y="2960174"/>
              <a:ext cx="149001" cy="38013"/>
            </a:xfrm>
            <a:custGeom>
              <a:avLst/>
              <a:gdLst/>
              <a:ahLst/>
              <a:cxnLst/>
              <a:rect l="l" t="t" r="r" b="b"/>
              <a:pathLst>
                <a:path w="9666" h="2466" extrusionOk="0">
                  <a:moveTo>
                    <a:pt x="8715" y="0"/>
                  </a:moveTo>
                  <a:cubicBezTo>
                    <a:pt x="8698" y="0"/>
                    <a:pt x="8681" y="1"/>
                    <a:pt x="8663" y="2"/>
                  </a:cubicBezTo>
                  <a:lnTo>
                    <a:pt x="882" y="366"/>
                  </a:lnTo>
                  <a:cubicBezTo>
                    <a:pt x="365" y="397"/>
                    <a:pt x="0" y="822"/>
                    <a:pt x="0" y="1339"/>
                  </a:cubicBezTo>
                  <a:lnTo>
                    <a:pt x="0" y="1552"/>
                  </a:lnTo>
                  <a:cubicBezTo>
                    <a:pt x="30" y="2079"/>
                    <a:pt x="454" y="2465"/>
                    <a:pt x="975" y="2465"/>
                  </a:cubicBezTo>
                  <a:cubicBezTo>
                    <a:pt x="994" y="2465"/>
                    <a:pt x="1014" y="2465"/>
                    <a:pt x="1034" y="2464"/>
                  </a:cubicBezTo>
                  <a:cubicBezTo>
                    <a:pt x="2683" y="2346"/>
                    <a:pt x="4331" y="2279"/>
                    <a:pt x="5980" y="2279"/>
                  </a:cubicBezTo>
                  <a:cubicBezTo>
                    <a:pt x="6885" y="2279"/>
                    <a:pt x="7789" y="2299"/>
                    <a:pt x="8694" y="2342"/>
                  </a:cubicBezTo>
                  <a:cubicBezTo>
                    <a:pt x="8711" y="2343"/>
                    <a:pt x="8728" y="2344"/>
                    <a:pt x="8746" y="2344"/>
                  </a:cubicBezTo>
                  <a:cubicBezTo>
                    <a:pt x="9239" y="2344"/>
                    <a:pt x="9636" y="1929"/>
                    <a:pt x="9636" y="1430"/>
                  </a:cubicBezTo>
                  <a:lnTo>
                    <a:pt x="9636" y="974"/>
                  </a:lnTo>
                  <a:cubicBezTo>
                    <a:pt x="9665" y="444"/>
                    <a:pt x="9239" y="0"/>
                    <a:pt x="8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529;p79">
              <a:extLst>
                <a:ext uri="{FF2B5EF4-FFF2-40B4-BE49-F238E27FC236}">
                  <a16:creationId xmlns:a16="http://schemas.microsoft.com/office/drawing/2014/main" id="{4D53F149-91F8-5F49-77A6-25FC524BF4B8}"/>
                </a:ext>
              </a:extLst>
            </p:cNvPr>
            <p:cNvSpPr/>
            <p:nvPr/>
          </p:nvSpPr>
          <p:spPr>
            <a:xfrm>
              <a:off x="3865128" y="4586664"/>
              <a:ext cx="136685" cy="117154"/>
            </a:xfrm>
            <a:custGeom>
              <a:avLst/>
              <a:gdLst/>
              <a:ahLst/>
              <a:cxnLst/>
              <a:rect l="l" t="t" r="r" b="b"/>
              <a:pathLst>
                <a:path w="8867" h="7600" extrusionOk="0">
                  <a:moveTo>
                    <a:pt x="5060" y="0"/>
                  </a:moveTo>
                  <a:cubicBezTo>
                    <a:pt x="1681" y="0"/>
                    <a:pt x="0" y="4082"/>
                    <a:pt x="2362" y="6475"/>
                  </a:cubicBezTo>
                  <a:cubicBezTo>
                    <a:pt x="3139" y="7252"/>
                    <a:pt x="4095" y="7599"/>
                    <a:pt x="5032" y="7599"/>
                  </a:cubicBezTo>
                  <a:cubicBezTo>
                    <a:pt x="6990" y="7599"/>
                    <a:pt x="8867" y="6082"/>
                    <a:pt x="8867" y="3800"/>
                  </a:cubicBezTo>
                  <a:cubicBezTo>
                    <a:pt x="8867" y="1703"/>
                    <a:pt x="7195" y="1"/>
                    <a:pt x="5098" y="1"/>
                  </a:cubicBezTo>
                  <a:cubicBezTo>
                    <a:pt x="5085" y="0"/>
                    <a:pt x="5073" y="0"/>
                    <a:pt x="5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530;p79">
              <a:extLst>
                <a:ext uri="{FF2B5EF4-FFF2-40B4-BE49-F238E27FC236}">
                  <a16:creationId xmlns:a16="http://schemas.microsoft.com/office/drawing/2014/main" id="{2840B902-1EC5-49BF-4292-3BF5E482F07C}"/>
                </a:ext>
              </a:extLst>
            </p:cNvPr>
            <p:cNvSpPr/>
            <p:nvPr/>
          </p:nvSpPr>
          <p:spPr>
            <a:xfrm>
              <a:off x="4928365" y="4588545"/>
              <a:ext cx="137163" cy="117139"/>
            </a:xfrm>
            <a:custGeom>
              <a:avLst/>
              <a:gdLst/>
              <a:ahLst/>
              <a:cxnLst/>
              <a:rect l="l" t="t" r="r" b="b"/>
              <a:pathLst>
                <a:path w="8898" h="7599" extrusionOk="0">
                  <a:moveTo>
                    <a:pt x="5060" y="0"/>
                  </a:moveTo>
                  <a:cubicBezTo>
                    <a:pt x="1711" y="0"/>
                    <a:pt x="0" y="4082"/>
                    <a:pt x="2392" y="6474"/>
                  </a:cubicBezTo>
                  <a:cubicBezTo>
                    <a:pt x="3170" y="7252"/>
                    <a:pt x="4125" y="7599"/>
                    <a:pt x="5062" y="7599"/>
                  </a:cubicBezTo>
                  <a:cubicBezTo>
                    <a:pt x="7020" y="7599"/>
                    <a:pt x="8897" y="6082"/>
                    <a:pt x="8897" y="3800"/>
                  </a:cubicBezTo>
                  <a:cubicBezTo>
                    <a:pt x="8897" y="1702"/>
                    <a:pt x="7195" y="0"/>
                    <a:pt x="5098" y="0"/>
                  </a:cubicBezTo>
                  <a:cubicBezTo>
                    <a:pt x="5085" y="0"/>
                    <a:pt x="5073" y="0"/>
                    <a:pt x="5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531;p79">
              <a:extLst>
                <a:ext uri="{FF2B5EF4-FFF2-40B4-BE49-F238E27FC236}">
                  <a16:creationId xmlns:a16="http://schemas.microsoft.com/office/drawing/2014/main" id="{11D80DC3-6A04-22B8-E7D0-EF7DE95DC7F5}"/>
                </a:ext>
              </a:extLst>
            </p:cNvPr>
            <p:cNvSpPr/>
            <p:nvPr/>
          </p:nvSpPr>
          <p:spPr>
            <a:xfrm>
              <a:off x="4963839" y="4614784"/>
              <a:ext cx="75441" cy="64311"/>
            </a:xfrm>
            <a:custGeom>
              <a:avLst/>
              <a:gdLst/>
              <a:ahLst/>
              <a:cxnLst/>
              <a:rect l="l" t="t" r="r" b="b"/>
              <a:pathLst>
                <a:path w="4894" h="4172" extrusionOk="0">
                  <a:moveTo>
                    <a:pt x="2797" y="0"/>
                  </a:moveTo>
                  <a:cubicBezTo>
                    <a:pt x="943" y="0"/>
                    <a:pt x="0" y="2250"/>
                    <a:pt x="1307" y="3557"/>
                  </a:cubicBezTo>
                  <a:cubicBezTo>
                    <a:pt x="1732" y="3981"/>
                    <a:pt x="2256" y="4172"/>
                    <a:pt x="2770" y="4172"/>
                  </a:cubicBezTo>
                  <a:cubicBezTo>
                    <a:pt x="3838" y="4172"/>
                    <a:pt x="4864" y="3349"/>
                    <a:pt x="4864" y="2098"/>
                  </a:cubicBezTo>
                  <a:cubicBezTo>
                    <a:pt x="4894" y="943"/>
                    <a:pt x="3952"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532;p79">
              <a:extLst>
                <a:ext uri="{FF2B5EF4-FFF2-40B4-BE49-F238E27FC236}">
                  <a16:creationId xmlns:a16="http://schemas.microsoft.com/office/drawing/2014/main" id="{1A980194-0372-1649-EC6F-C4921EC5A6FE}"/>
                </a:ext>
              </a:extLst>
            </p:cNvPr>
            <p:cNvSpPr/>
            <p:nvPr/>
          </p:nvSpPr>
          <p:spPr>
            <a:xfrm>
              <a:off x="3909496" y="4614784"/>
              <a:ext cx="37967" cy="64203"/>
            </a:xfrm>
            <a:custGeom>
              <a:avLst/>
              <a:gdLst/>
              <a:ahLst/>
              <a:cxnLst/>
              <a:rect l="l" t="t" r="r" b="b"/>
              <a:pathLst>
                <a:path w="2463" h="4165" extrusionOk="0">
                  <a:moveTo>
                    <a:pt x="1217" y="0"/>
                  </a:moveTo>
                  <a:cubicBezTo>
                    <a:pt x="548" y="0"/>
                    <a:pt x="1" y="943"/>
                    <a:pt x="1" y="2098"/>
                  </a:cubicBezTo>
                  <a:cubicBezTo>
                    <a:pt x="1" y="3253"/>
                    <a:pt x="548" y="4165"/>
                    <a:pt x="1217" y="4165"/>
                  </a:cubicBezTo>
                  <a:cubicBezTo>
                    <a:pt x="1885" y="4165"/>
                    <a:pt x="2463" y="3253"/>
                    <a:pt x="2463" y="2098"/>
                  </a:cubicBezTo>
                  <a:cubicBezTo>
                    <a:pt x="2463" y="943"/>
                    <a:pt x="1916" y="0"/>
                    <a:pt x="12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533;p79">
              <a:extLst>
                <a:ext uri="{FF2B5EF4-FFF2-40B4-BE49-F238E27FC236}">
                  <a16:creationId xmlns:a16="http://schemas.microsoft.com/office/drawing/2014/main" id="{0BA31ABC-1DD3-B0B7-C45B-45870F1AE317}"/>
                </a:ext>
              </a:extLst>
            </p:cNvPr>
            <p:cNvSpPr/>
            <p:nvPr/>
          </p:nvSpPr>
          <p:spPr>
            <a:xfrm>
              <a:off x="3921213" y="3955471"/>
              <a:ext cx="1104855" cy="764214"/>
            </a:xfrm>
            <a:custGeom>
              <a:avLst/>
              <a:gdLst/>
              <a:ahLst/>
              <a:cxnLst/>
              <a:rect l="l" t="t" r="r" b="b"/>
              <a:pathLst>
                <a:path w="71674" h="49576" extrusionOk="0">
                  <a:moveTo>
                    <a:pt x="34348" y="1"/>
                  </a:moveTo>
                  <a:lnTo>
                    <a:pt x="34348" y="12068"/>
                  </a:lnTo>
                  <a:lnTo>
                    <a:pt x="33527" y="12068"/>
                  </a:lnTo>
                  <a:lnTo>
                    <a:pt x="33527" y="33132"/>
                  </a:lnTo>
                  <a:lnTo>
                    <a:pt x="32737" y="33132"/>
                  </a:lnTo>
                  <a:cubicBezTo>
                    <a:pt x="32737" y="33132"/>
                    <a:pt x="30214" y="36384"/>
                    <a:pt x="24105" y="37114"/>
                  </a:cubicBezTo>
                  <a:cubicBezTo>
                    <a:pt x="19059" y="37691"/>
                    <a:pt x="5958" y="38786"/>
                    <a:pt x="1521" y="39150"/>
                  </a:cubicBezTo>
                  <a:cubicBezTo>
                    <a:pt x="670" y="39211"/>
                    <a:pt x="1" y="39941"/>
                    <a:pt x="1" y="40792"/>
                  </a:cubicBezTo>
                  <a:lnTo>
                    <a:pt x="1" y="41703"/>
                  </a:lnTo>
                  <a:lnTo>
                    <a:pt x="31400" y="39120"/>
                  </a:lnTo>
                  <a:lnTo>
                    <a:pt x="31400" y="39120"/>
                  </a:lnTo>
                  <a:cubicBezTo>
                    <a:pt x="30822" y="39637"/>
                    <a:pt x="30245" y="40093"/>
                    <a:pt x="29606" y="40518"/>
                  </a:cubicBezTo>
                  <a:cubicBezTo>
                    <a:pt x="29059" y="40822"/>
                    <a:pt x="28573" y="41217"/>
                    <a:pt x="28178" y="41703"/>
                  </a:cubicBezTo>
                  <a:cubicBezTo>
                    <a:pt x="27995" y="41947"/>
                    <a:pt x="27874" y="42220"/>
                    <a:pt x="27782" y="42494"/>
                  </a:cubicBezTo>
                  <a:lnTo>
                    <a:pt x="25928" y="42494"/>
                  </a:lnTo>
                  <a:lnTo>
                    <a:pt x="25928" y="49576"/>
                  </a:lnTo>
                  <a:lnTo>
                    <a:pt x="32159" y="49576"/>
                  </a:lnTo>
                  <a:lnTo>
                    <a:pt x="32159" y="42494"/>
                  </a:lnTo>
                  <a:lnTo>
                    <a:pt x="30184" y="42494"/>
                  </a:lnTo>
                  <a:cubicBezTo>
                    <a:pt x="30214" y="42311"/>
                    <a:pt x="30245" y="42129"/>
                    <a:pt x="30245" y="41947"/>
                  </a:cubicBezTo>
                  <a:cubicBezTo>
                    <a:pt x="32707" y="41582"/>
                    <a:pt x="35017" y="40488"/>
                    <a:pt x="36901" y="38877"/>
                  </a:cubicBezTo>
                  <a:lnTo>
                    <a:pt x="71674" y="41703"/>
                  </a:lnTo>
                  <a:lnTo>
                    <a:pt x="71674" y="40792"/>
                  </a:lnTo>
                  <a:cubicBezTo>
                    <a:pt x="71674" y="39941"/>
                    <a:pt x="71005" y="39241"/>
                    <a:pt x="70154" y="39150"/>
                  </a:cubicBezTo>
                  <a:cubicBezTo>
                    <a:pt x="65716" y="38786"/>
                    <a:pt x="52616" y="37691"/>
                    <a:pt x="47570" y="37114"/>
                  </a:cubicBezTo>
                  <a:cubicBezTo>
                    <a:pt x="41461" y="36384"/>
                    <a:pt x="38938" y="33132"/>
                    <a:pt x="38938" y="33132"/>
                  </a:cubicBezTo>
                  <a:lnTo>
                    <a:pt x="38147" y="33132"/>
                  </a:lnTo>
                  <a:lnTo>
                    <a:pt x="38147" y="12098"/>
                  </a:lnTo>
                  <a:lnTo>
                    <a:pt x="37357" y="12098"/>
                  </a:lnTo>
                  <a:lnTo>
                    <a:pt x="37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534;p79">
              <a:extLst>
                <a:ext uri="{FF2B5EF4-FFF2-40B4-BE49-F238E27FC236}">
                  <a16:creationId xmlns:a16="http://schemas.microsoft.com/office/drawing/2014/main" id="{1D850A85-8E1D-B834-C545-301AB3ABBC34}"/>
                </a:ext>
              </a:extLst>
            </p:cNvPr>
            <p:cNvSpPr/>
            <p:nvPr/>
          </p:nvSpPr>
          <p:spPr>
            <a:xfrm>
              <a:off x="4438078" y="3867844"/>
              <a:ext cx="71233" cy="431558"/>
            </a:xfrm>
            <a:custGeom>
              <a:avLst/>
              <a:gdLst/>
              <a:ahLst/>
              <a:cxnLst/>
              <a:rect l="l" t="t" r="r" b="b"/>
              <a:pathLst>
                <a:path w="4621" h="27996" extrusionOk="0">
                  <a:moveTo>
                    <a:pt x="821" y="1"/>
                  </a:moveTo>
                  <a:lnTo>
                    <a:pt x="821" y="12098"/>
                  </a:lnTo>
                  <a:lnTo>
                    <a:pt x="0" y="12098"/>
                  </a:lnTo>
                  <a:lnTo>
                    <a:pt x="0" y="27995"/>
                  </a:lnTo>
                  <a:lnTo>
                    <a:pt x="4620" y="27995"/>
                  </a:lnTo>
                  <a:lnTo>
                    <a:pt x="4620" y="12098"/>
                  </a:lnTo>
                  <a:lnTo>
                    <a:pt x="3830" y="12098"/>
                  </a:lnTo>
                  <a:lnTo>
                    <a:pt x="38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535;p79">
              <a:extLst>
                <a:ext uri="{FF2B5EF4-FFF2-40B4-BE49-F238E27FC236}">
                  <a16:creationId xmlns:a16="http://schemas.microsoft.com/office/drawing/2014/main" id="{4F8BDBDF-1EFC-6A27-A10C-4707DA3C96BA}"/>
                </a:ext>
              </a:extLst>
            </p:cNvPr>
            <p:cNvSpPr/>
            <p:nvPr/>
          </p:nvSpPr>
          <p:spPr>
            <a:xfrm>
              <a:off x="4429645" y="3638032"/>
              <a:ext cx="657388" cy="212773"/>
            </a:xfrm>
            <a:custGeom>
              <a:avLst/>
              <a:gdLst/>
              <a:ahLst/>
              <a:cxnLst/>
              <a:rect l="l" t="t" r="r" b="b"/>
              <a:pathLst>
                <a:path w="42646" h="13803" extrusionOk="0">
                  <a:moveTo>
                    <a:pt x="29285" y="1"/>
                  </a:moveTo>
                  <a:cubicBezTo>
                    <a:pt x="20007" y="1"/>
                    <a:pt x="10805" y="2206"/>
                    <a:pt x="1520" y="2294"/>
                  </a:cubicBezTo>
                  <a:lnTo>
                    <a:pt x="0" y="13510"/>
                  </a:lnTo>
                  <a:cubicBezTo>
                    <a:pt x="2179" y="13352"/>
                    <a:pt x="4361" y="13294"/>
                    <a:pt x="6547" y="13294"/>
                  </a:cubicBezTo>
                  <a:cubicBezTo>
                    <a:pt x="12982" y="13294"/>
                    <a:pt x="19438" y="13803"/>
                    <a:pt x="25871" y="13803"/>
                  </a:cubicBezTo>
                  <a:cubicBezTo>
                    <a:pt x="29079" y="13803"/>
                    <a:pt x="32281" y="13676"/>
                    <a:pt x="35472" y="13297"/>
                  </a:cubicBezTo>
                  <a:cubicBezTo>
                    <a:pt x="37508" y="13054"/>
                    <a:pt x="39697" y="12628"/>
                    <a:pt x="41065" y="11108"/>
                  </a:cubicBezTo>
                  <a:cubicBezTo>
                    <a:pt x="42524" y="9497"/>
                    <a:pt x="42645" y="6975"/>
                    <a:pt x="41703" y="5060"/>
                  </a:cubicBezTo>
                  <a:cubicBezTo>
                    <a:pt x="40730" y="3114"/>
                    <a:pt x="38876" y="1777"/>
                    <a:pt x="36870" y="1017"/>
                  </a:cubicBezTo>
                  <a:cubicBezTo>
                    <a:pt x="34864" y="257"/>
                    <a:pt x="32706" y="75"/>
                    <a:pt x="30517" y="14"/>
                  </a:cubicBezTo>
                  <a:cubicBezTo>
                    <a:pt x="30106" y="5"/>
                    <a:pt x="29696" y="1"/>
                    <a:pt x="29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536;p79">
              <a:extLst>
                <a:ext uri="{FF2B5EF4-FFF2-40B4-BE49-F238E27FC236}">
                  <a16:creationId xmlns:a16="http://schemas.microsoft.com/office/drawing/2014/main" id="{C1F15F26-104B-C69B-F2C9-AC64987ED34C}"/>
                </a:ext>
              </a:extLst>
            </p:cNvPr>
            <p:cNvSpPr/>
            <p:nvPr/>
          </p:nvSpPr>
          <p:spPr>
            <a:xfrm>
              <a:off x="4246884" y="3645062"/>
              <a:ext cx="853714" cy="453463"/>
            </a:xfrm>
            <a:custGeom>
              <a:avLst/>
              <a:gdLst/>
              <a:ahLst/>
              <a:cxnLst/>
              <a:rect l="l" t="t" r="r" b="b"/>
              <a:pathLst>
                <a:path w="55382" h="29417" extrusionOk="0">
                  <a:moveTo>
                    <a:pt x="44862" y="0"/>
                  </a:moveTo>
                  <a:cubicBezTo>
                    <a:pt x="43956" y="0"/>
                    <a:pt x="43049" y="63"/>
                    <a:pt x="42160" y="166"/>
                  </a:cubicBezTo>
                  <a:cubicBezTo>
                    <a:pt x="34834" y="956"/>
                    <a:pt x="27965" y="4056"/>
                    <a:pt x="21247" y="7126"/>
                  </a:cubicBezTo>
                  <a:lnTo>
                    <a:pt x="17205" y="1230"/>
                  </a:lnTo>
                  <a:lnTo>
                    <a:pt x="2280" y="4208"/>
                  </a:lnTo>
                  <a:cubicBezTo>
                    <a:pt x="1703" y="4300"/>
                    <a:pt x="1186" y="4512"/>
                    <a:pt x="730" y="4847"/>
                  </a:cubicBezTo>
                  <a:cubicBezTo>
                    <a:pt x="1" y="5546"/>
                    <a:pt x="122" y="6671"/>
                    <a:pt x="335" y="7643"/>
                  </a:cubicBezTo>
                  <a:cubicBezTo>
                    <a:pt x="1977" y="14817"/>
                    <a:pt x="5715" y="21321"/>
                    <a:pt x="11095" y="26336"/>
                  </a:cubicBezTo>
                  <a:cubicBezTo>
                    <a:pt x="12706" y="27826"/>
                    <a:pt x="14591" y="29254"/>
                    <a:pt x="16779" y="29406"/>
                  </a:cubicBezTo>
                  <a:cubicBezTo>
                    <a:pt x="16897" y="29413"/>
                    <a:pt x="17014" y="29416"/>
                    <a:pt x="17131" y="29416"/>
                  </a:cubicBezTo>
                  <a:cubicBezTo>
                    <a:pt x="18585" y="29416"/>
                    <a:pt x="19988" y="28912"/>
                    <a:pt x="21339" y="28434"/>
                  </a:cubicBezTo>
                  <a:cubicBezTo>
                    <a:pt x="31217" y="24847"/>
                    <a:pt x="41248" y="21169"/>
                    <a:pt x="49850" y="15120"/>
                  </a:cubicBezTo>
                  <a:cubicBezTo>
                    <a:pt x="52281" y="13388"/>
                    <a:pt x="54804" y="11169"/>
                    <a:pt x="55108" y="8190"/>
                  </a:cubicBezTo>
                  <a:cubicBezTo>
                    <a:pt x="55382" y="5303"/>
                    <a:pt x="53345" y="2506"/>
                    <a:pt x="50731" y="1199"/>
                  </a:cubicBezTo>
                  <a:cubicBezTo>
                    <a:pt x="48923" y="316"/>
                    <a:pt x="46896" y="0"/>
                    <a:pt x="44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537;p79">
              <a:extLst>
                <a:ext uri="{FF2B5EF4-FFF2-40B4-BE49-F238E27FC236}">
                  <a16:creationId xmlns:a16="http://schemas.microsoft.com/office/drawing/2014/main" id="{8C527F4F-1A3F-02E3-149E-D9E181118765}"/>
                </a:ext>
              </a:extLst>
            </p:cNvPr>
            <p:cNvSpPr/>
            <p:nvPr/>
          </p:nvSpPr>
          <p:spPr>
            <a:xfrm>
              <a:off x="4344362" y="2569476"/>
              <a:ext cx="239441" cy="302612"/>
            </a:xfrm>
            <a:custGeom>
              <a:avLst/>
              <a:gdLst/>
              <a:ahLst/>
              <a:cxnLst/>
              <a:rect l="l" t="t" r="r" b="b"/>
              <a:pathLst>
                <a:path w="15533" h="19631" extrusionOk="0">
                  <a:moveTo>
                    <a:pt x="8824" y="1"/>
                  </a:moveTo>
                  <a:cubicBezTo>
                    <a:pt x="7529" y="1"/>
                    <a:pt x="6206" y="447"/>
                    <a:pt x="5107" y="1150"/>
                  </a:cubicBezTo>
                  <a:cubicBezTo>
                    <a:pt x="1763" y="3277"/>
                    <a:pt x="0" y="7746"/>
                    <a:pt x="942" y="11788"/>
                  </a:cubicBezTo>
                  <a:cubicBezTo>
                    <a:pt x="1854" y="15831"/>
                    <a:pt x="5380" y="19113"/>
                    <a:pt x="9332" y="19630"/>
                  </a:cubicBezTo>
                  <a:cubicBezTo>
                    <a:pt x="12827" y="17746"/>
                    <a:pt x="15046" y="13551"/>
                    <a:pt x="14742" y="9417"/>
                  </a:cubicBezTo>
                  <a:cubicBezTo>
                    <a:pt x="15532" y="7350"/>
                    <a:pt x="15472" y="5071"/>
                    <a:pt x="14529" y="3065"/>
                  </a:cubicBezTo>
                  <a:lnTo>
                    <a:pt x="11368" y="694"/>
                  </a:lnTo>
                  <a:cubicBezTo>
                    <a:pt x="10588" y="211"/>
                    <a:pt x="9713" y="1"/>
                    <a:pt x="8824" y="1"/>
                  </a:cubicBezTo>
                  <a:close/>
                </a:path>
              </a:pathLst>
            </a:custGeom>
            <a:solidFill>
              <a:srgbClr val="E8B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538;p79">
              <a:extLst>
                <a:ext uri="{FF2B5EF4-FFF2-40B4-BE49-F238E27FC236}">
                  <a16:creationId xmlns:a16="http://schemas.microsoft.com/office/drawing/2014/main" id="{CD4E9381-8ECB-28C9-52B6-4122F877A4B8}"/>
                </a:ext>
              </a:extLst>
            </p:cNvPr>
            <p:cNvSpPr/>
            <p:nvPr/>
          </p:nvSpPr>
          <p:spPr>
            <a:xfrm>
              <a:off x="4344362" y="2572205"/>
              <a:ext cx="158374" cy="299883"/>
            </a:xfrm>
            <a:custGeom>
              <a:avLst/>
              <a:gdLst/>
              <a:ahLst/>
              <a:cxnLst/>
              <a:rect l="l" t="t" r="r" b="b"/>
              <a:pathLst>
                <a:path w="10274" h="19454" extrusionOk="0">
                  <a:moveTo>
                    <a:pt x="7386" y="0"/>
                  </a:moveTo>
                  <a:lnTo>
                    <a:pt x="7386" y="0"/>
                  </a:lnTo>
                  <a:cubicBezTo>
                    <a:pt x="6566" y="213"/>
                    <a:pt x="5806" y="517"/>
                    <a:pt x="5107" y="973"/>
                  </a:cubicBezTo>
                  <a:cubicBezTo>
                    <a:pt x="1763" y="3100"/>
                    <a:pt x="0" y="7599"/>
                    <a:pt x="912" y="11611"/>
                  </a:cubicBezTo>
                  <a:cubicBezTo>
                    <a:pt x="1854" y="15654"/>
                    <a:pt x="5380" y="18936"/>
                    <a:pt x="9332" y="19453"/>
                  </a:cubicBezTo>
                  <a:cubicBezTo>
                    <a:pt x="9666" y="19271"/>
                    <a:pt x="9970" y="19058"/>
                    <a:pt x="10274" y="18845"/>
                  </a:cubicBezTo>
                  <a:cubicBezTo>
                    <a:pt x="7234" y="12949"/>
                    <a:pt x="5167" y="6140"/>
                    <a:pt x="7386" y="0"/>
                  </a:cubicBezTo>
                  <a:close/>
                </a:path>
              </a:pathLst>
            </a:custGeom>
            <a:solidFill>
              <a:srgbClr val="C16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539;p79">
              <a:extLst>
                <a:ext uri="{FF2B5EF4-FFF2-40B4-BE49-F238E27FC236}">
                  <a16:creationId xmlns:a16="http://schemas.microsoft.com/office/drawing/2014/main" id="{D568DBCE-6753-3DC5-4698-9D15618199BE}"/>
                </a:ext>
              </a:extLst>
            </p:cNvPr>
            <p:cNvSpPr/>
            <p:nvPr/>
          </p:nvSpPr>
          <p:spPr>
            <a:xfrm>
              <a:off x="4279690" y="2717936"/>
              <a:ext cx="212742" cy="256891"/>
            </a:xfrm>
            <a:custGeom>
              <a:avLst/>
              <a:gdLst/>
              <a:ahLst/>
              <a:cxnLst/>
              <a:rect l="l" t="t" r="r" b="b"/>
              <a:pathLst>
                <a:path w="13801" h="16665" extrusionOk="0">
                  <a:moveTo>
                    <a:pt x="12007" y="0"/>
                  </a:moveTo>
                  <a:cubicBezTo>
                    <a:pt x="9807" y="265"/>
                    <a:pt x="7703" y="489"/>
                    <a:pt x="5566" y="489"/>
                  </a:cubicBezTo>
                  <a:cubicBezTo>
                    <a:pt x="4514" y="489"/>
                    <a:pt x="3454" y="434"/>
                    <a:pt x="2371" y="304"/>
                  </a:cubicBezTo>
                  <a:lnTo>
                    <a:pt x="2371" y="304"/>
                  </a:lnTo>
                  <a:cubicBezTo>
                    <a:pt x="3040" y="5289"/>
                    <a:pt x="2159" y="10122"/>
                    <a:pt x="396" y="14803"/>
                  </a:cubicBezTo>
                  <a:cubicBezTo>
                    <a:pt x="152" y="15380"/>
                    <a:pt x="1" y="16170"/>
                    <a:pt x="517" y="16505"/>
                  </a:cubicBezTo>
                  <a:cubicBezTo>
                    <a:pt x="693" y="16606"/>
                    <a:pt x="911" y="16665"/>
                    <a:pt x="1119" y="16665"/>
                  </a:cubicBezTo>
                  <a:cubicBezTo>
                    <a:pt x="1162" y="16665"/>
                    <a:pt x="1205" y="16662"/>
                    <a:pt x="1247" y="16657"/>
                  </a:cubicBezTo>
                  <a:lnTo>
                    <a:pt x="13800" y="16657"/>
                  </a:lnTo>
                  <a:cubicBezTo>
                    <a:pt x="12767" y="11155"/>
                    <a:pt x="12159" y="5593"/>
                    <a:pt x="12007" y="0"/>
                  </a:cubicBezTo>
                  <a:close/>
                </a:path>
              </a:pathLst>
            </a:custGeom>
            <a:solidFill>
              <a:srgbClr val="E8B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540;p79">
              <a:extLst>
                <a:ext uri="{FF2B5EF4-FFF2-40B4-BE49-F238E27FC236}">
                  <a16:creationId xmlns:a16="http://schemas.microsoft.com/office/drawing/2014/main" id="{89877FBA-4ED6-2E3C-C0B4-8BBA4D05B12F}"/>
                </a:ext>
              </a:extLst>
            </p:cNvPr>
            <p:cNvSpPr/>
            <p:nvPr/>
          </p:nvSpPr>
          <p:spPr>
            <a:xfrm>
              <a:off x="4278749" y="2496109"/>
              <a:ext cx="364549" cy="294473"/>
            </a:xfrm>
            <a:custGeom>
              <a:avLst/>
              <a:gdLst/>
              <a:ahLst/>
              <a:cxnLst/>
              <a:rect l="l" t="t" r="r" b="b"/>
              <a:pathLst>
                <a:path w="23649" h="19103" extrusionOk="0">
                  <a:moveTo>
                    <a:pt x="9247" y="0"/>
                  </a:moveTo>
                  <a:cubicBezTo>
                    <a:pt x="8468" y="0"/>
                    <a:pt x="7696" y="138"/>
                    <a:pt x="6992" y="468"/>
                  </a:cubicBezTo>
                  <a:cubicBezTo>
                    <a:pt x="6840" y="559"/>
                    <a:pt x="6657" y="650"/>
                    <a:pt x="6505" y="772"/>
                  </a:cubicBezTo>
                  <a:cubicBezTo>
                    <a:pt x="5594" y="893"/>
                    <a:pt x="4742" y="1197"/>
                    <a:pt x="3952" y="1653"/>
                  </a:cubicBezTo>
                  <a:cubicBezTo>
                    <a:pt x="1277" y="3234"/>
                    <a:pt x="1" y="6577"/>
                    <a:pt x="183" y="9678"/>
                  </a:cubicBezTo>
                  <a:cubicBezTo>
                    <a:pt x="365" y="12778"/>
                    <a:pt x="1004" y="16304"/>
                    <a:pt x="2615" y="18979"/>
                  </a:cubicBezTo>
                  <a:cubicBezTo>
                    <a:pt x="3129" y="19063"/>
                    <a:pt x="3667" y="19103"/>
                    <a:pt x="4219" y="19103"/>
                  </a:cubicBezTo>
                  <a:cubicBezTo>
                    <a:pt x="7253" y="19103"/>
                    <a:pt x="10714" y="17908"/>
                    <a:pt x="13132" y="16365"/>
                  </a:cubicBezTo>
                  <a:cubicBezTo>
                    <a:pt x="13496" y="16122"/>
                    <a:pt x="13892" y="15848"/>
                    <a:pt x="14256" y="15544"/>
                  </a:cubicBezTo>
                  <a:cubicBezTo>
                    <a:pt x="14256" y="14906"/>
                    <a:pt x="14226" y="14298"/>
                    <a:pt x="14104" y="13660"/>
                  </a:cubicBezTo>
                  <a:cubicBezTo>
                    <a:pt x="13983" y="12930"/>
                    <a:pt x="14074" y="12201"/>
                    <a:pt x="14347" y="11501"/>
                  </a:cubicBezTo>
                  <a:cubicBezTo>
                    <a:pt x="14622" y="10978"/>
                    <a:pt x="15224" y="10556"/>
                    <a:pt x="15800" y="10556"/>
                  </a:cubicBezTo>
                  <a:cubicBezTo>
                    <a:pt x="15926" y="10556"/>
                    <a:pt x="16051" y="10576"/>
                    <a:pt x="16171" y="10620"/>
                  </a:cubicBezTo>
                  <a:cubicBezTo>
                    <a:pt x="16627" y="10833"/>
                    <a:pt x="16962" y="11197"/>
                    <a:pt x="17083" y="11684"/>
                  </a:cubicBezTo>
                  <a:cubicBezTo>
                    <a:pt x="17174" y="11866"/>
                    <a:pt x="17205" y="12079"/>
                    <a:pt x="17235" y="12292"/>
                  </a:cubicBezTo>
                  <a:cubicBezTo>
                    <a:pt x="17691" y="11593"/>
                    <a:pt x="18117" y="10863"/>
                    <a:pt x="18451" y="10103"/>
                  </a:cubicBezTo>
                  <a:cubicBezTo>
                    <a:pt x="20639" y="9647"/>
                    <a:pt x="22463" y="8036"/>
                    <a:pt x="23132" y="5878"/>
                  </a:cubicBezTo>
                  <a:lnTo>
                    <a:pt x="23132" y="5878"/>
                  </a:lnTo>
                  <a:cubicBezTo>
                    <a:pt x="22554" y="6273"/>
                    <a:pt x="21886" y="6547"/>
                    <a:pt x="21187" y="6699"/>
                  </a:cubicBezTo>
                  <a:cubicBezTo>
                    <a:pt x="22767" y="5605"/>
                    <a:pt x="23649" y="3751"/>
                    <a:pt x="23466" y="1836"/>
                  </a:cubicBezTo>
                  <a:lnTo>
                    <a:pt x="23466" y="1836"/>
                  </a:lnTo>
                  <a:cubicBezTo>
                    <a:pt x="22463" y="2778"/>
                    <a:pt x="21156" y="3355"/>
                    <a:pt x="19788" y="3416"/>
                  </a:cubicBezTo>
                  <a:cubicBezTo>
                    <a:pt x="20153" y="3325"/>
                    <a:pt x="20487" y="3082"/>
                    <a:pt x="20639" y="2717"/>
                  </a:cubicBezTo>
                  <a:lnTo>
                    <a:pt x="20639" y="2717"/>
                  </a:lnTo>
                  <a:cubicBezTo>
                    <a:pt x="20237" y="2806"/>
                    <a:pt x="19827" y="2845"/>
                    <a:pt x="19415" y="2845"/>
                  </a:cubicBezTo>
                  <a:cubicBezTo>
                    <a:pt x="18274" y="2845"/>
                    <a:pt x="17114" y="2542"/>
                    <a:pt x="16019" y="2140"/>
                  </a:cubicBezTo>
                  <a:cubicBezTo>
                    <a:pt x="14560" y="1562"/>
                    <a:pt x="13132" y="833"/>
                    <a:pt x="11612" y="377"/>
                  </a:cubicBezTo>
                  <a:cubicBezTo>
                    <a:pt x="10857" y="146"/>
                    <a:pt x="10048" y="0"/>
                    <a:pt x="9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541;p79">
              <a:extLst>
                <a:ext uri="{FF2B5EF4-FFF2-40B4-BE49-F238E27FC236}">
                  <a16:creationId xmlns:a16="http://schemas.microsoft.com/office/drawing/2014/main" id="{8E1ADD37-4A24-D15D-3136-5CEFF6852C18}"/>
                </a:ext>
              </a:extLst>
            </p:cNvPr>
            <p:cNvSpPr/>
            <p:nvPr/>
          </p:nvSpPr>
          <p:spPr>
            <a:xfrm>
              <a:off x="4508839" y="2669282"/>
              <a:ext cx="27177" cy="65529"/>
            </a:xfrm>
            <a:custGeom>
              <a:avLst/>
              <a:gdLst/>
              <a:ahLst/>
              <a:cxnLst/>
              <a:rect l="l" t="t" r="r" b="b"/>
              <a:pathLst>
                <a:path w="1763" h="4251" extrusionOk="0">
                  <a:moveTo>
                    <a:pt x="870" y="1"/>
                  </a:moveTo>
                  <a:cubicBezTo>
                    <a:pt x="706" y="1"/>
                    <a:pt x="541" y="50"/>
                    <a:pt x="395" y="147"/>
                  </a:cubicBezTo>
                  <a:cubicBezTo>
                    <a:pt x="91" y="420"/>
                    <a:pt x="0" y="846"/>
                    <a:pt x="122" y="1241"/>
                  </a:cubicBezTo>
                  <a:cubicBezTo>
                    <a:pt x="243" y="1667"/>
                    <a:pt x="456" y="2031"/>
                    <a:pt x="699" y="2396"/>
                  </a:cubicBezTo>
                  <a:cubicBezTo>
                    <a:pt x="643" y="2368"/>
                    <a:pt x="580" y="2354"/>
                    <a:pt x="518" y="2354"/>
                  </a:cubicBezTo>
                  <a:cubicBezTo>
                    <a:pt x="378" y="2354"/>
                    <a:pt x="236" y="2422"/>
                    <a:pt x="152" y="2548"/>
                  </a:cubicBezTo>
                  <a:cubicBezTo>
                    <a:pt x="0" y="2700"/>
                    <a:pt x="0" y="2943"/>
                    <a:pt x="152" y="3126"/>
                  </a:cubicBezTo>
                  <a:cubicBezTo>
                    <a:pt x="243" y="3247"/>
                    <a:pt x="365" y="3338"/>
                    <a:pt x="486" y="3399"/>
                  </a:cubicBezTo>
                  <a:cubicBezTo>
                    <a:pt x="638" y="3490"/>
                    <a:pt x="730" y="3612"/>
                    <a:pt x="699" y="3794"/>
                  </a:cubicBezTo>
                  <a:cubicBezTo>
                    <a:pt x="699" y="3855"/>
                    <a:pt x="669" y="3946"/>
                    <a:pt x="638" y="4038"/>
                  </a:cubicBezTo>
                  <a:cubicBezTo>
                    <a:pt x="608" y="4129"/>
                    <a:pt x="669" y="4250"/>
                    <a:pt x="760" y="4250"/>
                  </a:cubicBezTo>
                  <a:cubicBezTo>
                    <a:pt x="851" y="4250"/>
                    <a:pt x="851" y="4189"/>
                    <a:pt x="881" y="4159"/>
                  </a:cubicBezTo>
                  <a:cubicBezTo>
                    <a:pt x="1185" y="3764"/>
                    <a:pt x="1307" y="3278"/>
                    <a:pt x="1246" y="2791"/>
                  </a:cubicBezTo>
                  <a:cubicBezTo>
                    <a:pt x="1155" y="2518"/>
                    <a:pt x="1155" y="2244"/>
                    <a:pt x="1216" y="1971"/>
                  </a:cubicBezTo>
                  <a:cubicBezTo>
                    <a:pt x="1277" y="1788"/>
                    <a:pt x="1398" y="1636"/>
                    <a:pt x="1520" y="1484"/>
                  </a:cubicBezTo>
                  <a:cubicBezTo>
                    <a:pt x="1763" y="1120"/>
                    <a:pt x="1763" y="664"/>
                    <a:pt x="1520" y="329"/>
                  </a:cubicBezTo>
                  <a:cubicBezTo>
                    <a:pt x="1356" y="110"/>
                    <a:pt x="1115" y="1"/>
                    <a:pt x="870" y="1"/>
                  </a:cubicBezTo>
                  <a:close/>
                </a:path>
              </a:pathLst>
            </a:custGeom>
            <a:solidFill>
              <a:srgbClr val="CC5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542;p79">
              <a:extLst>
                <a:ext uri="{FF2B5EF4-FFF2-40B4-BE49-F238E27FC236}">
                  <a16:creationId xmlns:a16="http://schemas.microsoft.com/office/drawing/2014/main" id="{81CBD1BB-DFD3-C246-E2F2-9467FB708AEC}"/>
                </a:ext>
              </a:extLst>
            </p:cNvPr>
            <p:cNvSpPr/>
            <p:nvPr/>
          </p:nvSpPr>
          <p:spPr>
            <a:xfrm>
              <a:off x="4081481" y="2893374"/>
              <a:ext cx="591782" cy="896629"/>
            </a:xfrm>
            <a:custGeom>
              <a:avLst/>
              <a:gdLst/>
              <a:ahLst/>
              <a:cxnLst/>
              <a:rect l="l" t="t" r="r" b="b"/>
              <a:pathLst>
                <a:path w="38390" h="58166" extrusionOk="0">
                  <a:moveTo>
                    <a:pt x="17100" y="1"/>
                  </a:moveTo>
                  <a:cubicBezTo>
                    <a:pt x="13574" y="1"/>
                    <a:pt x="9874" y="645"/>
                    <a:pt x="7690" y="3301"/>
                  </a:cubicBezTo>
                  <a:cubicBezTo>
                    <a:pt x="5897" y="5702"/>
                    <a:pt x="4529" y="8408"/>
                    <a:pt x="3708" y="11295"/>
                  </a:cubicBezTo>
                  <a:cubicBezTo>
                    <a:pt x="0" y="25095"/>
                    <a:pt x="2918" y="34305"/>
                    <a:pt x="5076" y="55733"/>
                  </a:cubicBezTo>
                  <a:cubicBezTo>
                    <a:pt x="5076" y="55885"/>
                    <a:pt x="5076" y="56037"/>
                    <a:pt x="5076" y="56189"/>
                  </a:cubicBezTo>
                  <a:cubicBezTo>
                    <a:pt x="5046" y="57266"/>
                    <a:pt x="5899" y="58166"/>
                    <a:pt x="6968" y="58166"/>
                  </a:cubicBezTo>
                  <a:cubicBezTo>
                    <a:pt x="6986" y="58166"/>
                    <a:pt x="7004" y="58166"/>
                    <a:pt x="7022" y="58165"/>
                  </a:cubicBezTo>
                  <a:cubicBezTo>
                    <a:pt x="16627" y="57922"/>
                    <a:pt x="26110" y="56250"/>
                    <a:pt x="35198" y="53211"/>
                  </a:cubicBezTo>
                  <a:cubicBezTo>
                    <a:pt x="35077" y="52694"/>
                    <a:pt x="34925" y="52208"/>
                    <a:pt x="34834" y="51630"/>
                  </a:cubicBezTo>
                  <a:cubicBezTo>
                    <a:pt x="33192" y="45186"/>
                    <a:pt x="33405" y="42329"/>
                    <a:pt x="33010" y="40323"/>
                  </a:cubicBezTo>
                  <a:cubicBezTo>
                    <a:pt x="31976" y="35368"/>
                    <a:pt x="33071" y="33332"/>
                    <a:pt x="34256" y="28438"/>
                  </a:cubicBezTo>
                  <a:cubicBezTo>
                    <a:pt x="35168" y="24700"/>
                    <a:pt x="36414" y="18468"/>
                    <a:pt x="37417" y="14760"/>
                  </a:cubicBezTo>
                  <a:cubicBezTo>
                    <a:pt x="38390" y="11022"/>
                    <a:pt x="38208" y="6614"/>
                    <a:pt x="35381" y="3970"/>
                  </a:cubicBezTo>
                  <a:cubicBezTo>
                    <a:pt x="33739" y="2420"/>
                    <a:pt x="31399" y="1781"/>
                    <a:pt x="29180" y="1325"/>
                  </a:cubicBezTo>
                  <a:cubicBezTo>
                    <a:pt x="26931" y="869"/>
                    <a:pt x="24681" y="535"/>
                    <a:pt x="22432" y="353"/>
                  </a:cubicBezTo>
                  <a:cubicBezTo>
                    <a:pt x="20889" y="192"/>
                    <a:pt x="19020" y="1"/>
                    <a:pt x="17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543;p79">
              <a:extLst>
                <a:ext uri="{FF2B5EF4-FFF2-40B4-BE49-F238E27FC236}">
                  <a16:creationId xmlns:a16="http://schemas.microsoft.com/office/drawing/2014/main" id="{08BFF50F-C4ED-F5F3-F3DD-63439C78E5F9}"/>
                </a:ext>
              </a:extLst>
            </p:cNvPr>
            <p:cNvSpPr/>
            <p:nvPr/>
          </p:nvSpPr>
          <p:spPr>
            <a:xfrm>
              <a:off x="4243616" y="2867876"/>
              <a:ext cx="178521" cy="58592"/>
            </a:xfrm>
            <a:custGeom>
              <a:avLst/>
              <a:gdLst/>
              <a:ahLst/>
              <a:cxnLst/>
              <a:rect l="l" t="t" r="r" b="b"/>
              <a:pathLst>
                <a:path w="11581" h="3801" extrusionOk="0">
                  <a:moveTo>
                    <a:pt x="3556" y="1"/>
                  </a:moveTo>
                  <a:cubicBezTo>
                    <a:pt x="2523" y="61"/>
                    <a:pt x="1641" y="761"/>
                    <a:pt x="851" y="1460"/>
                  </a:cubicBezTo>
                  <a:cubicBezTo>
                    <a:pt x="426" y="1794"/>
                    <a:pt x="0" y="2219"/>
                    <a:pt x="61" y="2767"/>
                  </a:cubicBezTo>
                  <a:cubicBezTo>
                    <a:pt x="122" y="3162"/>
                    <a:pt x="395" y="3466"/>
                    <a:pt x="760" y="3618"/>
                  </a:cubicBezTo>
                  <a:cubicBezTo>
                    <a:pt x="1125" y="3739"/>
                    <a:pt x="1520" y="3800"/>
                    <a:pt x="1915" y="3800"/>
                  </a:cubicBezTo>
                  <a:cubicBezTo>
                    <a:pt x="5350" y="3800"/>
                    <a:pt x="8724" y="2736"/>
                    <a:pt x="11581" y="791"/>
                  </a:cubicBezTo>
                  <a:lnTo>
                    <a:pt x="11581" y="791"/>
                  </a:lnTo>
                  <a:cubicBezTo>
                    <a:pt x="10920" y="875"/>
                    <a:pt x="10256" y="916"/>
                    <a:pt x="9593" y="916"/>
                  </a:cubicBezTo>
                  <a:cubicBezTo>
                    <a:pt x="8091" y="916"/>
                    <a:pt x="6592" y="705"/>
                    <a:pt x="5137" y="305"/>
                  </a:cubicBezTo>
                  <a:cubicBezTo>
                    <a:pt x="4620" y="122"/>
                    <a:pt x="4103" y="31"/>
                    <a:pt x="3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544;p79">
              <a:extLst>
                <a:ext uri="{FF2B5EF4-FFF2-40B4-BE49-F238E27FC236}">
                  <a16:creationId xmlns:a16="http://schemas.microsoft.com/office/drawing/2014/main" id="{75699769-D6A8-07BF-82E6-3152B4EE64B4}"/>
                </a:ext>
              </a:extLst>
            </p:cNvPr>
            <p:cNvSpPr/>
            <p:nvPr/>
          </p:nvSpPr>
          <p:spPr>
            <a:xfrm>
              <a:off x="4112407" y="3307952"/>
              <a:ext cx="511670" cy="482089"/>
            </a:xfrm>
            <a:custGeom>
              <a:avLst/>
              <a:gdLst/>
              <a:ahLst/>
              <a:cxnLst/>
              <a:rect l="l" t="t" r="r" b="b"/>
              <a:pathLst>
                <a:path w="33193" h="31274" extrusionOk="0">
                  <a:moveTo>
                    <a:pt x="13660" y="1"/>
                  </a:moveTo>
                  <a:cubicBezTo>
                    <a:pt x="9037" y="1"/>
                    <a:pt x="4379" y="504"/>
                    <a:pt x="0" y="1333"/>
                  </a:cubicBezTo>
                  <a:cubicBezTo>
                    <a:pt x="395" y="8628"/>
                    <a:pt x="1854" y="16805"/>
                    <a:pt x="3070" y="28811"/>
                  </a:cubicBezTo>
                  <a:cubicBezTo>
                    <a:pt x="3070" y="28963"/>
                    <a:pt x="3070" y="29115"/>
                    <a:pt x="3070" y="29267"/>
                  </a:cubicBezTo>
                  <a:cubicBezTo>
                    <a:pt x="3040" y="30361"/>
                    <a:pt x="3921" y="31273"/>
                    <a:pt x="5016" y="31273"/>
                  </a:cubicBezTo>
                  <a:cubicBezTo>
                    <a:pt x="14590" y="31030"/>
                    <a:pt x="24104" y="29358"/>
                    <a:pt x="33192" y="26319"/>
                  </a:cubicBezTo>
                  <a:cubicBezTo>
                    <a:pt x="33071" y="25802"/>
                    <a:pt x="32919" y="25285"/>
                    <a:pt x="32797" y="24738"/>
                  </a:cubicBezTo>
                  <a:cubicBezTo>
                    <a:pt x="31156" y="18294"/>
                    <a:pt x="31399" y="15437"/>
                    <a:pt x="30973" y="13431"/>
                  </a:cubicBezTo>
                  <a:cubicBezTo>
                    <a:pt x="30092" y="9145"/>
                    <a:pt x="30791" y="7017"/>
                    <a:pt x="31794" y="3340"/>
                  </a:cubicBezTo>
                  <a:cubicBezTo>
                    <a:pt x="26364" y="960"/>
                    <a:pt x="20045" y="1"/>
                    <a:pt x="136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545;p79">
              <a:extLst>
                <a:ext uri="{FF2B5EF4-FFF2-40B4-BE49-F238E27FC236}">
                  <a16:creationId xmlns:a16="http://schemas.microsoft.com/office/drawing/2014/main" id="{EA7B2E4D-9F35-E30A-8258-172781F3DE5A}"/>
                </a:ext>
              </a:extLst>
            </p:cNvPr>
            <p:cNvSpPr/>
            <p:nvPr/>
          </p:nvSpPr>
          <p:spPr>
            <a:xfrm>
              <a:off x="4439018" y="2963935"/>
              <a:ext cx="233352" cy="774064"/>
            </a:xfrm>
            <a:custGeom>
              <a:avLst/>
              <a:gdLst/>
              <a:ahLst/>
              <a:cxnLst/>
              <a:rect l="l" t="t" r="r" b="b"/>
              <a:pathLst>
                <a:path w="15138" h="50215" extrusionOk="0">
                  <a:moveTo>
                    <a:pt x="12766" y="1"/>
                  </a:moveTo>
                  <a:cubicBezTo>
                    <a:pt x="0" y="12311"/>
                    <a:pt x="1915" y="33922"/>
                    <a:pt x="6809" y="50214"/>
                  </a:cubicBezTo>
                  <a:cubicBezTo>
                    <a:pt x="8541" y="49758"/>
                    <a:pt x="10274" y="49211"/>
                    <a:pt x="12006" y="48634"/>
                  </a:cubicBezTo>
                  <a:cubicBezTo>
                    <a:pt x="11885" y="48117"/>
                    <a:pt x="11733" y="47631"/>
                    <a:pt x="11642" y="47053"/>
                  </a:cubicBezTo>
                  <a:cubicBezTo>
                    <a:pt x="10000" y="40609"/>
                    <a:pt x="10213" y="37752"/>
                    <a:pt x="9818" y="35746"/>
                  </a:cubicBezTo>
                  <a:cubicBezTo>
                    <a:pt x="8784" y="30791"/>
                    <a:pt x="9879" y="28755"/>
                    <a:pt x="11064" y="23861"/>
                  </a:cubicBezTo>
                  <a:cubicBezTo>
                    <a:pt x="11976" y="20123"/>
                    <a:pt x="13222" y="13891"/>
                    <a:pt x="14225" y="10183"/>
                  </a:cubicBezTo>
                  <a:cubicBezTo>
                    <a:pt x="15137" y="6718"/>
                    <a:pt x="15016" y="2676"/>
                    <a:pt x="12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546;p79">
              <a:extLst>
                <a:ext uri="{FF2B5EF4-FFF2-40B4-BE49-F238E27FC236}">
                  <a16:creationId xmlns:a16="http://schemas.microsoft.com/office/drawing/2014/main" id="{D6E57462-CCBE-BBEF-8805-59C800155499}"/>
                </a:ext>
              </a:extLst>
            </p:cNvPr>
            <p:cNvSpPr/>
            <p:nvPr/>
          </p:nvSpPr>
          <p:spPr>
            <a:xfrm>
              <a:off x="4535540" y="3190741"/>
              <a:ext cx="44534" cy="536504"/>
            </a:xfrm>
            <a:custGeom>
              <a:avLst/>
              <a:gdLst/>
              <a:ahLst/>
              <a:cxnLst/>
              <a:rect l="l" t="t" r="r" b="b"/>
              <a:pathLst>
                <a:path w="2889" h="34804" extrusionOk="0">
                  <a:moveTo>
                    <a:pt x="2523" y="0"/>
                  </a:moveTo>
                  <a:cubicBezTo>
                    <a:pt x="183" y="11459"/>
                    <a:pt x="1" y="23253"/>
                    <a:pt x="2007" y="34803"/>
                  </a:cubicBezTo>
                  <a:lnTo>
                    <a:pt x="2402" y="34712"/>
                  </a:lnTo>
                  <a:cubicBezTo>
                    <a:pt x="396" y="23253"/>
                    <a:pt x="578" y="11490"/>
                    <a:pt x="2888" y="91"/>
                  </a:cubicBezTo>
                  <a:lnTo>
                    <a:pt x="2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547;p79">
              <a:extLst>
                <a:ext uri="{FF2B5EF4-FFF2-40B4-BE49-F238E27FC236}">
                  <a16:creationId xmlns:a16="http://schemas.microsoft.com/office/drawing/2014/main" id="{DDF0B7A1-BA8B-1645-8467-4AF3A556B2D6}"/>
                </a:ext>
              </a:extLst>
            </p:cNvPr>
            <p:cNvSpPr/>
            <p:nvPr/>
          </p:nvSpPr>
          <p:spPr>
            <a:xfrm>
              <a:off x="5112376" y="3322474"/>
              <a:ext cx="208056" cy="149418"/>
            </a:xfrm>
            <a:custGeom>
              <a:avLst/>
              <a:gdLst/>
              <a:ahLst/>
              <a:cxnLst/>
              <a:rect l="l" t="t" r="r" b="b"/>
              <a:pathLst>
                <a:path w="13497" h="9693" extrusionOk="0">
                  <a:moveTo>
                    <a:pt x="2985" y="0"/>
                  </a:moveTo>
                  <a:cubicBezTo>
                    <a:pt x="2912" y="0"/>
                    <a:pt x="2839" y="9"/>
                    <a:pt x="2767" y="27"/>
                  </a:cubicBezTo>
                  <a:cubicBezTo>
                    <a:pt x="2341" y="148"/>
                    <a:pt x="2189" y="665"/>
                    <a:pt x="2128" y="1121"/>
                  </a:cubicBezTo>
                  <a:lnTo>
                    <a:pt x="1703" y="3401"/>
                  </a:lnTo>
                  <a:cubicBezTo>
                    <a:pt x="1125" y="3583"/>
                    <a:pt x="578" y="3735"/>
                    <a:pt x="1" y="3826"/>
                  </a:cubicBezTo>
                  <a:cubicBezTo>
                    <a:pt x="1429" y="5437"/>
                    <a:pt x="2250" y="7534"/>
                    <a:pt x="2280" y="9693"/>
                  </a:cubicBezTo>
                  <a:cubicBezTo>
                    <a:pt x="3770" y="9054"/>
                    <a:pt x="5168" y="8234"/>
                    <a:pt x="6445" y="7261"/>
                  </a:cubicBezTo>
                  <a:cubicBezTo>
                    <a:pt x="6961" y="7369"/>
                    <a:pt x="7487" y="7430"/>
                    <a:pt x="8002" y="7430"/>
                  </a:cubicBezTo>
                  <a:cubicBezTo>
                    <a:pt x="8790" y="7430"/>
                    <a:pt x="9552" y="7288"/>
                    <a:pt x="10214" y="6957"/>
                  </a:cubicBezTo>
                  <a:cubicBezTo>
                    <a:pt x="10639" y="6653"/>
                    <a:pt x="11095" y="6440"/>
                    <a:pt x="11581" y="6227"/>
                  </a:cubicBezTo>
                  <a:cubicBezTo>
                    <a:pt x="11597" y="6224"/>
                    <a:pt x="11610" y="6222"/>
                    <a:pt x="11622" y="6222"/>
                  </a:cubicBezTo>
                  <a:cubicBezTo>
                    <a:pt x="11991" y="6222"/>
                    <a:pt x="10853" y="7994"/>
                    <a:pt x="12767" y="8112"/>
                  </a:cubicBezTo>
                  <a:cubicBezTo>
                    <a:pt x="13071" y="7291"/>
                    <a:pt x="13284" y="6471"/>
                    <a:pt x="13466" y="5650"/>
                  </a:cubicBezTo>
                  <a:cubicBezTo>
                    <a:pt x="13496" y="5255"/>
                    <a:pt x="13375" y="4860"/>
                    <a:pt x="13071" y="4616"/>
                  </a:cubicBezTo>
                  <a:cubicBezTo>
                    <a:pt x="12919" y="4525"/>
                    <a:pt x="12736" y="4404"/>
                    <a:pt x="12615" y="4282"/>
                  </a:cubicBezTo>
                  <a:cubicBezTo>
                    <a:pt x="12372" y="4039"/>
                    <a:pt x="12433" y="3644"/>
                    <a:pt x="12129" y="3370"/>
                  </a:cubicBezTo>
                  <a:cubicBezTo>
                    <a:pt x="11825" y="3127"/>
                    <a:pt x="11369" y="3340"/>
                    <a:pt x="11034" y="3127"/>
                  </a:cubicBezTo>
                  <a:cubicBezTo>
                    <a:pt x="10700" y="2914"/>
                    <a:pt x="10730" y="2398"/>
                    <a:pt x="10457" y="2094"/>
                  </a:cubicBezTo>
                  <a:cubicBezTo>
                    <a:pt x="10001" y="1638"/>
                    <a:pt x="9211" y="2033"/>
                    <a:pt x="8694" y="1668"/>
                  </a:cubicBezTo>
                  <a:cubicBezTo>
                    <a:pt x="8359" y="1425"/>
                    <a:pt x="8268" y="939"/>
                    <a:pt x="7904" y="726"/>
                  </a:cubicBezTo>
                  <a:cubicBezTo>
                    <a:pt x="7747" y="667"/>
                    <a:pt x="7602" y="633"/>
                    <a:pt x="7454" y="633"/>
                  </a:cubicBezTo>
                  <a:cubicBezTo>
                    <a:pt x="7373" y="633"/>
                    <a:pt x="7291" y="643"/>
                    <a:pt x="7204" y="665"/>
                  </a:cubicBezTo>
                  <a:cubicBezTo>
                    <a:pt x="6232" y="756"/>
                    <a:pt x="5259" y="969"/>
                    <a:pt x="4347" y="1303"/>
                  </a:cubicBezTo>
                  <a:cubicBezTo>
                    <a:pt x="4226" y="969"/>
                    <a:pt x="4013" y="635"/>
                    <a:pt x="3770" y="361"/>
                  </a:cubicBezTo>
                  <a:cubicBezTo>
                    <a:pt x="3575" y="141"/>
                    <a:pt x="3281" y="0"/>
                    <a:pt x="2985" y="0"/>
                  </a:cubicBezTo>
                  <a:close/>
                </a:path>
              </a:pathLst>
            </a:custGeom>
            <a:solidFill>
              <a:srgbClr val="E8B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548;p79">
              <a:extLst>
                <a:ext uri="{FF2B5EF4-FFF2-40B4-BE49-F238E27FC236}">
                  <a16:creationId xmlns:a16="http://schemas.microsoft.com/office/drawing/2014/main" id="{B1A5F0CA-F015-0618-A08F-72BDCECF71D2}"/>
                </a:ext>
              </a:extLst>
            </p:cNvPr>
            <p:cNvSpPr/>
            <p:nvPr/>
          </p:nvSpPr>
          <p:spPr>
            <a:xfrm>
              <a:off x="5114719" y="3362696"/>
              <a:ext cx="97007" cy="112946"/>
            </a:xfrm>
            <a:custGeom>
              <a:avLst/>
              <a:gdLst/>
              <a:ahLst/>
              <a:cxnLst/>
              <a:rect l="l" t="t" r="r" b="b"/>
              <a:pathLst>
                <a:path w="6293" h="7327" extrusionOk="0">
                  <a:moveTo>
                    <a:pt x="1013" y="1"/>
                  </a:moveTo>
                  <a:cubicBezTo>
                    <a:pt x="591" y="1"/>
                    <a:pt x="202" y="237"/>
                    <a:pt x="1" y="640"/>
                  </a:cubicBezTo>
                  <a:cubicBezTo>
                    <a:pt x="1520" y="2615"/>
                    <a:pt x="2615" y="4895"/>
                    <a:pt x="3223" y="7327"/>
                  </a:cubicBezTo>
                  <a:lnTo>
                    <a:pt x="6293" y="5199"/>
                  </a:lnTo>
                  <a:cubicBezTo>
                    <a:pt x="5897" y="3345"/>
                    <a:pt x="4408" y="1795"/>
                    <a:pt x="2767" y="700"/>
                  </a:cubicBezTo>
                  <a:cubicBezTo>
                    <a:pt x="2341" y="366"/>
                    <a:pt x="1824" y="153"/>
                    <a:pt x="1277" y="32"/>
                  </a:cubicBezTo>
                  <a:cubicBezTo>
                    <a:pt x="1189" y="11"/>
                    <a:pt x="1100" y="1"/>
                    <a:pt x="1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549;p79">
              <a:extLst>
                <a:ext uri="{FF2B5EF4-FFF2-40B4-BE49-F238E27FC236}">
                  <a16:creationId xmlns:a16="http://schemas.microsoft.com/office/drawing/2014/main" id="{06C842F2-2BAE-18D8-AA22-D58CA0817117}"/>
                </a:ext>
              </a:extLst>
            </p:cNvPr>
            <p:cNvSpPr/>
            <p:nvPr/>
          </p:nvSpPr>
          <p:spPr>
            <a:xfrm>
              <a:off x="4487750" y="2945960"/>
              <a:ext cx="695340" cy="602079"/>
            </a:xfrm>
            <a:custGeom>
              <a:avLst/>
              <a:gdLst/>
              <a:ahLst/>
              <a:cxnLst/>
              <a:rect l="l" t="t" r="r" b="b"/>
              <a:pathLst>
                <a:path w="45108" h="39058" extrusionOk="0">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550;p79">
              <a:extLst>
                <a:ext uri="{FF2B5EF4-FFF2-40B4-BE49-F238E27FC236}">
                  <a16:creationId xmlns:a16="http://schemas.microsoft.com/office/drawing/2014/main" id="{9583A9C0-83A7-3009-BBDA-8B5C336CE022}"/>
                </a:ext>
              </a:extLst>
            </p:cNvPr>
            <p:cNvSpPr/>
            <p:nvPr/>
          </p:nvSpPr>
          <p:spPr>
            <a:xfrm>
              <a:off x="4124586" y="2866010"/>
              <a:ext cx="433424" cy="262857"/>
            </a:xfrm>
            <a:custGeom>
              <a:avLst/>
              <a:gdLst/>
              <a:ahLst/>
              <a:cxnLst/>
              <a:rect l="l" t="t" r="r" b="b"/>
              <a:pathLst>
                <a:path w="28117" h="17052" extrusionOk="0">
                  <a:moveTo>
                    <a:pt x="11521" y="0"/>
                  </a:moveTo>
                  <a:lnTo>
                    <a:pt x="11521" y="0"/>
                  </a:lnTo>
                  <a:cubicBezTo>
                    <a:pt x="8846" y="669"/>
                    <a:pt x="6323" y="1854"/>
                    <a:pt x="3830" y="3009"/>
                  </a:cubicBezTo>
                  <a:cubicBezTo>
                    <a:pt x="2767" y="3496"/>
                    <a:pt x="1672" y="4012"/>
                    <a:pt x="973" y="4955"/>
                  </a:cubicBezTo>
                  <a:cubicBezTo>
                    <a:pt x="122" y="6049"/>
                    <a:pt x="1" y="7569"/>
                    <a:pt x="213" y="8936"/>
                  </a:cubicBezTo>
                  <a:cubicBezTo>
                    <a:pt x="426" y="10304"/>
                    <a:pt x="943" y="11581"/>
                    <a:pt x="1308" y="12949"/>
                  </a:cubicBezTo>
                  <a:cubicBezTo>
                    <a:pt x="1642" y="14316"/>
                    <a:pt x="1855" y="15745"/>
                    <a:pt x="1399" y="17052"/>
                  </a:cubicBezTo>
                  <a:cubicBezTo>
                    <a:pt x="5411" y="16961"/>
                    <a:pt x="9636" y="16778"/>
                    <a:pt x="13040" y="14651"/>
                  </a:cubicBezTo>
                  <a:cubicBezTo>
                    <a:pt x="16110" y="12705"/>
                    <a:pt x="18086" y="9453"/>
                    <a:pt x="20882" y="7113"/>
                  </a:cubicBezTo>
                  <a:cubicBezTo>
                    <a:pt x="22949" y="5350"/>
                    <a:pt x="25442" y="4164"/>
                    <a:pt x="28117" y="3648"/>
                  </a:cubicBezTo>
                  <a:cubicBezTo>
                    <a:pt x="26962" y="1702"/>
                    <a:pt x="24895" y="426"/>
                    <a:pt x="22615" y="304"/>
                  </a:cubicBezTo>
                  <a:cubicBezTo>
                    <a:pt x="22475" y="295"/>
                    <a:pt x="22335" y="291"/>
                    <a:pt x="22196" y="291"/>
                  </a:cubicBezTo>
                  <a:cubicBezTo>
                    <a:pt x="20399" y="291"/>
                    <a:pt x="18652" y="988"/>
                    <a:pt x="16931" y="1581"/>
                  </a:cubicBezTo>
                  <a:cubicBezTo>
                    <a:pt x="14378" y="2492"/>
                    <a:pt x="11733" y="3161"/>
                    <a:pt x="9028" y="3556"/>
                  </a:cubicBezTo>
                  <a:cubicBezTo>
                    <a:pt x="8972" y="3565"/>
                    <a:pt x="8912" y="3569"/>
                    <a:pt x="8850" y="3569"/>
                  </a:cubicBezTo>
                  <a:cubicBezTo>
                    <a:pt x="8474" y="3569"/>
                    <a:pt x="8034" y="3409"/>
                    <a:pt x="8086" y="3070"/>
                  </a:cubicBezTo>
                  <a:cubicBezTo>
                    <a:pt x="8147" y="2918"/>
                    <a:pt x="8238" y="2796"/>
                    <a:pt x="8359" y="2705"/>
                  </a:cubicBezTo>
                  <a:lnTo>
                    <a:pt x="1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551;p79">
              <a:extLst>
                <a:ext uri="{FF2B5EF4-FFF2-40B4-BE49-F238E27FC236}">
                  <a16:creationId xmlns:a16="http://schemas.microsoft.com/office/drawing/2014/main" id="{E6D251B0-E1C0-1C7B-1781-BE4EE9BE11C5}"/>
                </a:ext>
              </a:extLst>
            </p:cNvPr>
            <p:cNvSpPr/>
            <p:nvPr/>
          </p:nvSpPr>
          <p:spPr>
            <a:xfrm>
              <a:off x="4514451" y="2515025"/>
              <a:ext cx="53428" cy="141988"/>
            </a:xfrm>
            <a:custGeom>
              <a:avLst/>
              <a:gdLst/>
              <a:ahLst/>
              <a:cxnLst/>
              <a:rect l="l" t="t" r="r" b="b"/>
              <a:pathLst>
                <a:path w="3466" h="9211" extrusionOk="0">
                  <a:moveTo>
                    <a:pt x="1" y="1"/>
                  </a:moveTo>
                  <a:cubicBezTo>
                    <a:pt x="700" y="2858"/>
                    <a:pt x="761" y="5837"/>
                    <a:pt x="244" y="8724"/>
                  </a:cubicBezTo>
                  <a:lnTo>
                    <a:pt x="1733" y="9211"/>
                  </a:lnTo>
                  <a:cubicBezTo>
                    <a:pt x="2676" y="6749"/>
                    <a:pt x="3253" y="4195"/>
                    <a:pt x="3466" y="1551"/>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552;p79">
              <a:extLst>
                <a:ext uri="{FF2B5EF4-FFF2-40B4-BE49-F238E27FC236}">
                  <a16:creationId xmlns:a16="http://schemas.microsoft.com/office/drawing/2014/main" id="{41FE0439-9A65-574B-D3B4-C81DC17588AF}"/>
                </a:ext>
              </a:extLst>
            </p:cNvPr>
            <p:cNvSpPr/>
            <p:nvPr/>
          </p:nvSpPr>
          <p:spPr>
            <a:xfrm>
              <a:off x="4466197" y="2631928"/>
              <a:ext cx="105439" cy="135066"/>
            </a:xfrm>
            <a:custGeom>
              <a:avLst/>
              <a:gdLst/>
              <a:ahLst/>
              <a:cxnLst/>
              <a:rect l="l" t="t" r="r" b="b"/>
              <a:pathLst>
                <a:path w="6840" h="8762" extrusionOk="0">
                  <a:moveTo>
                    <a:pt x="3646" y="1"/>
                  </a:moveTo>
                  <a:cubicBezTo>
                    <a:pt x="3502" y="1"/>
                    <a:pt x="3360" y="24"/>
                    <a:pt x="3222" y="77"/>
                  </a:cubicBezTo>
                  <a:cubicBezTo>
                    <a:pt x="2766" y="290"/>
                    <a:pt x="2432" y="655"/>
                    <a:pt x="2219" y="1111"/>
                  </a:cubicBezTo>
                  <a:cubicBezTo>
                    <a:pt x="1672" y="2053"/>
                    <a:pt x="1155" y="3026"/>
                    <a:pt x="729" y="4029"/>
                  </a:cubicBezTo>
                  <a:cubicBezTo>
                    <a:pt x="334" y="4910"/>
                    <a:pt x="0" y="5944"/>
                    <a:pt x="426" y="6825"/>
                  </a:cubicBezTo>
                  <a:cubicBezTo>
                    <a:pt x="821" y="7707"/>
                    <a:pt x="1854" y="8132"/>
                    <a:pt x="2796" y="8436"/>
                  </a:cubicBezTo>
                  <a:cubicBezTo>
                    <a:pt x="3262" y="8609"/>
                    <a:pt x="3767" y="8762"/>
                    <a:pt x="4244" y="8762"/>
                  </a:cubicBezTo>
                  <a:cubicBezTo>
                    <a:pt x="4608" y="8762"/>
                    <a:pt x="4956" y="8673"/>
                    <a:pt x="5258" y="8436"/>
                  </a:cubicBezTo>
                  <a:cubicBezTo>
                    <a:pt x="5745" y="8071"/>
                    <a:pt x="5897" y="7403"/>
                    <a:pt x="6018" y="6795"/>
                  </a:cubicBezTo>
                  <a:cubicBezTo>
                    <a:pt x="6201" y="5761"/>
                    <a:pt x="6413" y="4758"/>
                    <a:pt x="6596" y="3755"/>
                  </a:cubicBezTo>
                  <a:cubicBezTo>
                    <a:pt x="6717" y="3026"/>
                    <a:pt x="6839" y="2266"/>
                    <a:pt x="6505" y="1628"/>
                  </a:cubicBezTo>
                  <a:cubicBezTo>
                    <a:pt x="6170" y="989"/>
                    <a:pt x="5532" y="685"/>
                    <a:pt x="4924" y="381"/>
                  </a:cubicBezTo>
                  <a:cubicBezTo>
                    <a:pt x="4515" y="200"/>
                    <a:pt x="4072" y="1"/>
                    <a:pt x="3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553;p79">
              <a:extLst>
                <a:ext uri="{FF2B5EF4-FFF2-40B4-BE49-F238E27FC236}">
                  <a16:creationId xmlns:a16="http://schemas.microsoft.com/office/drawing/2014/main" id="{F947300E-8BDE-C64B-B079-C2DD9C9A3A77}"/>
                </a:ext>
              </a:extLst>
            </p:cNvPr>
            <p:cNvSpPr/>
            <p:nvPr/>
          </p:nvSpPr>
          <p:spPr>
            <a:xfrm>
              <a:off x="4494779" y="2654204"/>
              <a:ext cx="78724" cy="108229"/>
            </a:xfrm>
            <a:custGeom>
              <a:avLst/>
              <a:gdLst/>
              <a:ahLst/>
              <a:cxnLst/>
              <a:rect l="l" t="t" r="r" b="b"/>
              <a:pathLst>
                <a:path w="5107" h="7021" extrusionOk="0">
                  <a:moveTo>
                    <a:pt x="3209" y="1"/>
                  </a:moveTo>
                  <a:cubicBezTo>
                    <a:pt x="2772" y="1"/>
                    <a:pt x="2321" y="129"/>
                    <a:pt x="1945" y="365"/>
                  </a:cubicBezTo>
                  <a:cubicBezTo>
                    <a:pt x="1186" y="912"/>
                    <a:pt x="638" y="1733"/>
                    <a:pt x="365" y="2645"/>
                  </a:cubicBezTo>
                  <a:cubicBezTo>
                    <a:pt x="61" y="3435"/>
                    <a:pt x="0" y="4256"/>
                    <a:pt x="122" y="5076"/>
                  </a:cubicBezTo>
                  <a:cubicBezTo>
                    <a:pt x="274" y="5927"/>
                    <a:pt x="851" y="6596"/>
                    <a:pt x="1611" y="6930"/>
                  </a:cubicBezTo>
                  <a:cubicBezTo>
                    <a:pt x="1807" y="6992"/>
                    <a:pt x="2007" y="7021"/>
                    <a:pt x="2206" y="7021"/>
                  </a:cubicBezTo>
                  <a:cubicBezTo>
                    <a:pt x="3091" y="7021"/>
                    <a:pt x="3967" y="6459"/>
                    <a:pt x="4438" y="5715"/>
                  </a:cubicBezTo>
                  <a:cubicBezTo>
                    <a:pt x="5015" y="4772"/>
                    <a:pt x="5107" y="3617"/>
                    <a:pt x="5107" y="2493"/>
                  </a:cubicBezTo>
                  <a:cubicBezTo>
                    <a:pt x="5107" y="1824"/>
                    <a:pt x="5015" y="1094"/>
                    <a:pt x="4559" y="578"/>
                  </a:cubicBezTo>
                  <a:cubicBezTo>
                    <a:pt x="4229" y="182"/>
                    <a:pt x="3729" y="1"/>
                    <a:pt x="3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554;p79">
              <a:extLst>
                <a:ext uri="{FF2B5EF4-FFF2-40B4-BE49-F238E27FC236}">
                  <a16:creationId xmlns:a16="http://schemas.microsoft.com/office/drawing/2014/main" id="{6BD27757-8481-B5D5-E408-663B9CDEA6ED}"/>
                </a:ext>
              </a:extLst>
            </p:cNvPr>
            <p:cNvSpPr/>
            <p:nvPr/>
          </p:nvSpPr>
          <p:spPr>
            <a:xfrm>
              <a:off x="4461973" y="3780696"/>
              <a:ext cx="104976" cy="133078"/>
            </a:xfrm>
            <a:custGeom>
              <a:avLst/>
              <a:gdLst/>
              <a:ahLst/>
              <a:cxnLst/>
              <a:rect l="l" t="t" r="r" b="b"/>
              <a:pathLst>
                <a:path w="6810" h="8633" extrusionOk="0">
                  <a:moveTo>
                    <a:pt x="2189" y="395"/>
                  </a:moveTo>
                  <a:cubicBezTo>
                    <a:pt x="2675" y="395"/>
                    <a:pt x="3131" y="547"/>
                    <a:pt x="3557" y="760"/>
                  </a:cubicBezTo>
                  <a:cubicBezTo>
                    <a:pt x="5350" y="1763"/>
                    <a:pt x="6414" y="3648"/>
                    <a:pt x="6353" y="5684"/>
                  </a:cubicBezTo>
                  <a:cubicBezTo>
                    <a:pt x="6292" y="6566"/>
                    <a:pt x="5928" y="7660"/>
                    <a:pt x="5046" y="8085"/>
                  </a:cubicBezTo>
                  <a:cubicBezTo>
                    <a:pt x="4803" y="8177"/>
                    <a:pt x="4529" y="8237"/>
                    <a:pt x="4225" y="8237"/>
                  </a:cubicBezTo>
                  <a:cubicBezTo>
                    <a:pt x="3709" y="8237"/>
                    <a:pt x="3192" y="8085"/>
                    <a:pt x="2766" y="7812"/>
                  </a:cubicBezTo>
                  <a:cubicBezTo>
                    <a:pt x="943" y="6718"/>
                    <a:pt x="396" y="4408"/>
                    <a:pt x="487" y="2645"/>
                  </a:cubicBezTo>
                  <a:cubicBezTo>
                    <a:pt x="548" y="1642"/>
                    <a:pt x="852" y="942"/>
                    <a:pt x="1368" y="608"/>
                  </a:cubicBezTo>
                  <a:cubicBezTo>
                    <a:pt x="1611" y="456"/>
                    <a:pt x="1915" y="395"/>
                    <a:pt x="2189" y="395"/>
                  </a:cubicBezTo>
                  <a:close/>
                  <a:moveTo>
                    <a:pt x="2189" y="0"/>
                  </a:moveTo>
                  <a:cubicBezTo>
                    <a:pt x="1824" y="0"/>
                    <a:pt x="1459" y="91"/>
                    <a:pt x="1155" y="304"/>
                  </a:cubicBezTo>
                  <a:cubicBezTo>
                    <a:pt x="517" y="699"/>
                    <a:pt x="183" y="1459"/>
                    <a:pt x="122" y="2614"/>
                  </a:cubicBezTo>
                  <a:cubicBezTo>
                    <a:pt x="0" y="4499"/>
                    <a:pt x="608" y="6930"/>
                    <a:pt x="2554" y="8146"/>
                  </a:cubicBezTo>
                  <a:cubicBezTo>
                    <a:pt x="3070" y="8450"/>
                    <a:pt x="3648" y="8602"/>
                    <a:pt x="4225" y="8633"/>
                  </a:cubicBezTo>
                  <a:cubicBezTo>
                    <a:pt x="4560" y="8633"/>
                    <a:pt x="4925" y="8572"/>
                    <a:pt x="5229" y="8420"/>
                  </a:cubicBezTo>
                  <a:cubicBezTo>
                    <a:pt x="6110" y="7994"/>
                    <a:pt x="6657" y="6991"/>
                    <a:pt x="6718" y="5715"/>
                  </a:cubicBezTo>
                  <a:cubicBezTo>
                    <a:pt x="6809" y="3526"/>
                    <a:pt x="5654" y="1490"/>
                    <a:pt x="3739" y="426"/>
                  </a:cubicBezTo>
                  <a:cubicBezTo>
                    <a:pt x="3253" y="183"/>
                    <a:pt x="2736" y="31"/>
                    <a:pt x="2189" y="0"/>
                  </a:cubicBezTo>
                  <a:close/>
                </a:path>
              </a:pathLst>
            </a:custGeom>
            <a:solidFill>
              <a:srgbClr val="FAD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555;p79">
              <a:extLst>
                <a:ext uri="{FF2B5EF4-FFF2-40B4-BE49-F238E27FC236}">
                  <a16:creationId xmlns:a16="http://schemas.microsoft.com/office/drawing/2014/main" id="{EFD18F01-0108-31B6-7CA8-169719FEE62A}"/>
                </a:ext>
              </a:extLst>
            </p:cNvPr>
            <p:cNvSpPr/>
            <p:nvPr/>
          </p:nvSpPr>
          <p:spPr>
            <a:xfrm>
              <a:off x="5459137" y="2627010"/>
              <a:ext cx="517759" cy="866863"/>
            </a:xfrm>
            <a:custGeom>
              <a:avLst/>
              <a:gdLst/>
              <a:ahLst/>
              <a:cxnLst/>
              <a:rect l="l" t="t" r="r" b="b"/>
              <a:pathLst>
                <a:path w="33588" h="56235" extrusionOk="0">
                  <a:moveTo>
                    <a:pt x="10812" y="0"/>
                  </a:moveTo>
                  <a:cubicBezTo>
                    <a:pt x="7369" y="0"/>
                    <a:pt x="2865" y="803"/>
                    <a:pt x="0" y="3041"/>
                  </a:cubicBezTo>
                  <a:cubicBezTo>
                    <a:pt x="1247" y="19576"/>
                    <a:pt x="2341" y="38361"/>
                    <a:pt x="3557" y="54896"/>
                  </a:cubicBezTo>
                  <a:cubicBezTo>
                    <a:pt x="6785" y="55861"/>
                    <a:pt x="10099" y="56235"/>
                    <a:pt x="13445" y="56235"/>
                  </a:cubicBezTo>
                  <a:cubicBezTo>
                    <a:pt x="19265" y="56235"/>
                    <a:pt x="25181" y="55103"/>
                    <a:pt x="30913" y="53984"/>
                  </a:cubicBezTo>
                  <a:cubicBezTo>
                    <a:pt x="30913" y="38725"/>
                    <a:pt x="30943" y="23406"/>
                    <a:pt x="33253" y="8330"/>
                  </a:cubicBezTo>
                  <a:cubicBezTo>
                    <a:pt x="33436" y="7327"/>
                    <a:pt x="33588" y="6172"/>
                    <a:pt x="33162" y="5229"/>
                  </a:cubicBezTo>
                  <a:cubicBezTo>
                    <a:pt x="32585" y="3922"/>
                    <a:pt x="31095" y="3345"/>
                    <a:pt x="29727" y="2919"/>
                  </a:cubicBezTo>
                  <a:cubicBezTo>
                    <a:pt x="26992" y="2038"/>
                    <a:pt x="24226" y="1430"/>
                    <a:pt x="21399" y="1096"/>
                  </a:cubicBezTo>
                  <a:cubicBezTo>
                    <a:pt x="17843" y="579"/>
                    <a:pt x="14560" y="32"/>
                    <a:pt x="11004" y="1"/>
                  </a:cubicBezTo>
                  <a:cubicBezTo>
                    <a:pt x="10940" y="1"/>
                    <a:pt x="10876" y="0"/>
                    <a:pt x="108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556;p79">
              <a:extLst>
                <a:ext uri="{FF2B5EF4-FFF2-40B4-BE49-F238E27FC236}">
                  <a16:creationId xmlns:a16="http://schemas.microsoft.com/office/drawing/2014/main" id="{EDE64FB0-64F5-633F-FE13-766EB3721A5F}"/>
                </a:ext>
              </a:extLst>
            </p:cNvPr>
            <p:cNvSpPr/>
            <p:nvPr/>
          </p:nvSpPr>
          <p:spPr>
            <a:xfrm>
              <a:off x="5656420" y="2628428"/>
              <a:ext cx="37027" cy="856519"/>
            </a:xfrm>
            <a:custGeom>
              <a:avLst/>
              <a:gdLst/>
              <a:ahLst/>
              <a:cxnLst/>
              <a:rect l="l" t="t" r="r" b="b"/>
              <a:pathLst>
                <a:path w="2402" h="55564" extrusionOk="0">
                  <a:moveTo>
                    <a:pt x="0" y="0"/>
                  </a:moveTo>
                  <a:lnTo>
                    <a:pt x="0" y="396"/>
                  </a:lnTo>
                  <a:cubicBezTo>
                    <a:pt x="395" y="426"/>
                    <a:pt x="790" y="578"/>
                    <a:pt x="1064" y="882"/>
                  </a:cubicBezTo>
                  <a:cubicBezTo>
                    <a:pt x="1337" y="1186"/>
                    <a:pt x="1459" y="1611"/>
                    <a:pt x="1398" y="2007"/>
                  </a:cubicBezTo>
                  <a:cubicBezTo>
                    <a:pt x="1277" y="3770"/>
                    <a:pt x="1337" y="46445"/>
                    <a:pt x="1763" y="51886"/>
                  </a:cubicBezTo>
                  <a:cubicBezTo>
                    <a:pt x="1854" y="52646"/>
                    <a:pt x="1885" y="54743"/>
                    <a:pt x="1216" y="55260"/>
                  </a:cubicBezTo>
                  <a:lnTo>
                    <a:pt x="1459" y="55564"/>
                  </a:lnTo>
                  <a:cubicBezTo>
                    <a:pt x="2401" y="54804"/>
                    <a:pt x="2189" y="52159"/>
                    <a:pt x="2158" y="51855"/>
                  </a:cubicBezTo>
                  <a:cubicBezTo>
                    <a:pt x="1702" y="46415"/>
                    <a:pt x="1641" y="3800"/>
                    <a:pt x="1763" y="2037"/>
                  </a:cubicBezTo>
                  <a:cubicBezTo>
                    <a:pt x="1824" y="1520"/>
                    <a:pt x="1672" y="1004"/>
                    <a:pt x="1337" y="608"/>
                  </a:cubicBezTo>
                  <a:cubicBezTo>
                    <a:pt x="973" y="244"/>
                    <a:pt x="517" y="3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557;p79">
              <a:extLst>
                <a:ext uri="{FF2B5EF4-FFF2-40B4-BE49-F238E27FC236}">
                  <a16:creationId xmlns:a16="http://schemas.microsoft.com/office/drawing/2014/main" id="{A84E483E-4A2A-1171-B076-FFD9711660C8}"/>
                </a:ext>
              </a:extLst>
            </p:cNvPr>
            <p:cNvSpPr/>
            <p:nvPr/>
          </p:nvSpPr>
          <p:spPr>
            <a:xfrm>
              <a:off x="5685002" y="2699189"/>
              <a:ext cx="275050" cy="586633"/>
            </a:xfrm>
            <a:custGeom>
              <a:avLst/>
              <a:gdLst/>
              <a:ahLst/>
              <a:cxnLst/>
              <a:rect l="l" t="t" r="r" b="b"/>
              <a:pathLst>
                <a:path w="17843" h="38056" extrusionOk="0">
                  <a:moveTo>
                    <a:pt x="15320" y="0"/>
                  </a:moveTo>
                  <a:cubicBezTo>
                    <a:pt x="14864" y="61"/>
                    <a:pt x="14438" y="243"/>
                    <a:pt x="14043" y="487"/>
                  </a:cubicBezTo>
                  <a:cubicBezTo>
                    <a:pt x="10487" y="2493"/>
                    <a:pt x="7052" y="4712"/>
                    <a:pt x="3739" y="7113"/>
                  </a:cubicBezTo>
                  <a:cubicBezTo>
                    <a:pt x="2341" y="8085"/>
                    <a:pt x="912" y="9210"/>
                    <a:pt x="426" y="10851"/>
                  </a:cubicBezTo>
                  <a:cubicBezTo>
                    <a:pt x="0" y="12250"/>
                    <a:pt x="365" y="13800"/>
                    <a:pt x="669" y="15076"/>
                  </a:cubicBezTo>
                  <a:lnTo>
                    <a:pt x="6110" y="38055"/>
                  </a:lnTo>
                  <a:lnTo>
                    <a:pt x="6475" y="37964"/>
                  </a:lnTo>
                  <a:lnTo>
                    <a:pt x="1003" y="14985"/>
                  </a:lnTo>
                  <a:cubicBezTo>
                    <a:pt x="699" y="13709"/>
                    <a:pt x="365" y="12280"/>
                    <a:pt x="791" y="10943"/>
                  </a:cubicBezTo>
                  <a:cubicBezTo>
                    <a:pt x="1246" y="9423"/>
                    <a:pt x="2584" y="8359"/>
                    <a:pt x="3952" y="7417"/>
                  </a:cubicBezTo>
                  <a:cubicBezTo>
                    <a:pt x="7265" y="5046"/>
                    <a:pt x="10700" y="2827"/>
                    <a:pt x="14225" y="821"/>
                  </a:cubicBezTo>
                  <a:cubicBezTo>
                    <a:pt x="14560" y="578"/>
                    <a:pt x="14925" y="456"/>
                    <a:pt x="15320" y="395"/>
                  </a:cubicBezTo>
                  <a:cubicBezTo>
                    <a:pt x="15897" y="395"/>
                    <a:pt x="16444" y="699"/>
                    <a:pt x="16748" y="1186"/>
                  </a:cubicBezTo>
                  <a:cubicBezTo>
                    <a:pt x="17083" y="1702"/>
                    <a:pt x="17326" y="2280"/>
                    <a:pt x="17447" y="2888"/>
                  </a:cubicBezTo>
                  <a:lnTo>
                    <a:pt x="17843" y="2766"/>
                  </a:lnTo>
                  <a:cubicBezTo>
                    <a:pt x="17691" y="2128"/>
                    <a:pt x="17447" y="1520"/>
                    <a:pt x="17083" y="973"/>
                  </a:cubicBezTo>
                  <a:cubicBezTo>
                    <a:pt x="16687" y="365"/>
                    <a:pt x="16019" y="0"/>
                    <a:pt x="15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558;p79">
              <a:extLst>
                <a:ext uri="{FF2B5EF4-FFF2-40B4-BE49-F238E27FC236}">
                  <a16:creationId xmlns:a16="http://schemas.microsoft.com/office/drawing/2014/main" id="{2A61F76F-FF71-A844-D906-7C65FDA1BB4F}"/>
                </a:ext>
              </a:extLst>
            </p:cNvPr>
            <p:cNvSpPr/>
            <p:nvPr/>
          </p:nvSpPr>
          <p:spPr>
            <a:xfrm>
              <a:off x="5793241" y="3304129"/>
              <a:ext cx="141047" cy="50623"/>
            </a:xfrm>
            <a:custGeom>
              <a:avLst/>
              <a:gdLst/>
              <a:ahLst/>
              <a:cxnLst/>
              <a:rect l="l" t="t" r="r" b="b"/>
              <a:pathLst>
                <a:path w="9150" h="3284" extrusionOk="0">
                  <a:moveTo>
                    <a:pt x="92" y="1"/>
                  </a:moveTo>
                  <a:lnTo>
                    <a:pt x="1" y="366"/>
                  </a:lnTo>
                  <a:lnTo>
                    <a:pt x="9059" y="3284"/>
                  </a:lnTo>
                  <a:lnTo>
                    <a:pt x="9150" y="2919"/>
                  </a:lnTo>
                  <a:lnTo>
                    <a:pt x="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559;p79">
              <a:extLst>
                <a:ext uri="{FF2B5EF4-FFF2-40B4-BE49-F238E27FC236}">
                  <a16:creationId xmlns:a16="http://schemas.microsoft.com/office/drawing/2014/main" id="{C8FBAEEC-9744-FE45-9A27-D9340E998272}"/>
                </a:ext>
              </a:extLst>
            </p:cNvPr>
            <p:cNvSpPr/>
            <p:nvPr/>
          </p:nvSpPr>
          <p:spPr>
            <a:xfrm>
              <a:off x="5455390" y="2645294"/>
              <a:ext cx="214608" cy="829913"/>
            </a:xfrm>
            <a:custGeom>
              <a:avLst/>
              <a:gdLst/>
              <a:ahLst/>
              <a:cxnLst/>
              <a:rect l="l" t="t" r="r" b="b"/>
              <a:pathLst>
                <a:path w="13922" h="53838" extrusionOk="0">
                  <a:moveTo>
                    <a:pt x="11413" y="0"/>
                  </a:moveTo>
                  <a:cubicBezTo>
                    <a:pt x="11153" y="0"/>
                    <a:pt x="10889" y="26"/>
                    <a:pt x="10639" y="62"/>
                  </a:cubicBezTo>
                  <a:cubicBezTo>
                    <a:pt x="7022" y="517"/>
                    <a:pt x="3192" y="1004"/>
                    <a:pt x="0" y="2767"/>
                  </a:cubicBezTo>
                  <a:cubicBezTo>
                    <a:pt x="1581" y="18056"/>
                    <a:pt x="2736" y="34135"/>
                    <a:pt x="2827" y="49546"/>
                  </a:cubicBezTo>
                  <a:cubicBezTo>
                    <a:pt x="2827" y="50579"/>
                    <a:pt x="2888" y="51734"/>
                    <a:pt x="3678" y="52433"/>
                  </a:cubicBezTo>
                  <a:cubicBezTo>
                    <a:pt x="4225" y="52889"/>
                    <a:pt x="4985" y="53011"/>
                    <a:pt x="5684" y="53102"/>
                  </a:cubicBezTo>
                  <a:lnTo>
                    <a:pt x="11004" y="53770"/>
                  </a:lnTo>
                  <a:cubicBezTo>
                    <a:pt x="11287" y="53808"/>
                    <a:pt x="11589" y="53837"/>
                    <a:pt x="11885" y="53837"/>
                  </a:cubicBezTo>
                  <a:cubicBezTo>
                    <a:pt x="12541" y="53837"/>
                    <a:pt x="13171" y="53695"/>
                    <a:pt x="13526" y="53193"/>
                  </a:cubicBezTo>
                  <a:cubicBezTo>
                    <a:pt x="13800" y="52737"/>
                    <a:pt x="13922" y="52190"/>
                    <a:pt x="13861" y="51643"/>
                  </a:cubicBezTo>
                  <a:cubicBezTo>
                    <a:pt x="13678" y="35138"/>
                    <a:pt x="13496" y="18633"/>
                    <a:pt x="13344" y="2159"/>
                  </a:cubicBezTo>
                  <a:cubicBezTo>
                    <a:pt x="13374" y="1612"/>
                    <a:pt x="13253" y="1095"/>
                    <a:pt x="13010" y="639"/>
                  </a:cubicBezTo>
                  <a:cubicBezTo>
                    <a:pt x="12645" y="146"/>
                    <a:pt x="12038" y="0"/>
                    <a:pt x="11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560;p79">
              <a:extLst>
                <a:ext uri="{FF2B5EF4-FFF2-40B4-BE49-F238E27FC236}">
                  <a16:creationId xmlns:a16="http://schemas.microsoft.com/office/drawing/2014/main" id="{52F2C9D9-7888-EC45-3DEE-A01F4B5112E9}"/>
                </a:ext>
              </a:extLst>
            </p:cNvPr>
            <p:cNvSpPr/>
            <p:nvPr/>
          </p:nvSpPr>
          <p:spPr>
            <a:xfrm>
              <a:off x="5459599" y="2675263"/>
              <a:ext cx="185103" cy="769393"/>
            </a:xfrm>
            <a:custGeom>
              <a:avLst/>
              <a:gdLst/>
              <a:ahLst/>
              <a:cxnLst/>
              <a:rect l="l" t="t" r="r" b="b"/>
              <a:pathLst>
                <a:path w="12008" h="49912" extrusionOk="0">
                  <a:moveTo>
                    <a:pt x="9753" y="1"/>
                  </a:moveTo>
                  <a:cubicBezTo>
                    <a:pt x="9734" y="1"/>
                    <a:pt x="9716" y="1"/>
                    <a:pt x="9697" y="2"/>
                  </a:cubicBezTo>
                  <a:cubicBezTo>
                    <a:pt x="6414" y="154"/>
                    <a:pt x="3132" y="732"/>
                    <a:pt x="1" y="1735"/>
                  </a:cubicBezTo>
                  <a:lnTo>
                    <a:pt x="122" y="2099"/>
                  </a:lnTo>
                  <a:cubicBezTo>
                    <a:pt x="3223" y="1096"/>
                    <a:pt x="6475" y="519"/>
                    <a:pt x="9728" y="397"/>
                  </a:cubicBezTo>
                  <a:cubicBezTo>
                    <a:pt x="10214" y="397"/>
                    <a:pt x="10609" y="762"/>
                    <a:pt x="10639" y="1248"/>
                  </a:cubicBezTo>
                  <a:lnTo>
                    <a:pt x="11278" y="13954"/>
                  </a:lnTo>
                  <a:lnTo>
                    <a:pt x="9059" y="17419"/>
                  </a:lnTo>
                  <a:lnTo>
                    <a:pt x="9667" y="34623"/>
                  </a:lnTo>
                  <a:lnTo>
                    <a:pt x="11642" y="35656"/>
                  </a:lnTo>
                  <a:lnTo>
                    <a:pt x="11582" y="48909"/>
                  </a:lnTo>
                  <a:cubicBezTo>
                    <a:pt x="11582" y="49273"/>
                    <a:pt x="11278" y="49547"/>
                    <a:pt x="10913" y="49547"/>
                  </a:cubicBezTo>
                  <a:cubicBezTo>
                    <a:pt x="9393" y="49516"/>
                    <a:pt x="5503" y="49364"/>
                    <a:pt x="2828" y="48331"/>
                  </a:cubicBezTo>
                  <a:lnTo>
                    <a:pt x="2706" y="48665"/>
                  </a:lnTo>
                  <a:cubicBezTo>
                    <a:pt x="5411" y="49729"/>
                    <a:pt x="9363" y="49912"/>
                    <a:pt x="10913" y="49912"/>
                  </a:cubicBezTo>
                  <a:cubicBezTo>
                    <a:pt x="11187" y="49912"/>
                    <a:pt x="11460" y="49820"/>
                    <a:pt x="11642" y="49638"/>
                  </a:cubicBezTo>
                  <a:cubicBezTo>
                    <a:pt x="11825" y="49425"/>
                    <a:pt x="11946" y="49182"/>
                    <a:pt x="11946" y="48909"/>
                  </a:cubicBezTo>
                  <a:lnTo>
                    <a:pt x="12007" y="35413"/>
                  </a:lnTo>
                  <a:lnTo>
                    <a:pt x="10031" y="34379"/>
                  </a:lnTo>
                  <a:lnTo>
                    <a:pt x="9424" y="17510"/>
                  </a:lnTo>
                  <a:lnTo>
                    <a:pt x="11642" y="14045"/>
                  </a:lnTo>
                  <a:lnTo>
                    <a:pt x="11004" y="1218"/>
                  </a:lnTo>
                  <a:cubicBezTo>
                    <a:pt x="10975" y="537"/>
                    <a:pt x="10427" y="1"/>
                    <a:pt x="97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561;p79">
              <a:extLst>
                <a:ext uri="{FF2B5EF4-FFF2-40B4-BE49-F238E27FC236}">
                  <a16:creationId xmlns:a16="http://schemas.microsoft.com/office/drawing/2014/main" id="{CF60B39F-6D79-1450-EBA4-CA660F22B664}"/>
                </a:ext>
              </a:extLst>
            </p:cNvPr>
            <p:cNvSpPr/>
            <p:nvPr/>
          </p:nvSpPr>
          <p:spPr>
            <a:xfrm>
              <a:off x="5468510" y="2732458"/>
              <a:ext cx="141988" cy="38229"/>
            </a:xfrm>
            <a:custGeom>
              <a:avLst/>
              <a:gdLst/>
              <a:ahLst/>
              <a:cxnLst/>
              <a:rect l="l" t="t" r="r" b="b"/>
              <a:pathLst>
                <a:path w="9211" h="2480" extrusionOk="0">
                  <a:moveTo>
                    <a:pt x="7843" y="0"/>
                  </a:moveTo>
                  <a:cubicBezTo>
                    <a:pt x="7569" y="0"/>
                    <a:pt x="7280" y="46"/>
                    <a:pt x="6991" y="61"/>
                  </a:cubicBezTo>
                  <a:cubicBezTo>
                    <a:pt x="4985" y="122"/>
                    <a:pt x="2949" y="426"/>
                    <a:pt x="1003" y="943"/>
                  </a:cubicBezTo>
                  <a:cubicBezTo>
                    <a:pt x="700" y="1003"/>
                    <a:pt x="426" y="1155"/>
                    <a:pt x="183" y="1338"/>
                  </a:cubicBezTo>
                  <a:cubicBezTo>
                    <a:pt x="0" y="1581"/>
                    <a:pt x="0" y="1915"/>
                    <a:pt x="152" y="2189"/>
                  </a:cubicBezTo>
                  <a:cubicBezTo>
                    <a:pt x="304" y="2427"/>
                    <a:pt x="486" y="2480"/>
                    <a:pt x="721" y="2480"/>
                  </a:cubicBezTo>
                  <a:cubicBezTo>
                    <a:pt x="816" y="2480"/>
                    <a:pt x="920" y="2471"/>
                    <a:pt x="1034" y="2462"/>
                  </a:cubicBezTo>
                  <a:lnTo>
                    <a:pt x="8055" y="1976"/>
                  </a:lnTo>
                  <a:cubicBezTo>
                    <a:pt x="8298" y="1976"/>
                    <a:pt x="8542" y="1915"/>
                    <a:pt x="8754" y="1794"/>
                  </a:cubicBezTo>
                  <a:cubicBezTo>
                    <a:pt x="9210" y="1459"/>
                    <a:pt x="9058" y="517"/>
                    <a:pt x="8602" y="213"/>
                  </a:cubicBezTo>
                  <a:cubicBezTo>
                    <a:pt x="8374" y="46"/>
                    <a:pt x="8116" y="0"/>
                    <a:pt x="7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562;p79">
              <a:extLst>
                <a:ext uri="{FF2B5EF4-FFF2-40B4-BE49-F238E27FC236}">
                  <a16:creationId xmlns:a16="http://schemas.microsoft.com/office/drawing/2014/main" id="{C7DFF001-7EC5-1D4C-DD49-28803AF78672}"/>
                </a:ext>
              </a:extLst>
            </p:cNvPr>
            <p:cNvSpPr/>
            <p:nvPr/>
          </p:nvSpPr>
          <p:spPr>
            <a:xfrm>
              <a:off x="5492405" y="2901622"/>
              <a:ext cx="80605" cy="127929"/>
            </a:xfrm>
            <a:custGeom>
              <a:avLst/>
              <a:gdLst/>
              <a:ahLst/>
              <a:cxnLst/>
              <a:rect l="l" t="t" r="r" b="b"/>
              <a:pathLst>
                <a:path w="5229" h="8299" extrusionOk="0">
                  <a:moveTo>
                    <a:pt x="2615" y="0"/>
                  </a:moveTo>
                  <a:cubicBezTo>
                    <a:pt x="1186" y="0"/>
                    <a:pt x="1" y="1854"/>
                    <a:pt x="1" y="4134"/>
                  </a:cubicBezTo>
                  <a:cubicBezTo>
                    <a:pt x="1" y="6444"/>
                    <a:pt x="1186" y="8298"/>
                    <a:pt x="2615" y="8298"/>
                  </a:cubicBezTo>
                  <a:cubicBezTo>
                    <a:pt x="4074" y="8298"/>
                    <a:pt x="5229" y="6444"/>
                    <a:pt x="5229" y="4134"/>
                  </a:cubicBezTo>
                  <a:cubicBezTo>
                    <a:pt x="5229" y="1854"/>
                    <a:pt x="4074" y="0"/>
                    <a:pt x="2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563;p79">
              <a:extLst>
                <a:ext uri="{FF2B5EF4-FFF2-40B4-BE49-F238E27FC236}">
                  <a16:creationId xmlns:a16="http://schemas.microsoft.com/office/drawing/2014/main" id="{AFCCD09A-CC2F-7AD6-293E-79C36FF43A22}"/>
                </a:ext>
              </a:extLst>
            </p:cNvPr>
            <p:cNvSpPr/>
            <p:nvPr/>
          </p:nvSpPr>
          <p:spPr>
            <a:xfrm>
              <a:off x="5506465" y="2912861"/>
              <a:ext cx="27655" cy="30938"/>
            </a:xfrm>
            <a:custGeom>
              <a:avLst/>
              <a:gdLst/>
              <a:ahLst/>
              <a:cxnLst/>
              <a:rect l="l" t="t" r="r" b="b"/>
              <a:pathLst>
                <a:path w="1794" h="2007" extrusionOk="0">
                  <a:moveTo>
                    <a:pt x="1794" y="1"/>
                  </a:moveTo>
                  <a:lnTo>
                    <a:pt x="1794" y="1"/>
                  </a:lnTo>
                  <a:cubicBezTo>
                    <a:pt x="1004" y="183"/>
                    <a:pt x="365" y="730"/>
                    <a:pt x="31" y="1460"/>
                  </a:cubicBezTo>
                  <a:lnTo>
                    <a:pt x="0" y="1520"/>
                  </a:lnTo>
                  <a:cubicBezTo>
                    <a:pt x="152" y="1642"/>
                    <a:pt x="335" y="1733"/>
                    <a:pt x="487" y="1824"/>
                  </a:cubicBezTo>
                  <a:lnTo>
                    <a:pt x="852" y="2007"/>
                  </a:lnTo>
                  <a:cubicBezTo>
                    <a:pt x="1064" y="1277"/>
                    <a:pt x="1368" y="609"/>
                    <a:pt x="1794"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564;p79">
              <a:extLst>
                <a:ext uri="{FF2B5EF4-FFF2-40B4-BE49-F238E27FC236}">
                  <a16:creationId xmlns:a16="http://schemas.microsoft.com/office/drawing/2014/main" id="{D174960B-9230-DB61-F810-C7DDD172409D}"/>
                </a:ext>
              </a:extLst>
            </p:cNvPr>
            <p:cNvSpPr/>
            <p:nvPr/>
          </p:nvSpPr>
          <p:spPr>
            <a:xfrm>
              <a:off x="5505524" y="2989711"/>
              <a:ext cx="26252" cy="29535"/>
            </a:xfrm>
            <a:custGeom>
              <a:avLst/>
              <a:gdLst/>
              <a:ahLst/>
              <a:cxnLst/>
              <a:rect l="l" t="t" r="r" b="b"/>
              <a:pathLst>
                <a:path w="1703" h="1916" extrusionOk="0">
                  <a:moveTo>
                    <a:pt x="791" y="0"/>
                  </a:moveTo>
                  <a:cubicBezTo>
                    <a:pt x="517" y="122"/>
                    <a:pt x="244" y="213"/>
                    <a:pt x="1" y="335"/>
                  </a:cubicBezTo>
                  <a:cubicBezTo>
                    <a:pt x="31" y="487"/>
                    <a:pt x="92" y="608"/>
                    <a:pt x="153" y="730"/>
                  </a:cubicBezTo>
                  <a:cubicBezTo>
                    <a:pt x="487" y="1338"/>
                    <a:pt x="1034" y="1763"/>
                    <a:pt x="1703" y="1915"/>
                  </a:cubicBezTo>
                  <a:cubicBezTo>
                    <a:pt x="1247" y="1338"/>
                    <a:pt x="943" y="700"/>
                    <a:pt x="791"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565;p79">
              <a:extLst>
                <a:ext uri="{FF2B5EF4-FFF2-40B4-BE49-F238E27FC236}">
                  <a16:creationId xmlns:a16="http://schemas.microsoft.com/office/drawing/2014/main" id="{1447951C-AF60-208E-70E4-E0CACFDE70D5}"/>
                </a:ext>
              </a:extLst>
            </p:cNvPr>
            <p:cNvSpPr/>
            <p:nvPr/>
          </p:nvSpPr>
          <p:spPr>
            <a:xfrm>
              <a:off x="5499897" y="2941921"/>
              <a:ext cx="17820" cy="47339"/>
            </a:xfrm>
            <a:custGeom>
              <a:avLst/>
              <a:gdLst/>
              <a:ahLst/>
              <a:cxnLst/>
              <a:rect l="l" t="t" r="r" b="b"/>
              <a:pathLst>
                <a:path w="1156" h="3071" extrusionOk="0">
                  <a:moveTo>
                    <a:pt x="274" y="0"/>
                  </a:moveTo>
                  <a:cubicBezTo>
                    <a:pt x="92" y="608"/>
                    <a:pt x="1" y="1246"/>
                    <a:pt x="31" y="1885"/>
                  </a:cubicBezTo>
                  <a:cubicBezTo>
                    <a:pt x="62" y="2280"/>
                    <a:pt x="123" y="2675"/>
                    <a:pt x="244" y="3070"/>
                  </a:cubicBezTo>
                  <a:cubicBezTo>
                    <a:pt x="518" y="2948"/>
                    <a:pt x="791" y="2827"/>
                    <a:pt x="1065" y="2736"/>
                  </a:cubicBezTo>
                  <a:cubicBezTo>
                    <a:pt x="1004" y="2341"/>
                    <a:pt x="974" y="1945"/>
                    <a:pt x="1004" y="1550"/>
                  </a:cubicBezTo>
                  <a:cubicBezTo>
                    <a:pt x="1034" y="1216"/>
                    <a:pt x="1065" y="851"/>
                    <a:pt x="1156" y="486"/>
                  </a:cubicBezTo>
                  <a:lnTo>
                    <a:pt x="730" y="274"/>
                  </a:lnTo>
                  <a:cubicBezTo>
                    <a:pt x="578" y="213"/>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566;p79">
              <a:extLst>
                <a:ext uri="{FF2B5EF4-FFF2-40B4-BE49-F238E27FC236}">
                  <a16:creationId xmlns:a16="http://schemas.microsoft.com/office/drawing/2014/main" id="{D0D5ABAB-033F-2999-F0B1-B8EE3BE23ECD}"/>
                </a:ext>
              </a:extLst>
            </p:cNvPr>
            <p:cNvSpPr/>
            <p:nvPr/>
          </p:nvSpPr>
          <p:spPr>
            <a:xfrm>
              <a:off x="5552390" y="2941921"/>
              <a:ext cx="11253" cy="47339"/>
            </a:xfrm>
            <a:custGeom>
              <a:avLst/>
              <a:gdLst/>
              <a:ahLst/>
              <a:cxnLst/>
              <a:rect l="l" t="t" r="r" b="b"/>
              <a:pathLst>
                <a:path w="730" h="3071" extrusionOk="0">
                  <a:moveTo>
                    <a:pt x="122" y="0"/>
                  </a:moveTo>
                  <a:cubicBezTo>
                    <a:pt x="365" y="1003"/>
                    <a:pt x="335" y="2067"/>
                    <a:pt x="0" y="3070"/>
                  </a:cubicBezTo>
                  <a:cubicBezTo>
                    <a:pt x="669" y="2158"/>
                    <a:pt x="730" y="942"/>
                    <a:pt x="122"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567;p79">
              <a:extLst>
                <a:ext uri="{FF2B5EF4-FFF2-40B4-BE49-F238E27FC236}">
                  <a16:creationId xmlns:a16="http://schemas.microsoft.com/office/drawing/2014/main" id="{147F4B86-DBB1-7B99-5182-E69B712DA23D}"/>
                </a:ext>
              </a:extLst>
            </p:cNvPr>
            <p:cNvSpPr/>
            <p:nvPr/>
          </p:nvSpPr>
          <p:spPr>
            <a:xfrm>
              <a:off x="5503659" y="3049219"/>
              <a:ext cx="80605" cy="127467"/>
            </a:xfrm>
            <a:custGeom>
              <a:avLst/>
              <a:gdLst/>
              <a:ahLst/>
              <a:cxnLst/>
              <a:rect l="l" t="t" r="r" b="b"/>
              <a:pathLst>
                <a:path w="5229" h="8269" extrusionOk="0">
                  <a:moveTo>
                    <a:pt x="2614" y="1"/>
                  </a:moveTo>
                  <a:cubicBezTo>
                    <a:pt x="1186" y="1"/>
                    <a:pt x="0" y="1855"/>
                    <a:pt x="0" y="4135"/>
                  </a:cubicBezTo>
                  <a:cubicBezTo>
                    <a:pt x="0" y="6414"/>
                    <a:pt x="1186" y="8268"/>
                    <a:pt x="2614" y="8268"/>
                  </a:cubicBezTo>
                  <a:cubicBezTo>
                    <a:pt x="4073" y="8268"/>
                    <a:pt x="5228" y="6414"/>
                    <a:pt x="5228" y="4135"/>
                  </a:cubicBezTo>
                  <a:cubicBezTo>
                    <a:pt x="5228" y="1855"/>
                    <a:pt x="4073"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568;p79">
              <a:extLst>
                <a:ext uri="{FF2B5EF4-FFF2-40B4-BE49-F238E27FC236}">
                  <a16:creationId xmlns:a16="http://schemas.microsoft.com/office/drawing/2014/main" id="{C5DE89D2-A99B-99A1-EE45-7868E5DCD087}"/>
                </a:ext>
              </a:extLst>
            </p:cNvPr>
            <p:cNvSpPr/>
            <p:nvPr/>
          </p:nvSpPr>
          <p:spPr>
            <a:xfrm>
              <a:off x="5523330" y="3060935"/>
              <a:ext cx="27670" cy="30938"/>
            </a:xfrm>
            <a:custGeom>
              <a:avLst/>
              <a:gdLst/>
              <a:ahLst/>
              <a:cxnLst/>
              <a:rect l="l" t="t" r="r" b="b"/>
              <a:pathLst>
                <a:path w="1795" h="2007" extrusionOk="0">
                  <a:moveTo>
                    <a:pt x="1794" y="1"/>
                  </a:moveTo>
                  <a:lnTo>
                    <a:pt x="1794" y="1"/>
                  </a:lnTo>
                  <a:cubicBezTo>
                    <a:pt x="1004" y="183"/>
                    <a:pt x="365" y="730"/>
                    <a:pt x="31" y="1460"/>
                  </a:cubicBezTo>
                  <a:cubicBezTo>
                    <a:pt x="31" y="1460"/>
                    <a:pt x="1" y="1490"/>
                    <a:pt x="1" y="1520"/>
                  </a:cubicBezTo>
                  <a:cubicBezTo>
                    <a:pt x="153" y="1612"/>
                    <a:pt x="335" y="1733"/>
                    <a:pt x="517" y="1824"/>
                  </a:cubicBezTo>
                  <a:lnTo>
                    <a:pt x="852" y="2007"/>
                  </a:lnTo>
                  <a:cubicBezTo>
                    <a:pt x="1065" y="1277"/>
                    <a:pt x="1369" y="609"/>
                    <a:pt x="1794"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569;p79">
              <a:extLst>
                <a:ext uri="{FF2B5EF4-FFF2-40B4-BE49-F238E27FC236}">
                  <a16:creationId xmlns:a16="http://schemas.microsoft.com/office/drawing/2014/main" id="{7C98B02D-F93F-C874-99FA-9856A4073DDD}"/>
                </a:ext>
              </a:extLst>
            </p:cNvPr>
            <p:cNvSpPr/>
            <p:nvPr/>
          </p:nvSpPr>
          <p:spPr>
            <a:xfrm>
              <a:off x="5521927" y="3137786"/>
              <a:ext cx="26730" cy="29535"/>
            </a:xfrm>
            <a:custGeom>
              <a:avLst/>
              <a:gdLst/>
              <a:ahLst/>
              <a:cxnLst/>
              <a:rect l="l" t="t" r="r" b="b"/>
              <a:pathLst>
                <a:path w="1734" h="1916" extrusionOk="0">
                  <a:moveTo>
                    <a:pt x="791" y="0"/>
                  </a:moveTo>
                  <a:cubicBezTo>
                    <a:pt x="548" y="92"/>
                    <a:pt x="274" y="213"/>
                    <a:pt x="1" y="335"/>
                  </a:cubicBezTo>
                  <a:cubicBezTo>
                    <a:pt x="61" y="456"/>
                    <a:pt x="122" y="578"/>
                    <a:pt x="183" y="700"/>
                  </a:cubicBezTo>
                  <a:cubicBezTo>
                    <a:pt x="517" y="1307"/>
                    <a:pt x="1064" y="1763"/>
                    <a:pt x="1733" y="1915"/>
                  </a:cubicBezTo>
                  <a:cubicBezTo>
                    <a:pt x="1277" y="1368"/>
                    <a:pt x="973" y="700"/>
                    <a:pt x="791"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570;p79">
              <a:extLst>
                <a:ext uri="{FF2B5EF4-FFF2-40B4-BE49-F238E27FC236}">
                  <a16:creationId xmlns:a16="http://schemas.microsoft.com/office/drawing/2014/main" id="{83AC0838-9674-2D5B-37B9-E1476B224E3C}"/>
                </a:ext>
              </a:extLst>
            </p:cNvPr>
            <p:cNvSpPr/>
            <p:nvPr/>
          </p:nvSpPr>
          <p:spPr>
            <a:xfrm>
              <a:off x="5516778" y="3089995"/>
              <a:ext cx="17820" cy="47339"/>
            </a:xfrm>
            <a:custGeom>
              <a:avLst/>
              <a:gdLst/>
              <a:ahLst/>
              <a:cxnLst/>
              <a:rect l="l" t="t" r="r" b="b"/>
              <a:pathLst>
                <a:path w="1156" h="3071" extrusionOk="0">
                  <a:moveTo>
                    <a:pt x="274" y="0"/>
                  </a:moveTo>
                  <a:cubicBezTo>
                    <a:pt x="91" y="608"/>
                    <a:pt x="0" y="1246"/>
                    <a:pt x="31" y="1854"/>
                  </a:cubicBezTo>
                  <a:cubicBezTo>
                    <a:pt x="61" y="2280"/>
                    <a:pt x="122" y="2675"/>
                    <a:pt x="243" y="3070"/>
                  </a:cubicBezTo>
                  <a:cubicBezTo>
                    <a:pt x="517" y="2948"/>
                    <a:pt x="790" y="2827"/>
                    <a:pt x="1064" y="2705"/>
                  </a:cubicBezTo>
                  <a:cubicBezTo>
                    <a:pt x="1003" y="2341"/>
                    <a:pt x="973" y="1945"/>
                    <a:pt x="1003" y="1550"/>
                  </a:cubicBezTo>
                  <a:cubicBezTo>
                    <a:pt x="1034" y="1186"/>
                    <a:pt x="1064" y="821"/>
                    <a:pt x="1155" y="486"/>
                  </a:cubicBezTo>
                  <a:lnTo>
                    <a:pt x="730" y="274"/>
                  </a:lnTo>
                  <a:cubicBezTo>
                    <a:pt x="578" y="182"/>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571;p79">
              <a:extLst>
                <a:ext uri="{FF2B5EF4-FFF2-40B4-BE49-F238E27FC236}">
                  <a16:creationId xmlns:a16="http://schemas.microsoft.com/office/drawing/2014/main" id="{2785DCF9-D1E2-A186-C0CD-F8E6875BAEC0}"/>
                </a:ext>
              </a:extLst>
            </p:cNvPr>
            <p:cNvSpPr/>
            <p:nvPr/>
          </p:nvSpPr>
          <p:spPr>
            <a:xfrm>
              <a:off x="5569256" y="3089517"/>
              <a:ext cx="11253" cy="47817"/>
            </a:xfrm>
            <a:custGeom>
              <a:avLst/>
              <a:gdLst/>
              <a:ahLst/>
              <a:cxnLst/>
              <a:rect l="l" t="t" r="r" b="b"/>
              <a:pathLst>
                <a:path w="730" h="3102" extrusionOk="0">
                  <a:moveTo>
                    <a:pt x="122" y="1"/>
                  </a:moveTo>
                  <a:lnTo>
                    <a:pt x="122" y="1"/>
                  </a:lnTo>
                  <a:cubicBezTo>
                    <a:pt x="365" y="1034"/>
                    <a:pt x="335" y="2098"/>
                    <a:pt x="0" y="3101"/>
                  </a:cubicBezTo>
                  <a:cubicBezTo>
                    <a:pt x="669" y="2189"/>
                    <a:pt x="730" y="973"/>
                    <a:pt x="122"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572;p79">
              <a:extLst>
                <a:ext uri="{FF2B5EF4-FFF2-40B4-BE49-F238E27FC236}">
                  <a16:creationId xmlns:a16="http://schemas.microsoft.com/office/drawing/2014/main" id="{350ABAAC-F419-8AA4-8D55-616B85E31994}"/>
                </a:ext>
              </a:extLst>
            </p:cNvPr>
            <p:cNvSpPr/>
            <p:nvPr/>
          </p:nvSpPr>
          <p:spPr>
            <a:xfrm>
              <a:off x="5515360" y="3202458"/>
              <a:ext cx="80620" cy="127451"/>
            </a:xfrm>
            <a:custGeom>
              <a:avLst/>
              <a:gdLst/>
              <a:ahLst/>
              <a:cxnLst/>
              <a:rect l="l" t="t" r="r" b="b"/>
              <a:pathLst>
                <a:path w="5230" h="8268" extrusionOk="0">
                  <a:moveTo>
                    <a:pt x="2615" y="0"/>
                  </a:moveTo>
                  <a:cubicBezTo>
                    <a:pt x="1156" y="0"/>
                    <a:pt x="1" y="1854"/>
                    <a:pt x="1" y="4134"/>
                  </a:cubicBezTo>
                  <a:cubicBezTo>
                    <a:pt x="1" y="6414"/>
                    <a:pt x="1156" y="8268"/>
                    <a:pt x="2615" y="8268"/>
                  </a:cubicBezTo>
                  <a:cubicBezTo>
                    <a:pt x="4044" y="8268"/>
                    <a:pt x="5229" y="6414"/>
                    <a:pt x="5229" y="4134"/>
                  </a:cubicBezTo>
                  <a:cubicBezTo>
                    <a:pt x="5229" y="1854"/>
                    <a:pt x="4044" y="0"/>
                    <a:pt x="2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573;p79">
              <a:extLst>
                <a:ext uri="{FF2B5EF4-FFF2-40B4-BE49-F238E27FC236}">
                  <a16:creationId xmlns:a16="http://schemas.microsoft.com/office/drawing/2014/main" id="{133B7F07-FD4E-6FA2-24D8-11841BEB959D}"/>
                </a:ext>
              </a:extLst>
            </p:cNvPr>
            <p:cNvSpPr/>
            <p:nvPr/>
          </p:nvSpPr>
          <p:spPr>
            <a:xfrm>
              <a:off x="5530360" y="3217442"/>
              <a:ext cx="27655" cy="30938"/>
            </a:xfrm>
            <a:custGeom>
              <a:avLst/>
              <a:gdLst/>
              <a:ahLst/>
              <a:cxnLst/>
              <a:rect l="l" t="t" r="r" b="b"/>
              <a:pathLst>
                <a:path w="1794" h="2007" extrusionOk="0">
                  <a:moveTo>
                    <a:pt x="1794" y="1"/>
                  </a:moveTo>
                  <a:cubicBezTo>
                    <a:pt x="1034" y="183"/>
                    <a:pt x="365" y="730"/>
                    <a:pt x="31" y="1460"/>
                  </a:cubicBezTo>
                  <a:cubicBezTo>
                    <a:pt x="31" y="1490"/>
                    <a:pt x="31" y="1490"/>
                    <a:pt x="1" y="1520"/>
                  </a:cubicBezTo>
                  <a:cubicBezTo>
                    <a:pt x="183" y="1642"/>
                    <a:pt x="335" y="1733"/>
                    <a:pt x="517" y="1824"/>
                  </a:cubicBezTo>
                  <a:lnTo>
                    <a:pt x="852" y="2007"/>
                  </a:lnTo>
                  <a:cubicBezTo>
                    <a:pt x="1064" y="1277"/>
                    <a:pt x="1399" y="609"/>
                    <a:pt x="1794"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574;p79">
              <a:extLst>
                <a:ext uri="{FF2B5EF4-FFF2-40B4-BE49-F238E27FC236}">
                  <a16:creationId xmlns:a16="http://schemas.microsoft.com/office/drawing/2014/main" id="{2E95EDBB-7E55-D2EE-CC3C-D149576B2693}"/>
                </a:ext>
              </a:extLst>
            </p:cNvPr>
            <p:cNvSpPr/>
            <p:nvPr/>
          </p:nvSpPr>
          <p:spPr>
            <a:xfrm>
              <a:off x="5529420" y="3294293"/>
              <a:ext cx="26730" cy="29535"/>
            </a:xfrm>
            <a:custGeom>
              <a:avLst/>
              <a:gdLst/>
              <a:ahLst/>
              <a:cxnLst/>
              <a:rect l="l" t="t" r="r" b="b"/>
              <a:pathLst>
                <a:path w="1734" h="1916" extrusionOk="0">
                  <a:moveTo>
                    <a:pt x="791" y="1"/>
                  </a:moveTo>
                  <a:cubicBezTo>
                    <a:pt x="518" y="122"/>
                    <a:pt x="274" y="213"/>
                    <a:pt x="1" y="335"/>
                  </a:cubicBezTo>
                  <a:cubicBezTo>
                    <a:pt x="62" y="487"/>
                    <a:pt x="122" y="608"/>
                    <a:pt x="183" y="730"/>
                  </a:cubicBezTo>
                  <a:cubicBezTo>
                    <a:pt x="487" y="1338"/>
                    <a:pt x="1065" y="1764"/>
                    <a:pt x="1733" y="1916"/>
                  </a:cubicBezTo>
                  <a:cubicBezTo>
                    <a:pt x="1277" y="1338"/>
                    <a:pt x="943" y="700"/>
                    <a:pt x="791" y="1"/>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575;p79">
              <a:extLst>
                <a:ext uri="{FF2B5EF4-FFF2-40B4-BE49-F238E27FC236}">
                  <a16:creationId xmlns:a16="http://schemas.microsoft.com/office/drawing/2014/main" id="{72452148-972A-C76A-DA3B-C6266C6360C8}"/>
                </a:ext>
              </a:extLst>
            </p:cNvPr>
            <p:cNvSpPr/>
            <p:nvPr/>
          </p:nvSpPr>
          <p:spPr>
            <a:xfrm>
              <a:off x="5524271" y="3246502"/>
              <a:ext cx="17820" cy="47339"/>
            </a:xfrm>
            <a:custGeom>
              <a:avLst/>
              <a:gdLst/>
              <a:ahLst/>
              <a:cxnLst/>
              <a:rect l="l" t="t" r="r" b="b"/>
              <a:pathLst>
                <a:path w="1156" h="3071" extrusionOk="0">
                  <a:moveTo>
                    <a:pt x="274" y="0"/>
                  </a:moveTo>
                  <a:cubicBezTo>
                    <a:pt x="61" y="608"/>
                    <a:pt x="0" y="1246"/>
                    <a:pt x="31" y="1885"/>
                  </a:cubicBezTo>
                  <a:cubicBezTo>
                    <a:pt x="61" y="2280"/>
                    <a:pt x="122" y="2675"/>
                    <a:pt x="213" y="3070"/>
                  </a:cubicBezTo>
                  <a:cubicBezTo>
                    <a:pt x="487" y="2949"/>
                    <a:pt x="791" y="2827"/>
                    <a:pt x="1064" y="2736"/>
                  </a:cubicBezTo>
                  <a:cubicBezTo>
                    <a:pt x="1004" y="2341"/>
                    <a:pt x="973" y="1946"/>
                    <a:pt x="1004" y="1550"/>
                  </a:cubicBezTo>
                  <a:cubicBezTo>
                    <a:pt x="1004" y="1216"/>
                    <a:pt x="1064" y="851"/>
                    <a:pt x="1156" y="487"/>
                  </a:cubicBezTo>
                  <a:lnTo>
                    <a:pt x="730" y="274"/>
                  </a:lnTo>
                  <a:cubicBezTo>
                    <a:pt x="578" y="213"/>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576;p79">
              <a:extLst>
                <a:ext uri="{FF2B5EF4-FFF2-40B4-BE49-F238E27FC236}">
                  <a16:creationId xmlns:a16="http://schemas.microsoft.com/office/drawing/2014/main" id="{F1064FD9-3628-88EA-C6A4-501CC9D61255}"/>
                </a:ext>
              </a:extLst>
            </p:cNvPr>
            <p:cNvSpPr/>
            <p:nvPr/>
          </p:nvSpPr>
          <p:spPr>
            <a:xfrm>
              <a:off x="5576748" y="3246502"/>
              <a:ext cx="10790" cy="47339"/>
            </a:xfrm>
            <a:custGeom>
              <a:avLst/>
              <a:gdLst/>
              <a:ahLst/>
              <a:cxnLst/>
              <a:rect l="l" t="t" r="r" b="b"/>
              <a:pathLst>
                <a:path w="700" h="3071" extrusionOk="0">
                  <a:moveTo>
                    <a:pt x="92" y="0"/>
                  </a:moveTo>
                  <a:lnTo>
                    <a:pt x="92" y="0"/>
                  </a:lnTo>
                  <a:cubicBezTo>
                    <a:pt x="366" y="1003"/>
                    <a:pt x="335" y="2067"/>
                    <a:pt x="1" y="3070"/>
                  </a:cubicBezTo>
                  <a:cubicBezTo>
                    <a:pt x="670" y="2158"/>
                    <a:pt x="700" y="943"/>
                    <a:pt x="92" y="0"/>
                  </a:cubicBezTo>
                  <a:close/>
                </a:path>
              </a:pathLst>
            </a:custGeom>
            <a:solidFill>
              <a:srgbClr val="022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577;p79">
              <a:extLst>
                <a:ext uri="{FF2B5EF4-FFF2-40B4-BE49-F238E27FC236}">
                  <a16:creationId xmlns:a16="http://schemas.microsoft.com/office/drawing/2014/main" id="{07A6420A-7DBF-A884-34CE-3F838E219624}"/>
                </a:ext>
              </a:extLst>
            </p:cNvPr>
            <p:cNvSpPr/>
            <p:nvPr/>
          </p:nvSpPr>
          <p:spPr>
            <a:xfrm>
              <a:off x="5700465" y="2712833"/>
              <a:ext cx="257246" cy="626404"/>
            </a:xfrm>
            <a:custGeom>
              <a:avLst/>
              <a:gdLst/>
              <a:ahLst/>
              <a:cxnLst/>
              <a:rect l="l" t="t" r="r" b="b"/>
              <a:pathLst>
                <a:path w="16688" h="40636" extrusionOk="0">
                  <a:moveTo>
                    <a:pt x="14535" y="0"/>
                  </a:moveTo>
                  <a:cubicBezTo>
                    <a:pt x="14254" y="0"/>
                    <a:pt x="13968" y="78"/>
                    <a:pt x="13709" y="240"/>
                  </a:cubicBezTo>
                  <a:cubicBezTo>
                    <a:pt x="10092" y="2398"/>
                    <a:pt x="6566" y="4769"/>
                    <a:pt x="3192" y="7292"/>
                  </a:cubicBezTo>
                  <a:cubicBezTo>
                    <a:pt x="2037" y="8203"/>
                    <a:pt x="851" y="9207"/>
                    <a:pt x="426" y="10574"/>
                  </a:cubicBezTo>
                  <a:cubicBezTo>
                    <a:pt x="0" y="11851"/>
                    <a:pt x="304" y="13219"/>
                    <a:pt x="578" y="14495"/>
                  </a:cubicBezTo>
                  <a:lnTo>
                    <a:pt x="5380" y="36076"/>
                  </a:lnTo>
                  <a:cubicBezTo>
                    <a:pt x="5411" y="37201"/>
                    <a:pt x="6262" y="38143"/>
                    <a:pt x="7356" y="38295"/>
                  </a:cubicBezTo>
                  <a:lnTo>
                    <a:pt x="14742" y="40636"/>
                  </a:lnTo>
                  <a:cubicBezTo>
                    <a:pt x="14469" y="28295"/>
                    <a:pt x="15350" y="15377"/>
                    <a:pt x="16596" y="3127"/>
                  </a:cubicBezTo>
                  <a:cubicBezTo>
                    <a:pt x="16688" y="2216"/>
                    <a:pt x="16292" y="1456"/>
                    <a:pt x="15836" y="726"/>
                  </a:cubicBezTo>
                  <a:cubicBezTo>
                    <a:pt x="15542" y="256"/>
                    <a:pt x="15046" y="0"/>
                    <a:pt x="145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578;p79">
              <a:extLst>
                <a:ext uri="{FF2B5EF4-FFF2-40B4-BE49-F238E27FC236}">
                  <a16:creationId xmlns:a16="http://schemas.microsoft.com/office/drawing/2014/main" id="{C07E6F79-005B-4EA4-A7EE-F930B9B7CB30}"/>
                </a:ext>
              </a:extLst>
            </p:cNvPr>
            <p:cNvSpPr/>
            <p:nvPr/>
          </p:nvSpPr>
          <p:spPr>
            <a:xfrm>
              <a:off x="5856509" y="2755891"/>
              <a:ext cx="43578" cy="12193"/>
            </a:xfrm>
            <a:custGeom>
              <a:avLst/>
              <a:gdLst/>
              <a:ahLst/>
              <a:cxnLst/>
              <a:rect l="l" t="t" r="r" b="b"/>
              <a:pathLst>
                <a:path w="2827" h="791" extrusionOk="0">
                  <a:moveTo>
                    <a:pt x="1277" y="0"/>
                  </a:moveTo>
                  <a:lnTo>
                    <a:pt x="0" y="790"/>
                  </a:lnTo>
                  <a:lnTo>
                    <a:pt x="2827" y="790"/>
                  </a:lnTo>
                  <a:lnTo>
                    <a:pt x="28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579;p79">
              <a:extLst>
                <a:ext uri="{FF2B5EF4-FFF2-40B4-BE49-F238E27FC236}">
                  <a16:creationId xmlns:a16="http://schemas.microsoft.com/office/drawing/2014/main" id="{1008564B-622E-5BE9-42BE-2A16ECE4E730}"/>
                </a:ext>
              </a:extLst>
            </p:cNvPr>
            <p:cNvSpPr/>
            <p:nvPr/>
          </p:nvSpPr>
          <p:spPr>
            <a:xfrm>
              <a:off x="5707957" y="2839756"/>
              <a:ext cx="192117" cy="342537"/>
            </a:xfrm>
            <a:custGeom>
              <a:avLst/>
              <a:gdLst/>
              <a:ahLst/>
              <a:cxnLst/>
              <a:rect l="l" t="t" r="r" b="b"/>
              <a:pathLst>
                <a:path w="12463" h="22221" extrusionOk="0">
                  <a:moveTo>
                    <a:pt x="2888" y="1"/>
                  </a:moveTo>
                  <a:cubicBezTo>
                    <a:pt x="1855" y="822"/>
                    <a:pt x="791" y="1733"/>
                    <a:pt x="396" y="3010"/>
                  </a:cubicBezTo>
                  <a:cubicBezTo>
                    <a:pt x="1" y="4195"/>
                    <a:pt x="274" y="5442"/>
                    <a:pt x="548" y="6658"/>
                  </a:cubicBezTo>
                  <a:lnTo>
                    <a:pt x="4013" y="22220"/>
                  </a:lnTo>
                  <a:lnTo>
                    <a:pt x="12463" y="22220"/>
                  </a:lnTo>
                  <a:lnTo>
                    <a:pt x="12463" y="14287"/>
                  </a:lnTo>
                  <a:lnTo>
                    <a:pt x="4955" y="14287"/>
                  </a:lnTo>
                  <a:lnTo>
                    <a:pt x="4955" y="13405"/>
                  </a:lnTo>
                  <a:lnTo>
                    <a:pt x="12463" y="13405"/>
                  </a:lnTo>
                  <a:lnTo>
                    <a:pt x="12463" y="2129"/>
                  </a:lnTo>
                  <a:lnTo>
                    <a:pt x="10943" y="2129"/>
                  </a:lnTo>
                  <a:lnTo>
                    <a:pt x="10943" y="7691"/>
                  </a:lnTo>
                  <a:lnTo>
                    <a:pt x="7964" y="7691"/>
                  </a:lnTo>
                  <a:lnTo>
                    <a:pt x="79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580;p79">
              <a:extLst>
                <a:ext uri="{FF2B5EF4-FFF2-40B4-BE49-F238E27FC236}">
                  <a16:creationId xmlns:a16="http://schemas.microsoft.com/office/drawing/2014/main" id="{818FEB9C-AEE9-E59A-E4F7-0E2C194699DE}"/>
                </a:ext>
              </a:extLst>
            </p:cNvPr>
            <p:cNvSpPr/>
            <p:nvPr/>
          </p:nvSpPr>
          <p:spPr>
            <a:xfrm>
              <a:off x="5782002" y="3236651"/>
              <a:ext cx="118079" cy="43594"/>
            </a:xfrm>
            <a:custGeom>
              <a:avLst/>
              <a:gdLst/>
              <a:ahLst/>
              <a:cxnLst/>
              <a:rect l="l" t="t" r="r" b="b"/>
              <a:pathLst>
                <a:path w="7660" h="2828" extrusionOk="0">
                  <a:moveTo>
                    <a:pt x="0" y="1"/>
                  </a:moveTo>
                  <a:lnTo>
                    <a:pt x="213" y="913"/>
                  </a:lnTo>
                  <a:cubicBezTo>
                    <a:pt x="274" y="1460"/>
                    <a:pt x="486" y="1977"/>
                    <a:pt x="821" y="2372"/>
                  </a:cubicBezTo>
                  <a:cubicBezTo>
                    <a:pt x="1034" y="2585"/>
                    <a:pt x="1307" y="2737"/>
                    <a:pt x="1581" y="2828"/>
                  </a:cubicBezTo>
                  <a:lnTo>
                    <a:pt x="7660" y="2828"/>
                  </a:lnTo>
                  <a:lnTo>
                    <a:pt x="76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581;p79">
              <a:extLst>
                <a:ext uri="{FF2B5EF4-FFF2-40B4-BE49-F238E27FC236}">
                  <a16:creationId xmlns:a16="http://schemas.microsoft.com/office/drawing/2014/main" id="{7F189B69-EFD4-75C8-05CB-A564CF34644A}"/>
                </a:ext>
              </a:extLst>
            </p:cNvPr>
            <p:cNvSpPr/>
            <p:nvPr/>
          </p:nvSpPr>
          <p:spPr>
            <a:xfrm>
              <a:off x="5876659" y="2713003"/>
              <a:ext cx="59980" cy="25096"/>
            </a:xfrm>
            <a:custGeom>
              <a:avLst/>
              <a:gdLst/>
              <a:ahLst/>
              <a:cxnLst/>
              <a:rect l="l" t="t" r="r" b="b"/>
              <a:pathLst>
                <a:path w="3891" h="1628" extrusionOk="0">
                  <a:moveTo>
                    <a:pt x="3085" y="1"/>
                  </a:moveTo>
                  <a:cubicBezTo>
                    <a:pt x="2804" y="1"/>
                    <a:pt x="2523" y="77"/>
                    <a:pt x="2280" y="229"/>
                  </a:cubicBezTo>
                  <a:lnTo>
                    <a:pt x="0" y="1627"/>
                  </a:lnTo>
                  <a:cubicBezTo>
                    <a:pt x="1307" y="1141"/>
                    <a:pt x="2584" y="685"/>
                    <a:pt x="3891" y="229"/>
                  </a:cubicBezTo>
                  <a:cubicBezTo>
                    <a:pt x="3648" y="77"/>
                    <a:pt x="3366" y="1"/>
                    <a:pt x="30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582;p79">
              <a:extLst>
                <a:ext uri="{FF2B5EF4-FFF2-40B4-BE49-F238E27FC236}">
                  <a16:creationId xmlns:a16="http://schemas.microsoft.com/office/drawing/2014/main" id="{D8D09500-2E12-397B-2765-143892ADF490}"/>
                </a:ext>
              </a:extLst>
            </p:cNvPr>
            <p:cNvSpPr/>
            <p:nvPr/>
          </p:nvSpPr>
          <p:spPr>
            <a:xfrm>
              <a:off x="4919794" y="2504743"/>
              <a:ext cx="230069" cy="77399"/>
            </a:xfrm>
            <a:custGeom>
              <a:avLst/>
              <a:gdLst/>
              <a:ahLst/>
              <a:cxnLst/>
              <a:rect l="l" t="t" r="r" b="b"/>
              <a:pathLst>
                <a:path w="14925" h="5021" extrusionOk="0">
                  <a:moveTo>
                    <a:pt x="11249" y="1"/>
                  </a:moveTo>
                  <a:cubicBezTo>
                    <a:pt x="10976" y="1"/>
                    <a:pt x="10701" y="13"/>
                    <a:pt x="10426" y="29"/>
                  </a:cubicBezTo>
                  <a:cubicBezTo>
                    <a:pt x="8359" y="90"/>
                    <a:pt x="6292" y="364"/>
                    <a:pt x="4255" y="607"/>
                  </a:cubicBezTo>
                  <a:cubicBezTo>
                    <a:pt x="3192" y="729"/>
                    <a:pt x="2097" y="881"/>
                    <a:pt x="1246" y="1519"/>
                  </a:cubicBezTo>
                  <a:cubicBezTo>
                    <a:pt x="426" y="2157"/>
                    <a:pt x="0" y="3464"/>
                    <a:pt x="638" y="4285"/>
                  </a:cubicBezTo>
                  <a:cubicBezTo>
                    <a:pt x="1145" y="4899"/>
                    <a:pt x="2027" y="5020"/>
                    <a:pt x="2852" y="5020"/>
                  </a:cubicBezTo>
                  <a:cubicBezTo>
                    <a:pt x="2967" y="5020"/>
                    <a:pt x="3080" y="5018"/>
                    <a:pt x="3192" y="5014"/>
                  </a:cubicBezTo>
                  <a:lnTo>
                    <a:pt x="10791" y="4832"/>
                  </a:lnTo>
                  <a:cubicBezTo>
                    <a:pt x="10873" y="4835"/>
                    <a:pt x="10956" y="4837"/>
                    <a:pt x="11039" y="4837"/>
                  </a:cubicBezTo>
                  <a:cubicBezTo>
                    <a:pt x="11777" y="4837"/>
                    <a:pt x="12512" y="4716"/>
                    <a:pt x="13222" y="4498"/>
                  </a:cubicBezTo>
                  <a:cubicBezTo>
                    <a:pt x="14012" y="4224"/>
                    <a:pt x="14620" y="3555"/>
                    <a:pt x="14803" y="2735"/>
                  </a:cubicBezTo>
                  <a:cubicBezTo>
                    <a:pt x="14924" y="1732"/>
                    <a:pt x="14225" y="820"/>
                    <a:pt x="13344" y="394"/>
                  </a:cubicBezTo>
                  <a:cubicBezTo>
                    <a:pt x="12682" y="85"/>
                    <a:pt x="11972" y="1"/>
                    <a:pt x="1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583;p79">
              <a:extLst>
                <a:ext uri="{FF2B5EF4-FFF2-40B4-BE49-F238E27FC236}">
                  <a16:creationId xmlns:a16="http://schemas.microsoft.com/office/drawing/2014/main" id="{35D0C82F-C622-ECC6-B6D3-2CA04C1A87CF}"/>
                </a:ext>
              </a:extLst>
            </p:cNvPr>
            <p:cNvSpPr/>
            <p:nvPr/>
          </p:nvSpPr>
          <p:spPr>
            <a:xfrm>
              <a:off x="4933376" y="2525894"/>
              <a:ext cx="54369" cy="46800"/>
            </a:xfrm>
            <a:custGeom>
              <a:avLst/>
              <a:gdLst/>
              <a:ahLst/>
              <a:cxnLst/>
              <a:rect l="l" t="t" r="r" b="b"/>
              <a:pathLst>
                <a:path w="3527" h="3036" extrusionOk="0">
                  <a:moveTo>
                    <a:pt x="2002" y="389"/>
                  </a:moveTo>
                  <a:cubicBezTo>
                    <a:pt x="2643" y="389"/>
                    <a:pt x="3132" y="894"/>
                    <a:pt x="3162" y="1515"/>
                  </a:cubicBezTo>
                  <a:cubicBezTo>
                    <a:pt x="3141" y="2199"/>
                    <a:pt x="2583" y="2657"/>
                    <a:pt x="1998" y="2657"/>
                  </a:cubicBezTo>
                  <a:cubicBezTo>
                    <a:pt x="1726" y="2657"/>
                    <a:pt x="1448" y="2557"/>
                    <a:pt x="1216" y="2335"/>
                  </a:cubicBezTo>
                  <a:cubicBezTo>
                    <a:pt x="487" y="1636"/>
                    <a:pt x="943" y="420"/>
                    <a:pt x="1946" y="390"/>
                  </a:cubicBezTo>
                  <a:cubicBezTo>
                    <a:pt x="1965" y="389"/>
                    <a:pt x="1983" y="389"/>
                    <a:pt x="2002" y="389"/>
                  </a:cubicBezTo>
                  <a:close/>
                  <a:moveTo>
                    <a:pt x="1990" y="1"/>
                  </a:moveTo>
                  <a:cubicBezTo>
                    <a:pt x="1625" y="1"/>
                    <a:pt x="1252" y="131"/>
                    <a:pt x="943" y="420"/>
                  </a:cubicBezTo>
                  <a:cubicBezTo>
                    <a:pt x="1" y="1363"/>
                    <a:pt x="608" y="3004"/>
                    <a:pt x="1946" y="3034"/>
                  </a:cubicBezTo>
                  <a:cubicBezTo>
                    <a:pt x="1964" y="3035"/>
                    <a:pt x="1982" y="3035"/>
                    <a:pt x="1999" y="3035"/>
                  </a:cubicBezTo>
                  <a:cubicBezTo>
                    <a:pt x="2827" y="3035"/>
                    <a:pt x="3526" y="2348"/>
                    <a:pt x="3526" y="1515"/>
                  </a:cubicBezTo>
                  <a:cubicBezTo>
                    <a:pt x="3526" y="602"/>
                    <a:pt x="2776" y="1"/>
                    <a:pt x="19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584;p79">
              <a:extLst>
                <a:ext uri="{FF2B5EF4-FFF2-40B4-BE49-F238E27FC236}">
                  <a16:creationId xmlns:a16="http://schemas.microsoft.com/office/drawing/2014/main" id="{4CB34B25-FEE7-0ADD-7158-0B49FB02BA01}"/>
                </a:ext>
              </a:extLst>
            </p:cNvPr>
            <p:cNvSpPr/>
            <p:nvPr/>
          </p:nvSpPr>
          <p:spPr>
            <a:xfrm>
              <a:off x="5074420" y="2529995"/>
              <a:ext cx="29859" cy="24911"/>
            </a:xfrm>
            <a:custGeom>
              <a:avLst/>
              <a:gdLst/>
              <a:ahLst/>
              <a:cxnLst/>
              <a:rect l="l" t="t" r="r" b="b"/>
              <a:pathLst>
                <a:path w="1937" h="1616" extrusionOk="0">
                  <a:moveTo>
                    <a:pt x="1152" y="0"/>
                  </a:moveTo>
                  <a:cubicBezTo>
                    <a:pt x="1133" y="0"/>
                    <a:pt x="1114" y="1"/>
                    <a:pt x="1095" y="2"/>
                  </a:cubicBezTo>
                  <a:cubicBezTo>
                    <a:pt x="365" y="2"/>
                    <a:pt x="1" y="884"/>
                    <a:pt x="548" y="1401"/>
                  </a:cubicBezTo>
                  <a:cubicBezTo>
                    <a:pt x="714" y="1549"/>
                    <a:pt x="909" y="1615"/>
                    <a:pt x="1099" y="1615"/>
                  </a:cubicBezTo>
                  <a:cubicBezTo>
                    <a:pt x="1532" y="1615"/>
                    <a:pt x="1937" y="1270"/>
                    <a:pt x="1916" y="762"/>
                  </a:cubicBezTo>
                  <a:cubicBezTo>
                    <a:pt x="1886" y="326"/>
                    <a:pt x="1579" y="0"/>
                    <a:pt x="11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585;p79">
              <a:extLst>
                <a:ext uri="{FF2B5EF4-FFF2-40B4-BE49-F238E27FC236}">
                  <a16:creationId xmlns:a16="http://schemas.microsoft.com/office/drawing/2014/main" id="{90CC56EC-EE74-1C9A-A0CD-BF89E0BCBC8E}"/>
                </a:ext>
              </a:extLst>
            </p:cNvPr>
            <p:cNvSpPr/>
            <p:nvPr/>
          </p:nvSpPr>
          <p:spPr>
            <a:xfrm>
              <a:off x="5031779" y="2573608"/>
              <a:ext cx="53906" cy="19685"/>
            </a:xfrm>
            <a:custGeom>
              <a:avLst/>
              <a:gdLst/>
              <a:ahLst/>
              <a:cxnLst/>
              <a:rect l="l" t="t" r="r" b="b"/>
              <a:pathLst>
                <a:path w="3497" h="1277" extrusionOk="0">
                  <a:moveTo>
                    <a:pt x="3131" y="0"/>
                  </a:moveTo>
                  <a:cubicBezTo>
                    <a:pt x="2098" y="152"/>
                    <a:pt x="1034" y="213"/>
                    <a:pt x="1" y="213"/>
                  </a:cubicBezTo>
                  <a:lnTo>
                    <a:pt x="61" y="1277"/>
                  </a:lnTo>
                  <a:cubicBezTo>
                    <a:pt x="944" y="1184"/>
                    <a:pt x="1808" y="1144"/>
                    <a:pt x="2682" y="1144"/>
                  </a:cubicBezTo>
                  <a:cubicBezTo>
                    <a:pt x="2952" y="1144"/>
                    <a:pt x="3223" y="1148"/>
                    <a:pt x="3496" y="1155"/>
                  </a:cubicBezTo>
                  <a:cubicBezTo>
                    <a:pt x="3344" y="760"/>
                    <a:pt x="3253" y="395"/>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586;p79">
              <a:extLst>
                <a:ext uri="{FF2B5EF4-FFF2-40B4-BE49-F238E27FC236}">
                  <a16:creationId xmlns:a16="http://schemas.microsoft.com/office/drawing/2014/main" id="{5F865063-2180-7CF5-4139-A9223559012D}"/>
                </a:ext>
              </a:extLst>
            </p:cNvPr>
            <p:cNvSpPr/>
            <p:nvPr/>
          </p:nvSpPr>
          <p:spPr>
            <a:xfrm>
              <a:off x="2713662" y="2781189"/>
              <a:ext cx="375324" cy="1575274"/>
            </a:xfrm>
            <a:custGeom>
              <a:avLst/>
              <a:gdLst/>
              <a:ahLst/>
              <a:cxnLst/>
              <a:rect l="l" t="t" r="r" b="b"/>
              <a:pathLst>
                <a:path w="24348" h="102191" extrusionOk="0">
                  <a:moveTo>
                    <a:pt x="0" y="0"/>
                  </a:moveTo>
                  <a:lnTo>
                    <a:pt x="0" y="102190"/>
                  </a:lnTo>
                  <a:lnTo>
                    <a:pt x="24347" y="102190"/>
                  </a:lnTo>
                  <a:lnTo>
                    <a:pt x="24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587;p79">
              <a:extLst>
                <a:ext uri="{FF2B5EF4-FFF2-40B4-BE49-F238E27FC236}">
                  <a16:creationId xmlns:a16="http://schemas.microsoft.com/office/drawing/2014/main" id="{7C246543-327F-85E2-C23B-A02ECA924F88}"/>
                </a:ext>
              </a:extLst>
            </p:cNvPr>
            <p:cNvSpPr/>
            <p:nvPr/>
          </p:nvSpPr>
          <p:spPr>
            <a:xfrm>
              <a:off x="2772229" y="2781189"/>
              <a:ext cx="375324" cy="1575274"/>
            </a:xfrm>
            <a:custGeom>
              <a:avLst/>
              <a:gdLst/>
              <a:ahLst/>
              <a:cxnLst/>
              <a:rect l="l" t="t" r="r" b="b"/>
              <a:pathLst>
                <a:path w="24348" h="102191" extrusionOk="0">
                  <a:moveTo>
                    <a:pt x="1" y="0"/>
                  </a:moveTo>
                  <a:lnTo>
                    <a:pt x="1" y="102190"/>
                  </a:lnTo>
                  <a:lnTo>
                    <a:pt x="24347" y="102190"/>
                  </a:lnTo>
                  <a:lnTo>
                    <a:pt x="243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588;p79">
              <a:extLst>
                <a:ext uri="{FF2B5EF4-FFF2-40B4-BE49-F238E27FC236}">
                  <a16:creationId xmlns:a16="http://schemas.microsoft.com/office/drawing/2014/main" id="{A46BB489-DD95-0632-C61B-0D469A4766F9}"/>
                </a:ext>
              </a:extLst>
            </p:cNvPr>
            <p:cNvSpPr/>
            <p:nvPr/>
          </p:nvSpPr>
          <p:spPr>
            <a:xfrm>
              <a:off x="2772229" y="2781189"/>
              <a:ext cx="28132" cy="13134"/>
            </a:xfrm>
            <a:custGeom>
              <a:avLst/>
              <a:gdLst/>
              <a:ahLst/>
              <a:cxnLst/>
              <a:rect l="l" t="t" r="r" b="b"/>
              <a:pathLst>
                <a:path w="1825" h="852" extrusionOk="0">
                  <a:moveTo>
                    <a:pt x="1" y="0"/>
                  </a:moveTo>
                  <a:lnTo>
                    <a:pt x="1" y="85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589;p79">
              <a:extLst>
                <a:ext uri="{FF2B5EF4-FFF2-40B4-BE49-F238E27FC236}">
                  <a16:creationId xmlns:a16="http://schemas.microsoft.com/office/drawing/2014/main" id="{5086D1BC-47E9-B501-C566-FBF3638F74C1}"/>
                </a:ext>
              </a:extLst>
            </p:cNvPr>
            <p:cNvSpPr/>
            <p:nvPr/>
          </p:nvSpPr>
          <p:spPr>
            <a:xfrm>
              <a:off x="2772229" y="2781189"/>
              <a:ext cx="358460" cy="161195"/>
            </a:xfrm>
            <a:custGeom>
              <a:avLst/>
              <a:gdLst/>
              <a:ahLst/>
              <a:cxnLst/>
              <a:rect l="l" t="t" r="r" b="b"/>
              <a:pathLst>
                <a:path w="23254" h="10457" extrusionOk="0">
                  <a:moveTo>
                    <a:pt x="19545" y="0"/>
                  </a:moveTo>
                  <a:cubicBezTo>
                    <a:pt x="12979" y="2858"/>
                    <a:pt x="6475" y="5745"/>
                    <a:pt x="1" y="8754"/>
                  </a:cubicBezTo>
                  <a:lnTo>
                    <a:pt x="1" y="10457"/>
                  </a:lnTo>
                  <a:cubicBezTo>
                    <a:pt x="7751" y="6991"/>
                    <a:pt x="15502" y="3526"/>
                    <a:pt x="23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590;p79">
              <a:extLst>
                <a:ext uri="{FF2B5EF4-FFF2-40B4-BE49-F238E27FC236}">
                  <a16:creationId xmlns:a16="http://schemas.microsoft.com/office/drawing/2014/main" id="{8B9A928E-F297-3350-575C-690DD08ABD91}"/>
                </a:ext>
              </a:extLst>
            </p:cNvPr>
            <p:cNvSpPr/>
            <p:nvPr/>
          </p:nvSpPr>
          <p:spPr>
            <a:xfrm>
              <a:off x="2772229" y="3124666"/>
              <a:ext cx="375787" cy="220234"/>
            </a:xfrm>
            <a:custGeom>
              <a:avLst/>
              <a:gdLst/>
              <a:ahLst/>
              <a:cxnLst/>
              <a:rect l="l" t="t" r="r" b="b"/>
              <a:pathLst>
                <a:path w="24378" h="14287" extrusionOk="0">
                  <a:moveTo>
                    <a:pt x="24378" y="0"/>
                  </a:moveTo>
                  <a:cubicBezTo>
                    <a:pt x="17174" y="3800"/>
                    <a:pt x="10031" y="7660"/>
                    <a:pt x="2979" y="11703"/>
                  </a:cubicBezTo>
                  <a:cubicBezTo>
                    <a:pt x="1976" y="12280"/>
                    <a:pt x="1004" y="12858"/>
                    <a:pt x="1" y="13466"/>
                  </a:cubicBezTo>
                  <a:lnTo>
                    <a:pt x="1" y="14286"/>
                  </a:lnTo>
                  <a:cubicBezTo>
                    <a:pt x="8147" y="9666"/>
                    <a:pt x="16293" y="5076"/>
                    <a:pt x="24378" y="335"/>
                  </a:cubicBezTo>
                  <a:lnTo>
                    <a:pt x="24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591;p79">
              <a:extLst>
                <a:ext uri="{FF2B5EF4-FFF2-40B4-BE49-F238E27FC236}">
                  <a16:creationId xmlns:a16="http://schemas.microsoft.com/office/drawing/2014/main" id="{BF0134DD-2B3A-36C1-0E25-798D454E070E}"/>
                </a:ext>
              </a:extLst>
            </p:cNvPr>
            <p:cNvSpPr/>
            <p:nvPr/>
          </p:nvSpPr>
          <p:spPr>
            <a:xfrm>
              <a:off x="2772229" y="3369741"/>
              <a:ext cx="181820" cy="125586"/>
            </a:xfrm>
            <a:custGeom>
              <a:avLst/>
              <a:gdLst/>
              <a:ahLst/>
              <a:cxnLst/>
              <a:rect l="l" t="t" r="r" b="b"/>
              <a:pathLst>
                <a:path w="11795" h="8147" extrusionOk="0">
                  <a:moveTo>
                    <a:pt x="11794" y="0"/>
                  </a:moveTo>
                  <a:lnTo>
                    <a:pt x="11794" y="0"/>
                  </a:lnTo>
                  <a:cubicBezTo>
                    <a:pt x="7873" y="2219"/>
                    <a:pt x="3922" y="4468"/>
                    <a:pt x="1" y="6718"/>
                  </a:cubicBezTo>
                  <a:lnTo>
                    <a:pt x="1" y="8146"/>
                  </a:lnTo>
                  <a:cubicBezTo>
                    <a:pt x="973" y="7447"/>
                    <a:pt x="1946" y="6778"/>
                    <a:pt x="2919" y="6110"/>
                  </a:cubicBezTo>
                  <a:cubicBezTo>
                    <a:pt x="5867" y="4043"/>
                    <a:pt x="8846" y="2037"/>
                    <a:pt x="117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592;p79">
              <a:extLst>
                <a:ext uri="{FF2B5EF4-FFF2-40B4-BE49-F238E27FC236}">
                  <a16:creationId xmlns:a16="http://schemas.microsoft.com/office/drawing/2014/main" id="{F19D3542-717F-F6D9-B4C7-11EAE952C3AD}"/>
                </a:ext>
              </a:extLst>
            </p:cNvPr>
            <p:cNvSpPr/>
            <p:nvPr/>
          </p:nvSpPr>
          <p:spPr>
            <a:xfrm>
              <a:off x="2772229" y="3513129"/>
              <a:ext cx="375787" cy="295197"/>
            </a:xfrm>
            <a:custGeom>
              <a:avLst/>
              <a:gdLst/>
              <a:ahLst/>
              <a:cxnLst/>
              <a:rect l="l" t="t" r="r" b="b"/>
              <a:pathLst>
                <a:path w="24378" h="19150" extrusionOk="0">
                  <a:moveTo>
                    <a:pt x="24378" y="0"/>
                  </a:moveTo>
                  <a:cubicBezTo>
                    <a:pt x="16049" y="5958"/>
                    <a:pt x="7934" y="12159"/>
                    <a:pt x="1" y="18602"/>
                  </a:cubicBezTo>
                  <a:lnTo>
                    <a:pt x="1" y="19150"/>
                  </a:lnTo>
                  <a:cubicBezTo>
                    <a:pt x="1429" y="18086"/>
                    <a:pt x="2858" y="17052"/>
                    <a:pt x="4286" y="16019"/>
                  </a:cubicBezTo>
                  <a:cubicBezTo>
                    <a:pt x="9970" y="11855"/>
                    <a:pt x="15837" y="7964"/>
                    <a:pt x="21490" y="3769"/>
                  </a:cubicBezTo>
                  <a:cubicBezTo>
                    <a:pt x="22463" y="3040"/>
                    <a:pt x="23405" y="2310"/>
                    <a:pt x="24378" y="1581"/>
                  </a:cubicBezTo>
                  <a:lnTo>
                    <a:pt x="243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593;p79">
              <a:extLst>
                <a:ext uri="{FF2B5EF4-FFF2-40B4-BE49-F238E27FC236}">
                  <a16:creationId xmlns:a16="http://schemas.microsoft.com/office/drawing/2014/main" id="{93CCF975-4C54-6684-AD03-4F1BEAF65C19}"/>
                </a:ext>
              </a:extLst>
            </p:cNvPr>
            <p:cNvSpPr/>
            <p:nvPr/>
          </p:nvSpPr>
          <p:spPr>
            <a:xfrm>
              <a:off x="2772229" y="3745084"/>
              <a:ext cx="278796" cy="250679"/>
            </a:xfrm>
            <a:custGeom>
              <a:avLst/>
              <a:gdLst/>
              <a:ahLst/>
              <a:cxnLst/>
              <a:rect l="l" t="t" r="r" b="b"/>
              <a:pathLst>
                <a:path w="18086" h="16262" extrusionOk="0">
                  <a:moveTo>
                    <a:pt x="18086" y="0"/>
                  </a:moveTo>
                  <a:cubicBezTo>
                    <a:pt x="14682" y="2371"/>
                    <a:pt x="11247" y="4742"/>
                    <a:pt x="7903" y="7204"/>
                  </a:cubicBezTo>
                  <a:cubicBezTo>
                    <a:pt x="5259" y="9149"/>
                    <a:pt x="2615" y="11095"/>
                    <a:pt x="1" y="13101"/>
                  </a:cubicBezTo>
                  <a:lnTo>
                    <a:pt x="1" y="16262"/>
                  </a:lnTo>
                  <a:lnTo>
                    <a:pt x="6688" y="10274"/>
                  </a:lnTo>
                  <a:cubicBezTo>
                    <a:pt x="10487" y="6839"/>
                    <a:pt x="14287" y="3435"/>
                    <a:pt x="180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594;p79">
              <a:extLst>
                <a:ext uri="{FF2B5EF4-FFF2-40B4-BE49-F238E27FC236}">
                  <a16:creationId xmlns:a16="http://schemas.microsoft.com/office/drawing/2014/main" id="{BB0CC24E-BE60-A06C-3686-014ABAB75973}"/>
                </a:ext>
              </a:extLst>
            </p:cNvPr>
            <p:cNvSpPr/>
            <p:nvPr/>
          </p:nvSpPr>
          <p:spPr>
            <a:xfrm>
              <a:off x="2772229" y="2895055"/>
              <a:ext cx="375787" cy="308315"/>
            </a:xfrm>
            <a:custGeom>
              <a:avLst/>
              <a:gdLst/>
              <a:ahLst/>
              <a:cxnLst/>
              <a:rect l="l" t="t" r="r" b="b"/>
              <a:pathLst>
                <a:path w="24378" h="20001" extrusionOk="0">
                  <a:moveTo>
                    <a:pt x="24378" y="1"/>
                  </a:moveTo>
                  <a:cubicBezTo>
                    <a:pt x="16262" y="3678"/>
                    <a:pt x="8147" y="7295"/>
                    <a:pt x="1" y="10913"/>
                  </a:cubicBezTo>
                  <a:lnTo>
                    <a:pt x="1" y="20001"/>
                  </a:lnTo>
                  <a:cubicBezTo>
                    <a:pt x="8025" y="15411"/>
                    <a:pt x="16141" y="10973"/>
                    <a:pt x="24378" y="6779"/>
                  </a:cubicBezTo>
                  <a:lnTo>
                    <a:pt x="24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595;p79">
              <a:extLst>
                <a:ext uri="{FF2B5EF4-FFF2-40B4-BE49-F238E27FC236}">
                  <a16:creationId xmlns:a16="http://schemas.microsoft.com/office/drawing/2014/main" id="{5C45AFD7-ED41-F168-CA00-BA9254554A14}"/>
                </a:ext>
              </a:extLst>
            </p:cNvPr>
            <p:cNvSpPr/>
            <p:nvPr/>
          </p:nvSpPr>
          <p:spPr>
            <a:xfrm>
              <a:off x="2706154" y="3030472"/>
              <a:ext cx="451228" cy="10328"/>
            </a:xfrm>
            <a:custGeom>
              <a:avLst/>
              <a:gdLst/>
              <a:ahLst/>
              <a:cxnLst/>
              <a:rect l="l" t="t" r="r" b="b"/>
              <a:pathLst>
                <a:path w="29272" h="670" extrusionOk="0">
                  <a:moveTo>
                    <a:pt x="1" y="1"/>
                  </a:moveTo>
                  <a:lnTo>
                    <a:pt x="1" y="670"/>
                  </a:lnTo>
                  <a:lnTo>
                    <a:pt x="29272" y="670"/>
                  </a:lnTo>
                  <a:lnTo>
                    <a:pt x="29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596;p79">
              <a:extLst>
                <a:ext uri="{FF2B5EF4-FFF2-40B4-BE49-F238E27FC236}">
                  <a16:creationId xmlns:a16="http://schemas.microsoft.com/office/drawing/2014/main" id="{25181333-03C5-AFCD-44E1-00DBF8EF3722}"/>
                </a:ext>
              </a:extLst>
            </p:cNvPr>
            <p:cNvSpPr/>
            <p:nvPr/>
          </p:nvSpPr>
          <p:spPr>
            <a:xfrm>
              <a:off x="2706154" y="3485950"/>
              <a:ext cx="451228" cy="10328"/>
            </a:xfrm>
            <a:custGeom>
              <a:avLst/>
              <a:gdLst/>
              <a:ahLst/>
              <a:cxnLst/>
              <a:rect l="l" t="t" r="r" b="b"/>
              <a:pathLst>
                <a:path w="29272" h="670" extrusionOk="0">
                  <a:moveTo>
                    <a:pt x="1" y="0"/>
                  </a:moveTo>
                  <a:lnTo>
                    <a:pt x="1" y="669"/>
                  </a:lnTo>
                  <a:lnTo>
                    <a:pt x="29272" y="669"/>
                  </a:lnTo>
                  <a:lnTo>
                    <a:pt x="29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597;p79">
              <a:extLst>
                <a:ext uri="{FF2B5EF4-FFF2-40B4-BE49-F238E27FC236}">
                  <a16:creationId xmlns:a16="http://schemas.microsoft.com/office/drawing/2014/main" id="{F463C1B6-83EC-29DA-7D7A-B29098E317EA}"/>
                </a:ext>
              </a:extLst>
            </p:cNvPr>
            <p:cNvSpPr/>
            <p:nvPr/>
          </p:nvSpPr>
          <p:spPr>
            <a:xfrm>
              <a:off x="2706154" y="3941411"/>
              <a:ext cx="451228" cy="10328"/>
            </a:xfrm>
            <a:custGeom>
              <a:avLst/>
              <a:gdLst/>
              <a:ahLst/>
              <a:cxnLst/>
              <a:rect l="l" t="t" r="r" b="b"/>
              <a:pathLst>
                <a:path w="29272" h="670" extrusionOk="0">
                  <a:moveTo>
                    <a:pt x="1" y="1"/>
                  </a:moveTo>
                  <a:lnTo>
                    <a:pt x="1" y="670"/>
                  </a:lnTo>
                  <a:lnTo>
                    <a:pt x="29272" y="670"/>
                  </a:lnTo>
                  <a:lnTo>
                    <a:pt x="292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598;p79">
              <a:extLst>
                <a:ext uri="{FF2B5EF4-FFF2-40B4-BE49-F238E27FC236}">
                  <a16:creationId xmlns:a16="http://schemas.microsoft.com/office/drawing/2014/main" id="{7D3ED234-AC98-845F-41DD-D46F3671B4C7}"/>
                </a:ext>
              </a:extLst>
            </p:cNvPr>
            <p:cNvSpPr/>
            <p:nvPr/>
          </p:nvSpPr>
          <p:spPr>
            <a:xfrm>
              <a:off x="3517765" y="2865409"/>
              <a:ext cx="678938" cy="589100"/>
            </a:xfrm>
            <a:custGeom>
              <a:avLst/>
              <a:gdLst/>
              <a:ahLst/>
              <a:cxnLst/>
              <a:rect l="l" t="t" r="r" b="b"/>
              <a:pathLst>
                <a:path w="44044" h="38216" extrusionOk="0">
                  <a:moveTo>
                    <a:pt x="20404" y="0"/>
                  </a:moveTo>
                  <a:cubicBezTo>
                    <a:pt x="20156" y="0"/>
                    <a:pt x="19909" y="4"/>
                    <a:pt x="19666" y="9"/>
                  </a:cubicBezTo>
                  <a:cubicBezTo>
                    <a:pt x="14529" y="191"/>
                    <a:pt x="9149" y="708"/>
                    <a:pt x="4651" y="3200"/>
                  </a:cubicBezTo>
                  <a:cubicBezTo>
                    <a:pt x="2918" y="4142"/>
                    <a:pt x="1246" y="5480"/>
                    <a:pt x="669" y="7364"/>
                  </a:cubicBezTo>
                  <a:cubicBezTo>
                    <a:pt x="0" y="9522"/>
                    <a:pt x="912" y="11863"/>
                    <a:pt x="2037" y="13808"/>
                  </a:cubicBezTo>
                  <a:cubicBezTo>
                    <a:pt x="4651" y="18246"/>
                    <a:pt x="8511" y="21741"/>
                    <a:pt x="12614" y="24842"/>
                  </a:cubicBezTo>
                  <a:cubicBezTo>
                    <a:pt x="22554" y="32319"/>
                    <a:pt x="27052" y="35450"/>
                    <a:pt x="39180" y="38216"/>
                  </a:cubicBezTo>
                  <a:cubicBezTo>
                    <a:pt x="36627" y="33991"/>
                    <a:pt x="43557" y="27821"/>
                    <a:pt x="43618" y="22897"/>
                  </a:cubicBezTo>
                  <a:cubicBezTo>
                    <a:pt x="43648" y="20039"/>
                    <a:pt x="44043" y="19644"/>
                    <a:pt x="42341" y="17334"/>
                  </a:cubicBezTo>
                  <a:cubicBezTo>
                    <a:pt x="39393" y="13261"/>
                    <a:pt x="31004" y="15206"/>
                    <a:pt x="28207" y="11012"/>
                  </a:cubicBezTo>
                  <a:cubicBezTo>
                    <a:pt x="27204" y="9492"/>
                    <a:pt x="27052" y="7577"/>
                    <a:pt x="26779" y="5784"/>
                  </a:cubicBezTo>
                  <a:cubicBezTo>
                    <a:pt x="26475" y="3960"/>
                    <a:pt x="25928" y="2045"/>
                    <a:pt x="24438" y="981"/>
                  </a:cubicBezTo>
                  <a:cubicBezTo>
                    <a:pt x="23299" y="127"/>
                    <a:pt x="21829" y="0"/>
                    <a:pt x="204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599;p79">
              <a:extLst>
                <a:ext uri="{FF2B5EF4-FFF2-40B4-BE49-F238E27FC236}">
                  <a16:creationId xmlns:a16="http://schemas.microsoft.com/office/drawing/2014/main" id="{AF9B6108-3CA7-78D5-17C1-7E2A7D66C0C7}"/>
                </a:ext>
              </a:extLst>
            </p:cNvPr>
            <p:cNvSpPr/>
            <p:nvPr/>
          </p:nvSpPr>
          <p:spPr>
            <a:xfrm>
              <a:off x="3503706" y="2883215"/>
              <a:ext cx="678938" cy="588637"/>
            </a:xfrm>
            <a:custGeom>
              <a:avLst/>
              <a:gdLst/>
              <a:ahLst/>
              <a:cxnLst/>
              <a:rect l="l" t="t" r="r" b="b"/>
              <a:pathLst>
                <a:path w="44044" h="38186" extrusionOk="0">
                  <a:moveTo>
                    <a:pt x="20445" y="0"/>
                  </a:moveTo>
                  <a:cubicBezTo>
                    <a:pt x="20193" y="0"/>
                    <a:pt x="19943" y="4"/>
                    <a:pt x="19697" y="9"/>
                  </a:cubicBezTo>
                  <a:cubicBezTo>
                    <a:pt x="14529" y="161"/>
                    <a:pt x="9180" y="677"/>
                    <a:pt x="4651" y="3170"/>
                  </a:cubicBezTo>
                  <a:cubicBezTo>
                    <a:pt x="2918" y="4142"/>
                    <a:pt x="1277" y="5449"/>
                    <a:pt x="699" y="7364"/>
                  </a:cubicBezTo>
                  <a:cubicBezTo>
                    <a:pt x="0" y="9522"/>
                    <a:pt x="912" y="11833"/>
                    <a:pt x="2067" y="13808"/>
                  </a:cubicBezTo>
                  <a:cubicBezTo>
                    <a:pt x="4651" y="18216"/>
                    <a:pt x="8541" y="21742"/>
                    <a:pt x="12645" y="24811"/>
                  </a:cubicBezTo>
                  <a:cubicBezTo>
                    <a:pt x="22584" y="32289"/>
                    <a:pt x="27083" y="35450"/>
                    <a:pt x="39211" y="38186"/>
                  </a:cubicBezTo>
                  <a:cubicBezTo>
                    <a:pt x="36657" y="33961"/>
                    <a:pt x="43588" y="27821"/>
                    <a:pt x="43648" y="22866"/>
                  </a:cubicBezTo>
                  <a:cubicBezTo>
                    <a:pt x="43679" y="20009"/>
                    <a:pt x="44044" y="19644"/>
                    <a:pt x="42372" y="17304"/>
                  </a:cubicBezTo>
                  <a:cubicBezTo>
                    <a:pt x="39423" y="13261"/>
                    <a:pt x="31004" y="15176"/>
                    <a:pt x="28238" y="11012"/>
                  </a:cubicBezTo>
                  <a:cubicBezTo>
                    <a:pt x="27204" y="9492"/>
                    <a:pt x="27083" y="7577"/>
                    <a:pt x="26779" y="5753"/>
                  </a:cubicBezTo>
                  <a:cubicBezTo>
                    <a:pt x="26505" y="3960"/>
                    <a:pt x="25958" y="2015"/>
                    <a:pt x="24469" y="951"/>
                  </a:cubicBezTo>
                  <a:cubicBezTo>
                    <a:pt x="23332" y="124"/>
                    <a:pt x="21867" y="0"/>
                    <a:pt x="204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600;p79">
              <a:extLst>
                <a:ext uri="{FF2B5EF4-FFF2-40B4-BE49-F238E27FC236}">
                  <a16:creationId xmlns:a16="http://schemas.microsoft.com/office/drawing/2014/main" id="{DDD856F1-A447-935F-4CBB-53C388B5BAB5}"/>
                </a:ext>
              </a:extLst>
            </p:cNvPr>
            <p:cNvSpPr/>
            <p:nvPr/>
          </p:nvSpPr>
          <p:spPr>
            <a:xfrm>
              <a:off x="4038840" y="4018401"/>
              <a:ext cx="926334" cy="124229"/>
            </a:xfrm>
            <a:custGeom>
              <a:avLst/>
              <a:gdLst/>
              <a:ahLst/>
              <a:cxnLst/>
              <a:rect l="l" t="t" r="r" b="b"/>
              <a:pathLst>
                <a:path w="60093" h="8059" extrusionOk="0">
                  <a:moveTo>
                    <a:pt x="41200" y="0"/>
                  </a:moveTo>
                  <a:cubicBezTo>
                    <a:pt x="27444" y="0"/>
                    <a:pt x="13700" y="616"/>
                    <a:pt x="0" y="1846"/>
                  </a:cubicBezTo>
                  <a:cubicBezTo>
                    <a:pt x="2128" y="4946"/>
                    <a:pt x="5775" y="6770"/>
                    <a:pt x="9484" y="7530"/>
                  </a:cubicBezTo>
                  <a:cubicBezTo>
                    <a:pt x="11424" y="7927"/>
                    <a:pt x="13397" y="8059"/>
                    <a:pt x="15378" y="8059"/>
                  </a:cubicBezTo>
                  <a:cubicBezTo>
                    <a:pt x="17183" y="8059"/>
                    <a:pt x="18994" y="7950"/>
                    <a:pt x="20791" y="7834"/>
                  </a:cubicBezTo>
                  <a:lnTo>
                    <a:pt x="41338" y="6618"/>
                  </a:lnTo>
                  <a:cubicBezTo>
                    <a:pt x="44743" y="6436"/>
                    <a:pt x="48117" y="6223"/>
                    <a:pt x="51399" y="5372"/>
                  </a:cubicBezTo>
                  <a:cubicBezTo>
                    <a:pt x="54682" y="4490"/>
                    <a:pt x="57843" y="2940"/>
                    <a:pt x="60092" y="387"/>
                  </a:cubicBezTo>
                  <a:cubicBezTo>
                    <a:pt x="53794" y="129"/>
                    <a:pt x="47496" y="0"/>
                    <a:pt x="41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601;p79">
              <a:extLst>
                <a:ext uri="{FF2B5EF4-FFF2-40B4-BE49-F238E27FC236}">
                  <a16:creationId xmlns:a16="http://schemas.microsoft.com/office/drawing/2014/main" id="{54A903BF-8300-4BEA-40CA-50E6BB42A366}"/>
                </a:ext>
              </a:extLst>
            </p:cNvPr>
            <p:cNvSpPr/>
            <p:nvPr/>
          </p:nvSpPr>
          <p:spPr>
            <a:xfrm>
              <a:off x="3994780" y="3988262"/>
              <a:ext cx="926349" cy="124199"/>
            </a:xfrm>
            <a:custGeom>
              <a:avLst/>
              <a:gdLst/>
              <a:ahLst/>
              <a:cxnLst/>
              <a:rect l="l" t="t" r="r" b="b"/>
              <a:pathLst>
                <a:path w="60094" h="8057" extrusionOk="0">
                  <a:moveTo>
                    <a:pt x="41549" y="0"/>
                  </a:moveTo>
                  <a:cubicBezTo>
                    <a:pt x="27682" y="0"/>
                    <a:pt x="13812" y="615"/>
                    <a:pt x="1" y="1856"/>
                  </a:cubicBezTo>
                  <a:cubicBezTo>
                    <a:pt x="2159" y="4956"/>
                    <a:pt x="5807" y="6780"/>
                    <a:pt x="9515" y="7540"/>
                  </a:cubicBezTo>
                  <a:cubicBezTo>
                    <a:pt x="11428" y="7932"/>
                    <a:pt x="13373" y="8057"/>
                    <a:pt x="15326" y="8057"/>
                  </a:cubicBezTo>
                  <a:cubicBezTo>
                    <a:pt x="17158" y="8057"/>
                    <a:pt x="18997" y="7946"/>
                    <a:pt x="20822" y="7843"/>
                  </a:cubicBezTo>
                  <a:lnTo>
                    <a:pt x="41369" y="6628"/>
                  </a:lnTo>
                  <a:cubicBezTo>
                    <a:pt x="44743" y="6415"/>
                    <a:pt x="48148" y="6202"/>
                    <a:pt x="51430" y="5351"/>
                  </a:cubicBezTo>
                  <a:cubicBezTo>
                    <a:pt x="54683" y="4500"/>
                    <a:pt x="57874" y="2919"/>
                    <a:pt x="60093" y="366"/>
                  </a:cubicBezTo>
                  <a:cubicBezTo>
                    <a:pt x="53916" y="122"/>
                    <a:pt x="47733" y="0"/>
                    <a:pt x="4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602;p79">
              <a:extLst>
                <a:ext uri="{FF2B5EF4-FFF2-40B4-BE49-F238E27FC236}">
                  <a16:creationId xmlns:a16="http://schemas.microsoft.com/office/drawing/2014/main" id="{09FD6012-CD59-50B9-2DAA-0E6BC1406835}"/>
                </a:ext>
              </a:extLst>
            </p:cNvPr>
            <p:cNvSpPr/>
            <p:nvPr/>
          </p:nvSpPr>
          <p:spPr>
            <a:xfrm>
              <a:off x="3674273" y="3635674"/>
              <a:ext cx="1427676" cy="421230"/>
            </a:xfrm>
            <a:custGeom>
              <a:avLst/>
              <a:gdLst/>
              <a:ahLst/>
              <a:cxnLst/>
              <a:rect l="l" t="t" r="r" b="b"/>
              <a:pathLst>
                <a:path w="92616" h="27326" extrusionOk="0">
                  <a:moveTo>
                    <a:pt x="29066" y="0"/>
                  </a:moveTo>
                  <a:cubicBezTo>
                    <a:pt x="19746" y="0"/>
                    <a:pt x="10009" y="748"/>
                    <a:pt x="1307" y="2751"/>
                  </a:cubicBezTo>
                  <a:lnTo>
                    <a:pt x="0" y="4726"/>
                  </a:lnTo>
                  <a:cubicBezTo>
                    <a:pt x="5046" y="12173"/>
                    <a:pt x="13770" y="23146"/>
                    <a:pt x="22675" y="26003"/>
                  </a:cubicBezTo>
                  <a:cubicBezTo>
                    <a:pt x="25927" y="27048"/>
                    <a:pt x="29345" y="27325"/>
                    <a:pt x="32788" y="27325"/>
                  </a:cubicBezTo>
                  <a:cubicBezTo>
                    <a:pt x="34655" y="27325"/>
                    <a:pt x="36530" y="27244"/>
                    <a:pt x="38390" y="27158"/>
                  </a:cubicBezTo>
                  <a:cubicBezTo>
                    <a:pt x="55807" y="26307"/>
                    <a:pt x="73193" y="25122"/>
                    <a:pt x="90579" y="23572"/>
                  </a:cubicBezTo>
                  <a:cubicBezTo>
                    <a:pt x="92342" y="19529"/>
                    <a:pt x="92616" y="13359"/>
                    <a:pt x="85959" y="12112"/>
                  </a:cubicBezTo>
                  <a:cubicBezTo>
                    <a:pt x="71187" y="11353"/>
                    <a:pt x="57661" y="3723"/>
                    <a:pt x="43405" y="562"/>
                  </a:cubicBezTo>
                  <a:cubicBezTo>
                    <a:pt x="38891" y="213"/>
                    <a:pt x="34038" y="0"/>
                    <a:pt x="29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603;p79">
              <a:extLst>
                <a:ext uri="{FF2B5EF4-FFF2-40B4-BE49-F238E27FC236}">
                  <a16:creationId xmlns:a16="http://schemas.microsoft.com/office/drawing/2014/main" id="{35190E23-1819-B80C-05C8-F6523FDA27C4}"/>
                </a:ext>
              </a:extLst>
            </p:cNvPr>
            <p:cNvSpPr/>
            <p:nvPr/>
          </p:nvSpPr>
          <p:spPr>
            <a:xfrm>
              <a:off x="3697706" y="3664749"/>
              <a:ext cx="1427676" cy="421431"/>
            </a:xfrm>
            <a:custGeom>
              <a:avLst/>
              <a:gdLst/>
              <a:ahLst/>
              <a:cxnLst/>
              <a:rect l="l" t="t" r="r" b="b"/>
              <a:pathLst>
                <a:path w="92616" h="27339" extrusionOk="0">
                  <a:moveTo>
                    <a:pt x="29111" y="0"/>
                  </a:moveTo>
                  <a:cubicBezTo>
                    <a:pt x="19777" y="0"/>
                    <a:pt x="10023" y="754"/>
                    <a:pt x="1307" y="2779"/>
                  </a:cubicBezTo>
                  <a:lnTo>
                    <a:pt x="0" y="4755"/>
                  </a:lnTo>
                  <a:cubicBezTo>
                    <a:pt x="5046" y="12172"/>
                    <a:pt x="13769" y="23145"/>
                    <a:pt x="22675" y="26032"/>
                  </a:cubicBezTo>
                  <a:cubicBezTo>
                    <a:pt x="25917" y="27054"/>
                    <a:pt x="29324" y="27339"/>
                    <a:pt x="32756" y="27339"/>
                  </a:cubicBezTo>
                  <a:cubicBezTo>
                    <a:pt x="34634" y="27339"/>
                    <a:pt x="36519" y="27253"/>
                    <a:pt x="38390" y="27157"/>
                  </a:cubicBezTo>
                  <a:cubicBezTo>
                    <a:pt x="55807" y="26336"/>
                    <a:pt x="73193" y="25120"/>
                    <a:pt x="90579" y="23570"/>
                  </a:cubicBezTo>
                  <a:cubicBezTo>
                    <a:pt x="92342" y="19558"/>
                    <a:pt x="92616" y="13388"/>
                    <a:pt x="85959" y="12111"/>
                  </a:cubicBezTo>
                  <a:cubicBezTo>
                    <a:pt x="71187" y="11381"/>
                    <a:pt x="57661" y="3722"/>
                    <a:pt x="43405" y="561"/>
                  </a:cubicBezTo>
                  <a:cubicBezTo>
                    <a:pt x="38904" y="213"/>
                    <a:pt x="34066" y="0"/>
                    <a:pt x="29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604;p79">
              <a:extLst>
                <a:ext uri="{FF2B5EF4-FFF2-40B4-BE49-F238E27FC236}">
                  <a16:creationId xmlns:a16="http://schemas.microsoft.com/office/drawing/2014/main" id="{4D4CA6E4-3BAA-9926-9D89-09E7ABF8E99A}"/>
                </a:ext>
              </a:extLst>
            </p:cNvPr>
            <p:cNvSpPr/>
            <p:nvPr/>
          </p:nvSpPr>
          <p:spPr>
            <a:xfrm>
              <a:off x="3697706" y="3664749"/>
              <a:ext cx="1039726" cy="421431"/>
            </a:xfrm>
            <a:custGeom>
              <a:avLst/>
              <a:gdLst/>
              <a:ahLst/>
              <a:cxnLst/>
              <a:rect l="l" t="t" r="r" b="b"/>
              <a:pathLst>
                <a:path w="67449" h="27339" extrusionOk="0">
                  <a:moveTo>
                    <a:pt x="29104" y="0"/>
                  </a:moveTo>
                  <a:cubicBezTo>
                    <a:pt x="19763" y="0"/>
                    <a:pt x="10003" y="754"/>
                    <a:pt x="1307" y="2779"/>
                  </a:cubicBezTo>
                  <a:lnTo>
                    <a:pt x="0" y="4755"/>
                  </a:lnTo>
                  <a:cubicBezTo>
                    <a:pt x="5046" y="12172"/>
                    <a:pt x="13739" y="23145"/>
                    <a:pt x="22675" y="26032"/>
                  </a:cubicBezTo>
                  <a:cubicBezTo>
                    <a:pt x="25897" y="27054"/>
                    <a:pt x="29310" y="27339"/>
                    <a:pt x="32749" y="27339"/>
                  </a:cubicBezTo>
                  <a:cubicBezTo>
                    <a:pt x="34630" y="27339"/>
                    <a:pt x="36519" y="27253"/>
                    <a:pt x="38390" y="27157"/>
                  </a:cubicBezTo>
                  <a:cubicBezTo>
                    <a:pt x="48086" y="26701"/>
                    <a:pt x="57782" y="26123"/>
                    <a:pt x="67448" y="25424"/>
                  </a:cubicBezTo>
                  <a:cubicBezTo>
                    <a:pt x="66688" y="18281"/>
                    <a:pt x="66141" y="10986"/>
                    <a:pt x="61217" y="6093"/>
                  </a:cubicBezTo>
                  <a:cubicBezTo>
                    <a:pt x="55320" y="4026"/>
                    <a:pt x="49423" y="1898"/>
                    <a:pt x="43405" y="561"/>
                  </a:cubicBezTo>
                  <a:cubicBezTo>
                    <a:pt x="38904" y="213"/>
                    <a:pt x="34063" y="0"/>
                    <a:pt x="29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605;p79">
              <a:extLst>
                <a:ext uri="{FF2B5EF4-FFF2-40B4-BE49-F238E27FC236}">
                  <a16:creationId xmlns:a16="http://schemas.microsoft.com/office/drawing/2014/main" id="{43251EA9-AEC9-E30B-7232-7C05B2AAD6F0}"/>
                </a:ext>
              </a:extLst>
            </p:cNvPr>
            <p:cNvSpPr/>
            <p:nvPr/>
          </p:nvSpPr>
          <p:spPr>
            <a:xfrm>
              <a:off x="3470437" y="2924762"/>
              <a:ext cx="1203249" cy="1030554"/>
            </a:xfrm>
            <a:custGeom>
              <a:avLst/>
              <a:gdLst/>
              <a:ahLst/>
              <a:cxnLst/>
              <a:rect l="l" t="t" r="r" b="b"/>
              <a:pathLst>
                <a:path w="78057" h="66854" extrusionOk="0">
                  <a:moveTo>
                    <a:pt x="15684" y="1"/>
                  </a:moveTo>
                  <a:cubicBezTo>
                    <a:pt x="12940" y="1"/>
                    <a:pt x="10187" y="297"/>
                    <a:pt x="7629" y="1295"/>
                  </a:cubicBezTo>
                  <a:cubicBezTo>
                    <a:pt x="4468" y="2542"/>
                    <a:pt x="1641" y="5065"/>
                    <a:pt x="730" y="8347"/>
                  </a:cubicBezTo>
                  <a:cubicBezTo>
                    <a:pt x="0" y="10992"/>
                    <a:pt x="578" y="13758"/>
                    <a:pt x="1186" y="16432"/>
                  </a:cubicBezTo>
                  <a:cubicBezTo>
                    <a:pt x="3344" y="25825"/>
                    <a:pt x="6140" y="35065"/>
                    <a:pt x="9575" y="44123"/>
                  </a:cubicBezTo>
                  <a:cubicBezTo>
                    <a:pt x="12006" y="50567"/>
                    <a:pt x="14985" y="57193"/>
                    <a:pt x="20578" y="61236"/>
                  </a:cubicBezTo>
                  <a:cubicBezTo>
                    <a:pt x="25593" y="64853"/>
                    <a:pt x="32007" y="65825"/>
                    <a:pt x="38177" y="66342"/>
                  </a:cubicBezTo>
                  <a:cubicBezTo>
                    <a:pt x="42785" y="66709"/>
                    <a:pt x="47401" y="66854"/>
                    <a:pt x="52020" y="66854"/>
                  </a:cubicBezTo>
                  <a:cubicBezTo>
                    <a:pt x="60412" y="66854"/>
                    <a:pt x="68815" y="66376"/>
                    <a:pt x="77205" y="65886"/>
                  </a:cubicBezTo>
                  <a:cubicBezTo>
                    <a:pt x="78056" y="60597"/>
                    <a:pt x="75989" y="55156"/>
                    <a:pt x="72676" y="50962"/>
                  </a:cubicBezTo>
                  <a:cubicBezTo>
                    <a:pt x="69363" y="46767"/>
                    <a:pt x="64895" y="43637"/>
                    <a:pt x="60366" y="40749"/>
                  </a:cubicBezTo>
                  <a:cubicBezTo>
                    <a:pt x="54013" y="36706"/>
                    <a:pt x="47387" y="33059"/>
                    <a:pt x="41581" y="28317"/>
                  </a:cubicBezTo>
                  <a:cubicBezTo>
                    <a:pt x="35745" y="23545"/>
                    <a:pt x="30639" y="17557"/>
                    <a:pt x="28420" y="10384"/>
                  </a:cubicBezTo>
                  <a:cubicBezTo>
                    <a:pt x="27478" y="7375"/>
                    <a:pt x="26931" y="3970"/>
                    <a:pt x="24499" y="1964"/>
                  </a:cubicBezTo>
                  <a:cubicBezTo>
                    <a:pt x="22645" y="475"/>
                    <a:pt x="20122" y="171"/>
                    <a:pt x="17721" y="49"/>
                  </a:cubicBezTo>
                  <a:cubicBezTo>
                    <a:pt x="17044" y="19"/>
                    <a:pt x="16364" y="1"/>
                    <a:pt x="15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606;p79">
              <a:extLst>
                <a:ext uri="{FF2B5EF4-FFF2-40B4-BE49-F238E27FC236}">
                  <a16:creationId xmlns:a16="http://schemas.microsoft.com/office/drawing/2014/main" id="{E05DA110-2F55-8137-4A70-332A36BE74B1}"/>
                </a:ext>
              </a:extLst>
            </p:cNvPr>
            <p:cNvSpPr/>
            <p:nvPr/>
          </p:nvSpPr>
          <p:spPr>
            <a:xfrm>
              <a:off x="3806407" y="3034234"/>
              <a:ext cx="322852" cy="362669"/>
            </a:xfrm>
            <a:custGeom>
              <a:avLst/>
              <a:gdLst/>
              <a:ahLst/>
              <a:cxnLst/>
              <a:rect l="l" t="t" r="r" b="b"/>
              <a:pathLst>
                <a:path w="20944" h="23527" extrusionOk="0">
                  <a:moveTo>
                    <a:pt x="1" y="0"/>
                  </a:moveTo>
                  <a:cubicBezTo>
                    <a:pt x="1703" y="9757"/>
                    <a:pt x="7509" y="18329"/>
                    <a:pt x="15959" y="23526"/>
                  </a:cubicBezTo>
                  <a:cubicBezTo>
                    <a:pt x="16019" y="20791"/>
                    <a:pt x="17752" y="18450"/>
                    <a:pt x="18998" y="16019"/>
                  </a:cubicBezTo>
                  <a:cubicBezTo>
                    <a:pt x="20214" y="13617"/>
                    <a:pt x="20943" y="10456"/>
                    <a:pt x="19241" y="8328"/>
                  </a:cubicBezTo>
                  <a:cubicBezTo>
                    <a:pt x="18147" y="6961"/>
                    <a:pt x="16323" y="6444"/>
                    <a:pt x="14652" y="5988"/>
                  </a:cubicBezTo>
                  <a:lnTo>
                    <a:pt x="1885" y="255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607;p79">
              <a:extLst>
                <a:ext uri="{FF2B5EF4-FFF2-40B4-BE49-F238E27FC236}">
                  <a16:creationId xmlns:a16="http://schemas.microsoft.com/office/drawing/2014/main" id="{C7EC7E7E-1F01-F773-3695-FC185A98D3D1}"/>
                </a:ext>
              </a:extLst>
            </p:cNvPr>
            <p:cNvSpPr/>
            <p:nvPr/>
          </p:nvSpPr>
          <p:spPr>
            <a:xfrm>
              <a:off x="3505571" y="2947748"/>
              <a:ext cx="1106735" cy="997351"/>
            </a:xfrm>
            <a:custGeom>
              <a:avLst/>
              <a:gdLst/>
              <a:ahLst/>
              <a:cxnLst/>
              <a:rect l="l" t="t" r="r" b="b"/>
              <a:pathLst>
                <a:path w="71796" h="64700" extrusionOk="0">
                  <a:moveTo>
                    <a:pt x="12174" y="0"/>
                  </a:moveTo>
                  <a:cubicBezTo>
                    <a:pt x="11787" y="0"/>
                    <a:pt x="11396" y="16"/>
                    <a:pt x="11004" y="48"/>
                  </a:cubicBezTo>
                  <a:cubicBezTo>
                    <a:pt x="7296" y="382"/>
                    <a:pt x="3983" y="1294"/>
                    <a:pt x="1" y="3178"/>
                  </a:cubicBezTo>
                  <a:lnTo>
                    <a:pt x="153" y="3543"/>
                  </a:lnTo>
                  <a:cubicBezTo>
                    <a:pt x="4104" y="1659"/>
                    <a:pt x="7357" y="747"/>
                    <a:pt x="11034" y="443"/>
                  </a:cubicBezTo>
                  <a:cubicBezTo>
                    <a:pt x="11433" y="410"/>
                    <a:pt x="11829" y="393"/>
                    <a:pt x="12221" y="393"/>
                  </a:cubicBezTo>
                  <a:cubicBezTo>
                    <a:pt x="16136" y="393"/>
                    <a:pt x="19664" y="2021"/>
                    <a:pt x="21460" y="4729"/>
                  </a:cubicBezTo>
                  <a:cubicBezTo>
                    <a:pt x="21916" y="5458"/>
                    <a:pt x="22311" y="6218"/>
                    <a:pt x="22646" y="7008"/>
                  </a:cubicBezTo>
                  <a:cubicBezTo>
                    <a:pt x="23162" y="8194"/>
                    <a:pt x="23740" y="9409"/>
                    <a:pt x="24682" y="10352"/>
                  </a:cubicBezTo>
                  <a:cubicBezTo>
                    <a:pt x="26020" y="11689"/>
                    <a:pt x="27813" y="12236"/>
                    <a:pt x="29576" y="12783"/>
                  </a:cubicBezTo>
                  <a:cubicBezTo>
                    <a:pt x="30123" y="12935"/>
                    <a:pt x="30670" y="13118"/>
                    <a:pt x="31217" y="13300"/>
                  </a:cubicBezTo>
                  <a:cubicBezTo>
                    <a:pt x="33375" y="14090"/>
                    <a:pt x="35655" y="15762"/>
                    <a:pt x="35594" y="18042"/>
                  </a:cubicBezTo>
                  <a:cubicBezTo>
                    <a:pt x="35564" y="18923"/>
                    <a:pt x="35138" y="19805"/>
                    <a:pt x="34743" y="20625"/>
                  </a:cubicBezTo>
                  <a:cubicBezTo>
                    <a:pt x="34318" y="21568"/>
                    <a:pt x="33862" y="22540"/>
                    <a:pt x="33892" y="23574"/>
                  </a:cubicBezTo>
                  <a:cubicBezTo>
                    <a:pt x="33953" y="25367"/>
                    <a:pt x="35351" y="26735"/>
                    <a:pt x="36749" y="27860"/>
                  </a:cubicBezTo>
                  <a:cubicBezTo>
                    <a:pt x="40032" y="30534"/>
                    <a:pt x="43588" y="32905"/>
                    <a:pt x="47053" y="35215"/>
                  </a:cubicBezTo>
                  <a:cubicBezTo>
                    <a:pt x="51035" y="37860"/>
                    <a:pt x="55139" y="40595"/>
                    <a:pt x="58786" y="43756"/>
                  </a:cubicBezTo>
                  <a:cubicBezTo>
                    <a:pt x="65169" y="49288"/>
                    <a:pt x="71370" y="55459"/>
                    <a:pt x="71005" y="64699"/>
                  </a:cubicBezTo>
                  <a:lnTo>
                    <a:pt x="71370" y="64699"/>
                  </a:lnTo>
                  <a:cubicBezTo>
                    <a:pt x="71795" y="55276"/>
                    <a:pt x="65504" y="49045"/>
                    <a:pt x="59060" y="43483"/>
                  </a:cubicBezTo>
                  <a:cubicBezTo>
                    <a:pt x="55351" y="40291"/>
                    <a:pt x="51248" y="37556"/>
                    <a:pt x="47266" y="34911"/>
                  </a:cubicBezTo>
                  <a:cubicBezTo>
                    <a:pt x="43801" y="32601"/>
                    <a:pt x="40245" y="30230"/>
                    <a:pt x="36962" y="27556"/>
                  </a:cubicBezTo>
                  <a:cubicBezTo>
                    <a:pt x="35655" y="26492"/>
                    <a:pt x="34318" y="25185"/>
                    <a:pt x="34257" y="23574"/>
                  </a:cubicBezTo>
                  <a:cubicBezTo>
                    <a:pt x="34226" y="22601"/>
                    <a:pt x="34652" y="21720"/>
                    <a:pt x="35077" y="20777"/>
                  </a:cubicBezTo>
                  <a:cubicBezTo>
                    <a:pt x="35503" y="19926"/>
                    <a:pt x="35929" y="19014"/>
                    <a:pt x="35959" y="18042"/>
                  </a:cubicBezTo>
                  <a:cubicBezTo>
                    <a:pt x="36050" y="15549"/>
                    <a:pt x="33618" y="13756"/>
                    <a:pt x="31339" y="12935"/>
                  </a:cubicBezTo>
                  <a:cubicBezTo>
                    <a:pt x="30792" y="12753"/>
                    <a:pt x="30245" y="12571"/>
                    <a:pt x="29697" y="12419"/>
                  </a:cubicBezTo>
                  <a:cubicBezTo>
                    <a:pt x="27995" y="11872"/>
                    <a:pt x="26202" y="11324"/>
                    <a:pt x="24956" y="10078"/>
                  </a:cubicBezTo>
                  <a:cubicBezTo>
                    <a:pt x="24074" y="9166"/>
                    <a:pt x="23527" y="8042"/>
                    <a:pt x="22980" y="6826"/>
                  </a:cubicBezTo>
                  <a:cubicBezTo>
                    <a:pt x="22646" y="6036"/>
                    <a:pt x="22220" y="5245"/>
                    <a:pt x="21764" y="4516"/>
                  </a:cubicBezTo>
                  <a:cubicBezTo>
                    <a:pt x="19933" y="1713"/>
                    <a:pt x="16227" y="0"/>
                    <a:pt x="12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608;p79">
              <a:extLst>
                <a:ext uri="{FF2B5EF4-FFF2-40B4-BE49-F238E27FC236}">
                  <a16:creationId xmlns:a16="http://schemas.microsoft.com/office/drawing/2014/main" id="{6C52D82A-2543-B926-0ACB-1226AB5618E0}"/>
                </a:ext>
              </a:extLst>
            </p:cNvPr>
            <p:cNvSpPr/>
            <p:nvPr/>
          </p:nvSpPr>
          <p:spPr>
            <a:xfrm>
              <a:off x="4398242" y="3919859"/>
              <a:ext cx="9850" cy="493"/>
            </a:xfrm>
            <a:custGeom>
              <a:avLst/>
              <a:gdLst/>
              <a:ahLst/>
              <a:cxnLst/>
              <a:rect l="l" t="t" r="r" b="b"/>
              <a:pathLst>
                <a:path w="639" h="32" extrusionOk="0">
                  <a:moveTo>
                    <a:pt x="639" y="1"/>
                  </a:moveTo>
                  <a:lnTo>
                    <a:pt x="1" y="31"/>
                  </a:lnTo>
                  <a:cubicBezTo>
                    <a:pt x="213" y="31"/>
                    <a:pt x="426" y="31"/>
                    <a:pt x="639" y="1"/>
                  </a:cubicBezTo>
                  <a:close/>
                </a:path>
              </a:pathLst>
            </a:custGeom>
            <a:solidFill>
              <a:srgbClr val="106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609;p79">
              <a:extLst>
                <a:ext uri="{FF2B5EF4-FFF2-40B4-BE49-F238E27FC236}">
                  <a16:creationId xmlns:a16="http://schemas.microsoft.com/office/drawing/2014/main" id="{EF8FC953-BA4A-DC17-AC33-F740D96A266A}"/>
                </a:ext>
              </a:extLst>
            </p:cNvPr>
            <p:cNvSpPr/>
            <p:nvPr/>
          </p:nvSpPr>
          <p:spPr>
            <a:xfrm>
              <a:off x="3657870" y="3530457"/>
              <a:ext cx="740799" cy="400158"/>
            </a:xfrm>
            <a:custGeom>
              <a:avLst/>
              <a:gdLst/>
              <a:ahLst/>
              <a:cxnLst/>
              <a:rect l="l" t="t" r="r" b="b"/>
              <a:pathLst>
                <a:path w="48057" h="25959" extrusionOk="0">
                  <a:moveTo>
                    <a:pt x="31369" y="1"/>
                  </a:moveTo>
                  <a:lnTo>
                    <a:pt x="30822" y="10731"/>
                  </a:lnTo>
                  <a:cubicBezTo>
                    <a:pt x="26713" y="11255"/>
                    <a:pt x="22584" y="11515"/>
                    <a:pt x="18458" y="11515"/>
                  </a:cubicBezTo>
                  <a:cubicBezTo>
                    <a:pt x="12297" y="11515"/>
                    <a:pt x="6141" y="10935"/>
                    <a:pt x="61" y="9788"/>
                  </a:cubicBezTo>
                  <a:lnTo>
                    <a:pt x="0" y="10183"/>
                  </a:lnTo>
                  <a:cubicBezTo>
                    <a:pt x="6080" y="11339"/>
                    <a:pt x="12250" y="11916"/>
                    <a:pt x="18451" y="11916"/>
                  </a:cubicBezTo>
                  <a:cubicBezTo>
                    <a:pt x="22584" y="11916"/>
                    <a:pt x="26688" y="11673"/>
                    <a:pt x="30791" y="11156"/>
                  </a:cubicBezTo>
                  <a:lnTo>
                    <a:pt x="30791" y="11217"/>
                  </a:lnTo>
                  <a:lnTo>
                    <a:pt x="44135" y="25320"/>
                  </a:lnTo>
                  <a:cubicBezTo>
                    <a:pt x="41323" y="25471"/>
                    <a:pt x="38587" y="25547"/>
                    <a:pt x="35922" y="25547"/>
                  </a:cubicBezTo>
                  <a:cubicBezTo>
                    <a:pt x="26228" y="25547"/>
                    <a:pt x="17468" y="24544"/>
                    <a:pt x="9362" y="22494"/>
                  </a:cubicBezTo>
                  <a:lnTo>
                    <a:pt x="9271" y="22889"/>
                  </a:lnTo>
                  <a:cubicBezTo>
                    <a:pt x="17387" y="24925"/>
                    <a:pt x="26110" y="25959"/>
                    <a:pt x="35776" y="25959"/>
                  </a:cubicBezTo>
                  <a:cubicBezTo>
                    <a:pt x="38907" y="25959"/>
                    <a:pt x="42129" y="25837"/>
                    <a:pt x="45442" y="25624"/>
                  </a:cubicBezTo>
                  <a:lnTo>
                    <a:pt x="45442" y="25442"/>
                  </a:lnTo>
                  <a:lnTo>
                    <a:pt x="48056" y="25320"/>
                  </a:lnTo>
                  <a:cubicBezTo>
                    <a:pt x="46749" y="25260"/>
                    <a:pt x="45533" y="24682"/>
                    <a:pt x="44652" y="23740"/>
                  </a:cubicBezTo>
                  <a:cubicBezTo>
                    <a:pt x="42767" y="21855"/>
                    <a:pt x="34226" y="10275"/>
                    <a:pt x="34013" y="9697"/>
                  </a:cubicBezTo>
                  <a:cubicBezTo>
                    <a:pt x="33831" y="9120"/>
                    <a:pt x="31369" y="1"/>
                    <a:pt x="3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610;p79">
              <a:extLst>
                <a:ext uri="{FF2B5EF4-FFF2-40B4-BE49-F238E27FC236}">
                  <a16:creationId xmlns:a16="http://schemas.microsoft.com/office/drawing/2014/main" id="{5776E222-52F7-A28A-FC6B-60F43B1533C0}"/>
                </a:ext>
              </a:extLst>
            </p:cNvPr>
            <p:cNvSpPr/>
            <p:nvPr/>
          </p:nvSpPr>
          <p:spPr>
            <a:xfrm>
              <a:off x="3827974" y="3172118"/>
              <a:ext cx="189774" cy="239210"/>
            </a:xfrm>
            <a:custGeom>
              <a:avLst/>
              <a:gdLst/>
              <a:ahLst/>
              <a:cxnLst/>
              <a:rect l="l" t="t" r="r" b="b"/>
              <a:pathLst>
                <a:path w="12311" h="15518" extrusionOk="0">
                  <a:moveTo>
                    <a:pt x="5341" y="0"/>
                  </a:moveTo>
                  <a:cubicBezTo>
                    <a:pt x="4881" y="0"/>
                    <a:pt x="4432" y="74"/>
                    <a:pt x="4012" y="266"/>
                  </a:cubicBezTo>
                  <a:cubicBezTo>
                    <a:pt x="3161" y="661"/>
                    <a:pt x="2614" y="1482"/>
                    <a:pt x="2158" y="2272"/>
                  </a:cubicBezTo>
                  <a:cubicBezTo>
                    <a:pt x="730" y="4886"/>
                    <a:pt x="0" y="7834"/>
                    <a:pt x="61" y="10813"/>
                  </a:cubicBezTo>
                  <a:cubicBezTo>
                    <a:pt x="122" y="12515"/>
                    <a:pt x="578" y="14400"/>
                    <a:pt x="2067" y="15190"/>
                  </a:cubicBezTo>
                  <a:cubicBezTo>
                    <a:pt x="2514" y="15418"/>
                    <a:pt x="2986" y="15517"/>
                    <a:pt x="3463" y="15517"/>
                  </a:cubicBezTo>
                  <a:cubicBezTo>
                    <a:pt x="4769" y="15517"/>
                    <a:pt x="6119" y="14774"/>
                    <a:pt x="7143" y="13883"/>
                  </a:cubicBezTo>
                  <a:cubicBezTo>
                    <a:pt x="9119" y="12181"/>
                    <a:pt x="10365" y="9749"/>
                    <a:pt x="11216" y="7287"/>
                  </a:cubicBezTo>
                  <a:cubicBezTo>
                    <a:pt x="11794" y="5555"/>
                    <a:pt x="12310" y="3609"/>
                    <a:pt x="11125" y="2211"/>
                  </a:cubicBezTo>
                  <a:cubicBezTo>
                    <a:pt x="10243" y="1117"/>
                    <a:pt x="8815" y="722"/>
                    <a:pt x="7477" y="357"/>
                  </a:cubicBezTo>
                  <a:cubicBezTo>
                    <a:pt x="6778" y="173"/>
                    <a:pt x="6046" y="0"/>
                    <a:pt x="5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611;p79">
              <a:extLst>
                <a:ext uri="{FF2B5EF4-FFF2-40B4-BE49-F238E27FC236}">
                  <a16:creationId xmlns:a16="http://schemas.microsoft.com/office/drawing/2014/main" id="{936FC9CB-3C1D-EB5C-0719-1CF9F0BDDE66}"/>
                </a:ext>
              </a:extLst>
            </p:cNvPr>
            <p:cNvSpPr/>
            <p:nvPr/>
          </p:nvSpPr>
          <p:spPr>
            <a:xfrm>
              <a:off x="3836407" y="3192730"/>
              <a:ext cx="189774" cy="239133"/>
            </a:xfrm>
            <a:custGeom>
              <a:avLst/>
              <a:gdLst/>
              <a:ahLst/>
              <a:cxnLst/>
              <a:rect l="l" t="t" r="r" b="b"/>
              <a:pathLst>
                <a:path w="12311" h="15513" extrusionOk="0">
                  <a:moveTo>
                    <a:pt x="5350" y="1"/>
                  </a:moveTo>
                  <a:cubicBezTo>
                    <a:pt x="4886" y="1"/>
                    <a:pt x="4432" y="74"/>
                    <a:pt x="4012" y="266"/>
                  </a:cubicBezTo>
                  <a:cubicBezTo>
                    <a:pt x="3192" y="661"/>
                    <a:pt x="2645" y="1452"/>
                    <a:pt x="2189" y="2272"/>
                  </a:cubicBezTo>
                  <a:cubicBezTo>
                    <a:pt x="730" y="4886"/>
                    <a:pt x="0" y="7835"/>
                    <a:pt x="91" y="10814"/>
                  </a:cubicBezTo>
                  <a:cubicBezTo>
                    <a:pt x="122" y="12485"/>
                    <a:pt x="608" y="14400"/>
                    <a:pt x="2097" y="15191"/>
                  </a:cubicBezTo>
                  <a:cubicBezTo>
                    <a:pt x="2530" y="15415"/>
                    <a:pt x="2987" y="15512"/>
                    <a:pt x="3453" y="15512"/>
                  </a:cubicBezTo>
                  <a:cubicBezTo>
                    <a:pt x="4753" y="15512"/>
                    <a:pt x="6113" y="14749"/>
                    <a:pt x="7143" y="13853"/>
                  </a:cubicBezTo>
                  <a:cubicBezTo>
                    <a:pt x="9149" y="12151"/>
                    <a:pt x="10365" y="9750"/>
                    <a:pt x="11216" y="7288"/>
                  </a:cubicBezTo>
                  <a:cubicBezTo>
                    <a:pt x="11824" y="5555"/>
                    <a:pt x="12310" y="3610"/>
                    <a:pt x="11155" y="2181"/>
                  </a:cubicBezTo>
                  <a:cubicBezTo>
                    <a:pt x="10274" y="1117"/>
                    <a:pt x="8815" y="692"/>
                    <a:pt x="7478" y="357"/>
                  </a:cubicBezTo>
                  <a:cubicBezTo>
                    <a:pt x="6797" y="174"/>
                    <a:pt x="606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612;p79">
              <a:extLst>
                <a:ext uri="{FF2B5EF4-FFF2-40B4-BE49-F238E27FC236}">
                  <a16:creationId xmlns:a16="http://schemas.microsoft.com/office/drawing/2014/main" id="{A5DDB31E-611B-6BE0-2D4A-84B9B65255DC}"/>
                </a:ext>
              </a:extLst>
            </p:cNvPr>
            <p:cNvSpPr/>
            <p:nvPr/>
          </p:nvSpPr>
          <p:spPr>
            <a:xfrm>
              <a:off x="3764705" y="3010801"/>
              <a:ext cx="81083" cy="392188"/>
            </a:xfrm>
            <a:custGeom>
              <a:avLst/>
              <a:gdLst/>
              <a:ahLst/>
              <a:cxnLst/>
              <a:rect l="l" t="t" r="r" b="b"/>
              <a:pathLst>
                <a:path w="5260" h="25442" extrusionOk="0">
                  <a:moveTo>
                    <a:pt x="2159" y="0"/>
                  </a:moveTo>
                  <a:cubicBezTo>
                    <a:pt x="1368" y="122"/>
                    <a:pt x="1156" y="1125"/>
                    <a:pt x="1095" y="1915"/>
                  </a:cubicBezTo>
                  <a:lnTo>
                    <a:pt x="92" y="20456"/>
                  </a:lnTo>
                  <a:cubicBezTo>
                    <a:pt x="1" y="21399"/>
                    <a:pt x="61" y="22402"/>
                    <a:pt x="274" y="23344"/>
                  </a:cubicBezTo>
                  <a:cubicBezTo>
                    <a:pt x="487" y="24286"/>
                    <a:pt x="1186" y="25077"/>
                    <a:pt x="2128" y="25441"/>
                  </a:cubicBezTo>
                  <a:cubicBezTo>
                    <a:pt x="609" y="22098"/>
                    <a:pt x="1520" y="18207"/>
                    <a:pt x="2675" y="14742"/>
                  </a:cubicBezTo>
                  <a:cubicBezTo>
                    <a:pt x="3830" y="11247"/>
                    <a:pt x="5259" y="7690"/>
                    <a:pt x="4773" y="4073"/>
                  </a:cubicBezTo>
                  <a:cubicBezTo>
                    <a:pt x="4651" y="2797"/>
                    <a:pt x="4134" y="1611"/>
                    <a:pt x="3344" y="639"/>
                  </a:cubicBezTo>
                  <a:cubicBezTo>
                    <a:pt x="3071" y="243"/>
                    <a:pt x="2645" y="0"/>
                    <a:pt x="2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451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8"/>
          <p:cNvSpPr/>
          <p:nvPr/>
        </p:nvSpPr>
        <p:spPr>
          <a:xfrm>
            <a:off x="4793600" y="4526076"/>
            <a:ext cx="3882084" cy="345719"/>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8"/>
          <p:cNvSpPr txBox="1">
            <a:spLocks noGrp="1"/>
          </p:cNvSpPr>
          <p:nvPr>
            <p:ph type="ctrTitle"/>
          </p:nvPr>
        </p:nvSpPr>
        <p:spPr>
          <a:xfrm>
            <a:off x="-224163" y="657004"/>
            <a:ext cx="5770800" cy="1608300"/>
          </a:xfrm>
          <a:prstGeom prst="rect">
            <a:avLst/>
          </a:prstGeom>
        </p:spPr>
        <p:txBody>
          <a:bodyPr spcFirstLastPara="1" wrap="square" lIns="91425" tIns="91425" rIns="91425" bIns="91425" anchor="t" anchorCtr="0">
            <a:noAutofit/>
          </a:bodyPr>
          <a:lstStyle/>
          <a:p>
            <a:r>
              <a:rPr lang="en"/>
              <a:t>    Hungry Snake  </a:t>
            </a:r>
            <a:br>
              <a:rPr lang="en" sz="3500"/>
            </a:br>
            <a:r>
              <a:rPr lang="en" sz="3500">
                <a:solidFill>
                  <a:schemeClr val="accent4"/>
                </a:solidFill>
              </a:rPr>
              <a:t>      RE-Live Your Childhood!!</a:t>
            </a:r>
            <a:br>
              <a:rPr lang="en" sz="3500">
                <a:solidFill>
                  <a:schemeClr val="accent4"/>
                </a:solidFill>
              </a:rPr>
            </a:br>
            <a:br>
              <a:rPr lang="en" sz="3500">
                <a:solidFill>
                  <a:schemeClr val="accent4"/>
                </a:solidFill>
              </a:rPr>
            </a:br>
            <a:endParaRPr>
              <a:solidFill>
                <a:schemeClr val="accent4"/>
              </a:solidFill>
            </a:endParaRPr>
          </a:p>
        </p:txBody>
      </p:sp>
      <p:sp>
        <p:nvSpPr>
          <p:cNvPr id="436" name="Google Shape;436;p48"/>
          <p:cNvSpPr/>
          <p:nvPr/>
        </p:nvSpPr>
        <p:spPr>
          <a:xfrm rot="10800000" flipH="1">
            <a:off x="4561350" y="2633806"/>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9" name="Google Shape;649;p48"/>
          <p:cNvCxnSpPr/>
          <p:nvPr/>
        </p:nvCxnSpPr>
        <p:spPr>
          <a:xfrm>
            <a:off x="-3150" y="2045025"/>
            <a:ext cx="5223312" cy="0"/>
          </a:xfrm>
          <a:prstGeom prst="straightConnector1">
            <a:avLst/>
          </a:prstGeom>
          <a:noFill/>
          <a:ln w="19050" cap="flat" cmpd="sng">
            <a:solidFill>
              <a:schemeClr val="accent1"/>
            </a:solidFill>
            <a:prstDash val="solid"/>
            <a:round/>
            <a:headEnd type="none" w="med" len="med"/>
            <a:tailEnd type="none" w="med" len="med"/>
          </a:ln>
        </p:spPr>
      </p:cxnSp>
      <p:grpSp>
        <p:nvGrpSpPr>
          <p:cNvPr id="650" name="Google Shape;650;p48"/>
          <p:cNvGrpSpPr/>
          <p:nvPr/>
        </p:nvGrpSpPr>
        <p:grpSpPr>
          <a:xfrm>
            <a:off x="282887" y="1312475"/>
            <a:ext cx="8082200" cy="3384525"/>
            <a:chOff x="513075" y="852100"/>
            <a:chExt cx="8082200" cy="3384525"/>
          </a:xfrm>
        </p:grpSpPr>
        <p:sp>
          <p:nvSpPr>
            <p:cNvPr id="651" name="Google Shape;651;p48"/>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8"/>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8"/>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8"/>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8"/>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8"/>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48"/>
            <p:cNvGrpSpPr/>
            <p:nvPr/>
          </p:nvGrpSpPr>
          <p:grpSpPr>
            <a:xfrm rot="-7546048">
              <a:off x="3607059" y="3077631"/>
              <a:ext cx="161701" cy="641985"/>
              <a:chOff x="7004550" y="3676293"/>
              <a:chExt cx="161700" cy="641982"/>
            </a:xfrm>
          </p:grpSpPr>
          <p:sp>
            <p:nvSpPr>
              <p:cNvPr id="658" name="Google Shape;658;p48"/>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8"/>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8"/>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8"/>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48"/>
            <p:cNvGrpSpPr/>
            <p:nvPr/>
          </p:nvGrpSpPr>
          <p:grpSpPr>
            <a:xfrm>
              <a:off x="1135320" y="2873426"/>
              <a:ext cx="545147" cy="506901"/>
              <a:chOff x="4818730" y="3307263"/>
              <a:chExt cx="1827512" cy="1699300"/>
            </a:xfrm>
          </p:grpSpPr>
          <p:sp>
            <p:nvSpPr>
              <p:cNvPr id="663" name="Google Shape;663;p4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8"/>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8"/>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8"/>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8"/>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8"/>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57" name="Picture 256" descr="snake-game-gameplay-on-pc.jpg"/>
          <p:cNvPicPr>
            <a:picLocks noChangeAspect="1"/>
          </p:cNvPicPr>
          <p:nvPr/>
        </p:nvPicPr>
        <p:blipFill>
          <a:blip r:embed="rId3"/>
          <a:stretch>
            <a:fillRect/>
          </a:stretch>
        </p:blipFill>
        <p:spPr>
          <a:xfrm>
            <a:off x="4605227" y="2209605"/>
            <a:ext cx="4114800" cy="22974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D38C1B-C775-0EEC-5F6C-DE6D8E82722E}"/>
              </a:ext>
            </a:extLst>
          </p:cNvPr>
          <p:cNvSpPr>
            <a:spLocks noGrp="1"/>
          </p:cNvSpPr>
          <p:nvPr/>
        </p:nvSpPr>
        <p:spPr>
          <a:xfrm>
            <a:off x="245474" y="410035"/>
            <a:ext cx="5770800" cy="160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5200"/>
              <a:buFont typeface="Saira SemiCondensed ExtraBold"/>
              <a:buNone/>
              <a:defRPr sz="5400" b="0" i="0" u="none" strike="noStrike" cap="none">
                <a:solidFill>
                  <a:schemeClr val="accent6"/>
                </a:solidFill>
                <a:latin typeface="Saira SemiCondensed ExtraBold"/>
                <a:ea typeface="Saira SemiCondensed ExtraBold"/>
                <a:cs typeface="Saira SemiCondensed ExtraBold"/>
                <a:sym typeface="Saira SemiCondensed ExtraBold"/>
              </a:defRPr>
            </a:lvl1pPr>
            <a:lvl2pPr marR="0" lvl="1" algn="ctr" rtl="0">
              <a:lnSpc>
                <a:spcPct val="100000"/>
              </a:lnSpc>
              <a:spcBef>
                <a:spcPts val="0"/>
              </a:spcBef>
              <a:spcAft>
                <a:spcPts val="0"/>
              </a:spcAft>
              <a:buClr>
                <a:schemeClr val="accent6"/>
              </a:buClr>
              <a:buSzPts val="5200"/>
              <a:buFont typeface="Saira SemiCondensed ExtraBold"/>
              <a:buNone/>
              <a:defRPr sz="5200" b="0" i="0" u="none" strike="noStrike" cap="none">
                <a:solidFill>
                  <a:schemeClr val="accent6"/>
                </a:solidFill>
                <a:latin typeface="Saira SemiCondensed ExtraBold"/>
                <a:ea typeface="Saira SemiCondensed ExtraBold"/>
                <a:cs typeface="Saira SemiCondensed ExtraBold"/>
                <a:sym typeface="Saira SemiCondensed ExtraBold"/>
              </a:defRPr>
            </a:lvl2pPr>
            <a:lvl3pPr marR="0" lvl="2" algn="ctr" rtl="0">
              <a:lnSpc>
                <a:spcPct val="100000"/>
              </a:lnSpc>
              <a:spcBef>
                <a:spcPts val="0"/>
              </a:spcBef>
              <a:spcAft>
                <a:spcPts val="0"/>
              </a:spcAft>
              <a:buClr>
                <a:schemeClr val="accent6"/>
              </a:buClr>
              <a:buSzPts val="5200"/>
              <a:buFont typeface="Saira SemiCondensed ExtraBold"/>
              <a:buNone/>
              <a:defRPr sz="5200" b="0" i="0" u="none" strike="noStrike" cap="none">
                <a:solidFill>
                  <a:schemeClr val="accent6"/>
                </a:solidFill>
                <a:latin typeface="Saira SemiCondensed ExtraBold"/>
                <a:ea typeface="Saira SemiCondensed ExtraBold"/>
                <a:cs typeface="Saira SemiCondensed ExtraBold"/>
                <a:sym typeface="Saira SemiCondensed ExtraBold"/>
              </a:defRPr>
            </a:lvl3pPr>
            <a:lvl4pPr marR="0" lvl="3" algn="ctr" rtl="0">
              <a:lnSpc>
                <a:spcPct val="100000"/>
              </a:lnSpc>
              <a:spcBef>
                <a:spcPts val="0"/>
              </a:spcBef>
              <a:spcAft>
                <a:spcPts val="0"/>
              </a:spcAft>
              <a:buClr>
                <a:schemeClr val="accent6"/>
              </a:buClr>
              <a:buSzPts val="5200"/>
              <a:buFont typeface="Saira SemiCondensed ExtraBold"/>
              <a:buNone/>
              <a:defRPr sz="5200" b="0" i="0" u="none" strike="noStrike" cap="none">
                <a:solidFill>
                  <a:schemeClr val="accent6"/>
                </a:solidFill>
                <a:latin typeface="Saira SemiCondensed ExtraBold"/>
                <a:ea typeface="Saira SemiCondensed ExtraBold"/>
                <a:cs typeface="Saira SemiCondensed ExtraBold"/>
                <a:sym typeface="Saira SemiCondensed ExtraBold"/>
              </a:defRPr>
            </a:lvl4pPr>
            <a:lvl5pPr marR="0" lvl="4" algn="ctr" rtl="0">
              <a:lnSpc>
                <a:spcPct val="100000"/>
              </a:lnSpc>
              <a:spcBef>
                <a:spcPts val="0"/>
              </a:spcBef>
              <a:spcAft>
                <a:spcPts val="0"/>
              </a:spcAft>
              <a:buClr>
                <a:schemeClr val="accent6"/>
              </a:buClr>
              <a:buSzPts val="5200"/>
              <a:buFont typeface="Saira SemiCondensed ExtraBold"/>
              <a:buNone/>
              <a:defRPr sz="5200" b="0" i="0" u="none" strike="noStrike" cap="none">
                <a:solidFill>
                  <a:schemeClr val="accent6"/>
                </a:solidFill>
                <a:latin typeface="Saira SemiCondensed ExtraBold"/>
                <a:ea typeface="Saira SemiCondensed ExtraBold"/>
                <a:cs typeface="Saira SemiCondensed ExtraBold"/>
                <a:sym typeface="Saira SemiCondensed ExtraBold"/>
              </a:defRPr>
            </a:lvl5pPr>
            <a:lvl6pPr marR="0" lvl="5" algn="ctr" rtl="0">
              <a:lnSpc>
                <a:spcPct val="100000"/>
              </a:lnSpc>
              <a:spcBef>
                <a:spcPts val="0"/>
              </a:spcBef>
              <a:spcAft>
                <a:spcPts val="0"/>
              </a:spcAft>
              <a:buClr>
                <a:schemeClr val="accent6"/>
              </a:buClr>
              <a:buSzPts val="5200"/>
              <a:buFont typeface="Saira SemiCondensed ExtraBold"/>
              <a:buNone/>
              <a:defRPr sz="5200" b="0" i="0" u="none" strike="noStrike" cap="none">
                <a:solidFill>
                  <a:schemeClr val="accent6"/>
                </a:solidFill>
                <a:latin typeface="Saira SemiCondensed ExtraBold"/>
                <a:ea typeface="Saira SemiCondensed ExtraBold"/>
                <a:cs typeface="Saira SemiCondensed ExtraBold"/>
                <a:sym typeface="Saira SemiCondensed ExtraBold"/>
              </a:defRPr>
            </a:lvl6pPr>
            <a:lvl7pPr marR="0" lvl="6" algn="ctr" rtl="0">
              <a:lnSpc>
                <a:spcPct val="100000"/>
              </a:lnSpc>
              <a:spcBef>
                <a:spcPts val="0"/>
              </a:spcBef>
              <a:spcAft>
                <a:spcPts val="0"/>
              </a:spcAft>
              <a:buClr>
                <a:schemeClr val="accent6"/>
              </a:buClr>
              <a:buSzPts val="5200"/>
              <a:buFont typeface="Saira SemiCondensed ExtraBold"/>
              <a:buNone/>
              <a:defRPr sz="5200" b="0" i="0" u="none" strike="noStrike" cap="none">
                <a:solidFill>
                  <a:schemeClr val="accent6"/>
                </a:solidFill>
                <a:latin typeface="Saira SemiCondensed ExtraBold"/>
                <a:ea typeface="Saira SemiCondensed ExtraBold"/>
                <a:cs typeface="Saira SemiCondensed ExtraBold"/>
                <a:sym typeface="Saira SemiCondensed ExtraBold"/>
              </a:defRPr>
            </a:lvl7pPr>
            <a:lvl8pPr marR="0" lvl="7" algn="ctr" rtl="0">
              <a:lnSpc>
                <a:spcPct val="100000"/>
              </a:lnSpc>
              <a:spcBef>
                <a:spcPts val="0"/>
              </a:spcBef>
              <a:spcAft>
                <a:spcPts val="0"/>
              </a:spcAft>
              <a:buClr>
                <a:schemeClr val="accent6"/>
              </a:buClr>
              <a:buSzPts val="5200"/>
              <a:buFont typeface="Saira SemiCondensed ExtraBold"/>
              <a:buNone/>
              <a:defRPr sz="5200" b="0" i="0" u="none" strike="noStrike" cap="none">
                <a:solidFill>
                  <a:schemeClr val="accent6"/>
                </a:solidFill>
                <a:latin typeface="Saira SemiCondensed ExtraBold"/>
                <a:ea typeface="Saira SemiCondensed ExtraBold"/>
                <a:cs typeface="Saira SemiCondensed ExtraBold"/>
                <a:sym typeface="Saira SemiCondensed ExtraBold"/>
              </a:defRPr>
            </a:lvl8pPr>
            <a:lvl9pPr marR="0" lvl="8" algn="ctr" rtl="0">
              <a:lnSpc>
                <a:spcPct val="100000"/>
              </a:lnSpc>
              <a:spcBef>
                <a:spcPts val="0"/>
              </a:spcBef>
              <a:spcAft>
                <a:spcPts val="0"/>
              </a:spcAft>
              <a:buClr>
                <a:schemeClr val="accent6"/>
              </a:buClr>
              <a:buSzPts val="5200"/>
              <a:buFont typeface="Saira SemiCondensed ExtraBold"/>
              <a:buNone/>
              <a:defRPr sz="5200" b="0" i="0" u="none" strike="noStrike" cap="none">
                <a:solidFill>
                  <a:schemeClr val="accent6"/>
                </a:solidFill>
                <a:latin typeface="Saira SemiCondensed ExtraBold"/>
                <a:ea typeface="Saira SemiCondensed ExtraBold"/>
                <a:cs typeface="Saira SemiCondensed ExtraBold"/>
                <a:sym typeface="Saira SemiCondensed ExtraBold"/>
              </a:defRPr>
            </a:lvl9pPr>
          </a:lstStyle>
          <a:p>
            <a:r>
              <a:rPr lang="en" sz="6600">
                <a:solidFill>
                  <a:schemeClr val="accent4"/>
                </a:solidFill>
              </a:rPr>
              <a:t>Thanks</a:t>
            </a:r>
            <a:r>
              <a:rPr lang="en" sz="8000">
                <a:solidFill>
                  <a:schemeClr val="accent4"/>
                </a:solidFill>
              </a:rPr>
              <a:t>!</a:t>
            </a:r>
            <a:endParaRPr lang="en-US" sz="8000">
              <a:solidFill>
                <a:schemeClr val="accent4"/>
              </a:solidFill>
            </a:endParaRPr>
          </a:p>
        </p:txBody>
      </p:sp>
      <p:grpSp>
        <p:nvGrpSpPr>
          <p:cNvPr id="4" name="Google Shape;4939;p84">
            <a:extLst>
              <a:ext uri="{FF2B5EF4-FFF2-40B4-BE49-F238E27FC236}">
                <a16:creationId xmlns:a16="http://schemas.microsoft.com/office/drawing/2014/main" id="{2FCDA96B-68BB-04F8-7D56-936D99EEEB99}"/>
              </a:ext>
            </a:extLst>
          </p:cNvPr>
          <p:cNvGrpSpPr/>
          <p:nvPr/>
        </p:nvGrpSpPr>
        <p:grpSpPr>
          <a:xfrm>
            <a:off x="5105666" y="521710"/>
            <a:ext cx="3971228" cy="4725889"/>
            <a:chOff x="5105666" y="521709"/>
            <a:chExt cx="4091940" cy="4869539"/>
          </a:xfrm>
        </p:grpSpPr>
        <p:grpSp>
          <p:nvGrpSpPr>
            <p:cNvPr id="7" name="Google Shape;4940;p84">
              <a:extLst>
                <a:ext uri="{FF2B5EF4-FFF2-40B4-BE49-F238E27FC236}">
                  <a16:creationId xmlns:a16="http://schemas.microsoft.com/office/drawing/2014/main" id="{471CFF9F-0FCF-40B8-71BB-52E4AD6F6558}"/>
                </a:ext>
              </a:extLst>
            </p:cNvPr>
            <p:cNvGrpSpPr/>
            <p:nvPr/>
          </p:nvGrpSpPr>
          <p:grpSpPr>
            <a:xfrm>
              <a:off x="5105666" y="521709"/>
              <a:ext cx="4091940" cy="4869539"/>
              <a:chOff x="5105666" y="521709"/>
              <a:chExt cx="4091940" cy="4869539"/>
            </a:xfrm>
          </p:grpSpPr>
          <p:sp>
            <p:nvSpPr>
              <p:cNvPr id="9" name="Google Shape;4941;p84">
                <a:extLst>
                  <a:ext uri="{FF2B5EF4-FFF2-40B4-BE49-F238E27FC236}">
                    <a16:creationId xmlns:a16="http://schemas.microsoft.com/office/drawing/2014/main" id="{9515E1A7-D9BD-BF70-7A9C-199559A7652F}"/>
                  </a:ext>
                </a:extLst>
              </p:cNvPr>
              <p:cNvSpPr/>
              <p:nvPr/>
            </p:nvSpPr>
            <p:spPr>
              <a:xfrm>
                <a:off x="6287532" y="2990317"/>
                <a:ext cx="649116" cy="781048"/>
              </a:xfrm>
              <a:custGeom>
                <a:avLst/>
                <a:gdLst/>
                <a:ahLst/>
                <a:cxnLst/>
                <a:rect l="l" t="t" r="r" b="b"/>
                <a:pathLst>
                  <a:path w="10342" h="12444" extrusionOk="0">
                    <a:moveTo>
                      <a:pt x="4871" y="1"/>
                    </a:moveTo>
                    <a:cubicBezTo>
                      <a:pt x="4871" y="1"/>
                      <a:pt x="5838" y="868"/>
                      <a:pt x="5071" y="3437"/>
                    </a:cubicBezTo>
                    <a:cubicBezTo>
                      <a:pt x="4337" y="6005"/>
                      <a:pt x="0" y="9174"/>
                      <a:pt x="0" y="9174"/>
                    </a:cubicBezTo>
                    <a:cubicBezTo>
                      <a:pt x="3703" y="9841"/>
                      <a:pt x="3670" y="10542"/>
                      <a:pt x="4337" y="12443"/>
                    </a:cubicBezTo>
                    <a:lnTo>
                      <a:pt x="10341" y="10075"/>
                    </a:lnTo>
                    <a:cubicBezTo>
                      <a:pt x="9407" y="8540"/>
                      <a:pt x="8807" y="6872"/>
                      <a:pt x="8540" y="5104"/>
                    </a:cubicBezTo>
                    <a:cubicBezTo>
                      <a:pt x="8173" y="2403"/>
                      <a:pt x="4871" y="1"/>
                      <a:pt x="4871" y="1"/>
                    </a:cubicBezTo>
                    <a:close/>
                  </a:path>
                </a:pathLst>
              </a:custGeom>
              <a:solidFill>
                <a:srgbClr val="F1C99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4942;p84">
                <a:extLst>
                  <a:ext uri="{FF2B5EF4-FFF2-40B4-BE49-F238E27FC236}">
                    <a16:creationId xmlns:a16="http://schemas.microsoft.com/office/drawing/2014/main" id="{A5226F68-32A9-D4FC-0602-19F87F3825A7}"/>
                  </a:ext>
                </a:extLst>
              </p:cNvPr>
              <p:cNvSpPr/>
              <p:nvPr/>
            </p:nvSpPr>
            <p:spPr>
              <a:xfrm>
                <a:off x="5910691" y="2893973"/>
                <a:ext cx="833331" cy="683762"/>
              </a:xfrm>
              <a:custGeom>
                <a:avLst/>
                <a:gdLst/>
                <a:ahLst/>
                <a:cxnLst/>
                <a:rect l="l" t="t" r="r" b="b"/>
                <a:pathLst>
                  <a:path w="13277" h="10894" extrusionOk="0">
                    <a:moveTo>
                      <a:pt x="6233" y="1"/>
                    </a:moveTo>
                    <a:cubicBezTo>
                      <a:pt x="3574" y="1"/>
                      <a:pt x="1428" y="1539"/>
                      <a:pt x="801" y="4104"/>
                    </a:cubicBezTo>
                    <a:cubicBezTo>
                      <a:pt x="0" y="7240"/>
                      <a:pt x="1268" y="9775"/>
                      <a:pt x="4770" y="10676"/>
                    </a:cubicBezTo>
                    <a:cubicBezTo>
                      <a:pt x="5359" y="10823"/>
                      <a:pt x="5948" y="10893"/>
                      <a:pt x="6523" y="10893"/>
                    </a:cubicBezTo>
                    <a:cubicBezTo>
                      <a:pt x="9340" y="10893"/>
                      <a:pt x="11844" y="9210"/>
                      <a:pt x="12509" y="6606"/>
                    </a:cubicBezTo>
                    <a:cubicBezTo>
                      <a:pt x="13276" y="3470"/>
                      <a:pt x="11542" y="1135"/>
                      <a:pt x="8073" y="235"/>
                    </a:cubicBezTo>
                    <a:cubicBezTo>
                      <a:pt x="7441" y="77"/>
                      <a:pt x="6825" y="1"/>
                      <a:pt x="6233" y="1"/>
                    </a:cubicBezTo>
                    <a:close/>
                  </a:path>
                </a:pathLst>
              </a:custGeom>
              <a:solidFill>
                <a:srgbClr val="E0B28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4943;p84">
                <a:extLst>
                  <a:ext uri="{FF2B5EF4-FFF2-40B4-BE49-F238E27FC236}">
                    <a16:creationId xmlns:a16="http://schemas.microsoft.com/office/drawing/2014/main" id="{729E77F4-9575-67D9-539F-330736A1427B}"/>
                  </a:ext>
                </a:extLst>
              </p:cNvPr>
              <p:cNvSpPr/>
              <p:nvPr/>
            </p:nvSpPr>
            <p:spPr>
              <a:xfrm>
                <a:off x="6019525" y="2450162"/>
                <a:ext cx="584217" cy="1381897"/>
              </a:xfrm>
              <a:custGeom>
                <a:avLst/>
                <a:gdLst/>
                <a:ahLst/>
                <a:cxnLst/>
                <a:rect l="l" t="t" r="r" b="b"/>
                <a:pathLst>
                  <a:path w="9308" h="22017" extrusionOk="0">
                    <a:moveTo>
                      <a:pt x="4504" y="1"/>
                    </a:moveTo>
                    <a:lnTo>
                      <a:pt x="1" y="20982"/>
                    </a:lnTo>
                    <a:lnTo>
                      <a:pt x="4804" y="22016"/>
                    </a:lnTo>
                    <a:lnTo>
                      <a:pt x="9307" y="1035"/>
                    </a:lnTo>
                    <a:lnTo>
                      <a:pt x="4504"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4944;p84">
                <a:extLst>
                  <a:ext uri="{FF2B5EF4-FFF2-40B4-BE49-F238E27FC236}">
                    <a16:creationId xmlns:a16="http://schemas.microsoft.com/office/drawing/2014/main" id="{CFE9AE88-57BA-A87A-AE56-A49D9819E3E5}"/>
                  </a:ext>
                </a:extLst>
              </p:cNvPr>
              <p:cNvSpPr/>
              <p:nvPr/>
            </p:nvSpPr>
            <p:spPr>
              <a:xfrm>
                <a:off x="6019525" y="2450162"/>
                <a:ext cx="584217" cy="1381897"/>
              </a:xfrm>
              <a:custGeom>
                <a:avLst/>
                <a:gdLst/>
                <a:ahLst/>
                <a:cxnLst/>
                <a:rect l="l" t="t" r="r" b="b"/>
                <a:pathLst>
                  <a:path w="9308" h="22017" extrusionOk="0">
                    <a:moveTo>
                      <a:pt x="1" y="20982"/>
                    </a:moveTo>
                    <a:lnTo>
                      <a:pt x="3070" y="21649"/>
                    </a:lnTo>
                    <a:lnTo>
                      <a:pt x="3071" y="21643"/>
                    </a:lnTo>
                    <a:lnTo>
                      <a:pt x="3071" y="21643"/>
                    </a:lnTo>
                    <a:lnTo>
                      <a:pt x="1" y="20982"/>
                    </a:lnTo>
                    <a:close/>
                    <a:moveTo>
                      <a:pt x="4504" y="1"/>
                    </a:moveTo>
                    <a:lnTo>
                      <a:pt x="3103" y="6572"/>
                    </a:lnTo>
                    <a:lnTo>
                      <a:pt x="6172" y="7272"/>
                    </a:lnTo>
                    <a:lnTo>
                      <a:pt x="3071" y="21643"/>
                    </a:lnTo>
                    <a:lnTo>
                      <a:pt x="3071" y="21643"/>
                    </a:lnTo>
                    <a:lnTo>
                      <a:pt x="4804" y="22016"/>
                    </a:lnTo>
                    <a:lnTo>
                      <a:pt x="9307" y="1035"/>
                    </a:lnTo>
                    <a:lnTo>
                      <a:pt x="4504"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4945;p84">
                <a:extLst>
                  <a:ext uri="{FF2B5EF4-FFF2-40B4-BE49-F238E27FC236}">
                    <a16:creationId xmlns:a16="http://schemas.microsoft.com/office/drawing/2014/main" id="{13535565-0562-8555-3154-5433F4D21259}"/>
                  </a:ext>
                </a:extLst>
              </p:cNvPr>
              <p:cNvSpPr/>
              <p:nvPr/>
            </p:nvSpPr>
            <p:spPr>
              <a:xfrm>
                <a:off x="5967179" y="3306464"/>
                <a:ext cx="376967" cy="253445"/>
              </a:xfrm>
              <a:custGeom>
                <a:avLst/>
                <a:gdLst/>
                <a:ahLst/>
                <a:cxnLst/>
                <a:rect l="l" t="t" r="r" b="b"/>
                <a:pathLst>
                  <a:path w="6006" h="4038" extrusionOk="0">
                    <a:moveTo>
                      <a:pt x="1902" y="1"/>
                    </a:moveTo>
                    <a:cubicBezTo>
                      <a:pt x="1168" y="1"/>
                      <a:pt x="1" y="1969"/>
                      <a:pt x="101" y="2603"/>
                    </a:cubicBezTo>
                    <a:cubicBezTo>
                      <a:pt x="232" y="3256"/>
                      <a:pt x="1067" y="4038"/>
                      <a:pt x="3077" y="4038"/>
                    </a:cubicBezTo>
                    <a:cubicBezTo>
                      <a:pt x="3118" y="4038"/>
                      <a:pt x="3160" y="4038"/>
                      <a:pt x="3203" y="4037"/>
                    </a:cubicBezTo>
                    <a:cubicBezTo>
                      <a:pt x="5338" y="3970"/>
                      <a:pt x="6005" y="3937"/>
                      <a:pt x="5972" y="3303"/>
                    </a:cubicBezTo>
                    <a:cubicBezTo>
                      <a:pt x="5905" y="2669"/>
                      <a:pt x="5338" y="2269"/>
                      <a:pt x="3737" y="1969"/>
                    </a:cubicBezTo>
                    <a:cubicBezTo>
                      <a:pt x="2136" y="1635"/>
                      <a:pt x="2202" y="1602"/>
                      <a:pt x="2369" y="968"/>
                    </a:cubicBezTo>
                    <a:cubicBezTo>
                      <a:pt x="2536" y="301"/>
                      <a:pt x="2636" y="34"/>
                      <a:pt x="1902" y="1"/>
                    </a:cubicBezTo>
                    <a:close/>
                  </a:path>
                </a:pathLst>
              </a:custGeom>
              <a:solidFill>
                <a:srgbClr val="DCAC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4946;p84">
                <a:extLst>
                  <a:ext uri="{FF2B5EF4-FFF2-40B4-BE49-F238E27FC236}">
                    <a16:creationId xmlns:a16="http://schemas.microsoft.com/office/drawing/2014/main" id="{7717C05E-929B-0BBB-5DCE-793961217776}"/>
                  </a:ext>
                </a:extLst>
              </p:cNvPr>
              <p:cNvSpPr/>
              <p:nvPr/>
            </p:nvSpPr>
            <p:spPr>
              <a:xfrm>
                <a:off x="5891861" y="3161979"/>
                <a:ext cx="435526" cy="285330"/>
              </a:xfrm>
              <a:custGeom>
                <a:avLst/>
                <a:gdLst/>
                <a:ahLst/>
                <a:cxnLst/>
                <a:rect l="l" t="t" r="r" b="b"/>
                <a:pathLst>
                  <a:path w="6939" h="4546" extrusionOk="0">
                    <a:moveTo>
                      <a:pt x="2083" y="1"/>
                    </a:moveTo>
                    <a:cubicBezTo>
                      <a:pt x="1249" y="1"/>
                      <a:pt x="1" y="2275"/>
                      <a:pt x="133" y="3003"/>
                    </a:cubicBezTo>
                    <a:cubicBezTo>
                      <a:pt x="291" y="3730"/>
                      <a:pt x="1226" y="4546"/>
                      <a:pt x="3363" y="4546"/>
                    </a:cubicBezTo>
                    <a:cubicBezTo>
                      <a:pt x="3484" y="4546"/>
                      <a:pt x="3608" y="4543"/>
                      <a:pt x="3736" y="4538"/>
                    </a:cubicBezTo>
                    <a:cubicBezTo>
                      <a:pt x="6138" y="4404"/>
                      <a:pt x="6938" y="4338"/>
                      <a:pt x="6838" y="3637"/>
                    </a:cubicBezTo>
                    <a:cubicBezTo>
                      <a:pt x="6771" y="2903"/>
                      <a:pt x="6104" y="2470"/>
                      <a:pt x="4270" y="2136"/>
                    </a:cubicBezTo>
                    <a:cubicBezTo>
                      <a:pt x="2435" y="1836"/>
                      <a:pt x="2502" y="1802"/>
                      <a:pt x="2668" y="1035"/>
                    </a:cubicBezTo>
                    <a:cubicBezTo>
                      <a:pt x="2835" y="301"/>
                      <a:pt x="2935" y="1"/>
                      <a:pt x="2101" y="1"/>
                    </a:cubicBezTo>
                    <a:cubicBezTo>
                      <a:pt x="2095" y="1"/>
                      <a:pt x="2089" y="1"/>
                      <a:pt x="2083" y="1"/>
                    </a:cubicBezTo>
                    <a:close/>
                  </a:path>
                </a:pathLst>
              </a:custGeom>
              <a:solidFill>
                <a:srgbClr val="F1C99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4947;p84">
                <a:extLst>
                  <a:ext uri="{FF2B5EF4-FFF2-40B4-BE49-F238E27FC236}">
                    <a16:creationId xmlns:a16="http://schemas.microsoft.com/office/drawing/2014/main" id="{FD2B614E-D49A-CCB3-EC49-54ECA7B46094}"/>
                  </a:ext>
                </a:extLst>
              </p:cNvPr>
              <p:cNvSpPr/>
              <p:nvPr/>
            </p:nvSpPr>
            <p:spPr>
              <a:xfrm>
                <a:off x="5921298" y="3029922"/>
                <a:ext cx="420714" cy="296690"/>
              </a:xfrm>
              <a:custGeom>
                <a:avLst/>
                <a:gdLst/>
                <a:ahLst/>
                <a:cxnLst/>
                <a:rect l="l" t="t" r="r" b="b"/>
                <a:pathLst>
                  <a:path w="6703" h="4727" extrusionOk="0">
                    <a:moveTo>
                      <a:pt x="2308" y="0"/>
                    </a:moveTo>
                    <a:cubicBezTo>
                      <a:pt x="1463" y="0"/>
                      <a:pt x="0" y="2056"/>
                      <a:pt x="98" y="2806"/>
                    </a:cubicBezTo>
                    <a:cubicBezTo>
                      <a:pt x="198" y="3573"/>
                      <a:pt x="1132" y="4540"/>
                      <a:pt x="3500" y="4674"/>
                    </a:cubicBezTo>
                    <a:cubicBezTo>
                      <a:pt x="4208" y="4703"/>
                      <a:pt x="4776" y="4727"/>
                      <a:pt x="5226" y="4727"/>
                    </a:cubicBezTo>
                    <a:cubicBezTo>
                      <a:pt x="6304" y="4727"/>
                      <a:pt x="6703" y="4591"/>
                      <a:pt x="6703" y="4073"/>
                    </a:cubicBezTo>
                    <a:cubicBezTo>
                      <a:pt x="6703" y="3373"/>
                      <a:pt x="6069" y="2872"/>
                      <a:pt x="4301" y="2372"/>
                    </a:cubicBezTo>
                    <a:cubicBezTo>
                      <a:pt x="2500" y="1872"/>
                      <a:pt x="2566" y="1838"/>
                      <a:pt x="2800" y="1104"/>
                    </a:cubicBezTo>
                    <a:cubicBezTo>
                      <a:pt x="3033" y="370"/>
                      <a:pt x="3167" y="104"/>
                      <a:pt x="2366" y="4"/>
                    </a:cubicBezTo>
                    <a:cubicBezTo>
                      <a:pt x="2347" y="1"/>
                      <a:pt x="2328" y="0"/>
                      <a:pt x="2308" y="0"/>
                    </a:cubicBezTo>
                    <a:close/>
                  </a:path>
                </a:pathLst>
              </a:custGeom>
              <a:solidFill>
                <a:srgbClr val="DCAC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4948;p84">
                <a:extLst>
                  <a:ext uri="{FF2B5EF4-FFF2-40B4-BE49-F238E27FC236}">
                    <a16:creationId xmlns:a16="http://schemas.microsoft.com/office/drawing/2014/main" id="{906D7A88-9DDE-B423-C3C1-A8E12EA79EB7}"/>
                  </a:ext>
                </a:extLst>
              </p:cNvPr>
              <p:cNvSpPr/>
              <p:nvPr/>
            </p:nvSpPr>
            <p:spPr>
              <a:xfrm>
                <a:off x="6235186" y="2946319"/>
                <a:ext cx="573735" cy="578819"/>
              </a:xfrm>
              <a:custGeom>
                <a:avLst/>
                <a:gdLst/>
                <a:ahLst/>
                <a:cxnLst/>
                <a:rect l="l" t="t" r="r" b="b"/>
                <a:pathLst>
                  <a:path w="9141" h="9222" extrusionOk="0">
                    <a:moveTo>
                      <a:pt x="4180" y="0"/>
                    </a:moveTo>
                    <a:cubicBezTo>
                      <a:pt x="3173" y="0"/>
                      <a:pt x="2426" y="580"/>
                      <a:pt x="1368" y="668"/>
                    </a:cubicBezTo>
                    <a:cubicBezTo>
                      <a:pt x="167" y="768"/>
                      <a:pt x="0" y="1769"/>
                      <a:pt x="1235" y="2270"/>
                    </a:cubicBezTo>
                    <a:cubicBezTo>
                      <a:pt x="1492" y="2383"/>
                      <a:pt x="1784" y="2420"/>
                      <a:pt x="2088" y="2420"/>
                    </a:cubicBezTo>
                    <a:cubicBezTo>
                      <a:pt x="2661" y="2420"/>
                      <a:pt x="3276" y="2287"/>
                      <a:pt x="3773" y="2287"/>
                    </a:cubicBezTo>
                    <a:cubicBezTo>
                      <a:pt x="3865" y="2287"/>
                      <a:pt x="3953" y="2292"/>
                      <a:pt x="4037" y="2303"/>
                    </a:cubicBezTo>
                    <a:cubicBezTo>
                      <a:pt x="4437" y="2370"/>
                      <a:pt x="4670" y="2803"/>
                      <a:pt x="4804" y="2970"/>
                    </a:cubicBezTo>
                    <a:cubicBezTo>
                      <a:pt x="5171" y="3504"/>
                      <a:pt x="4137" y="3537"/>
                      <a:pt x="3770" y="4905"/>
                    </a:cubicBezTo>
                    <a:cubicBezTo>
                      <a:pt x="3436" y="6106"/>
                      <a:pt x="3603" y="7340"/>
                      <a:pt x="4203" y="8407"/>
                    </a:cubicBezTo>
                    <a:cubicBezTo>
                      <a:pt x="4502" y="8945"/>
                      <a:pt x="5420" y="9221"/>
                      <a:pt x="6225" y="9221"/>
                    </a:cubicBezTo>
                    <a:cubicBezTo>
                      <a:pt x="6767" y="9221"/>
                      <a:pt x="7258" y="9096"/>
                      <a:pt x="7472" y="8841"/>
                    </a:cubicBezTo>
                    <a:cubicBezTo>
                      <a:pt x="8040" y="8174"/>
                      <a:pt x="8840" y="5438"/>
                      <a:pt x="8840" y="5438"/>
                    </a:cubicBezTo>
                    <a:cubicBezTo>
                      <a:pt x="8873" y="4304"/>
                      <a:pt x="9140" y="2937"/>
                      <a:pt x="7573" y="1469"/>
                    </a:cubicBezTo>
                    <a:cubicBezTo>
                      <a:pt x="6005" y="35"/>
                      <a:pt x="5871" y="235"/>
                      <a:pt x="4604" y="35"/>
                    </a:cubicBezTo>
                    <a:cubicBezTo>
                      <a:pt x="4457" y="11"/>
                      <a:pt x="4316" y="0"/>
                      <a:pt x="4180" y="0"/>
                    </a:cubicBezTo>
                    <a:close/>
                  </a:path>
                </a:pathLst>
              </a:custGeom>
              <a:solidFill>
                <a:srgbClr val="F1C99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4949;p84">
                <a:extLst>
                  <a:ext uri="{FF2B5EF4-FFF2-40B4-BE49-F238E27FC236}">
                    <a16:creationId xmlns:a16="http://schemas.microsoft.com/office/drawing/2014/main" id="{D8E99638-7441-6104-D360-BC4FCFDB9919}"/>
                  </a:ext>
                </a:extLst>
              </p:cNvPr>
              <p:cNvSpPr/>
              <p:nvPr/>
            </p:nvSpPr>
            <p:spPr>
              <a:xfrm>
                <a:off x="5971384" y="2879788"/>
                <a:ext cx="404144" cy="336169"/>
              </a:xfrm>
              <a:custGeom>
                <a:avLst/>
                <a:gdLst/>
                <a:ahLst/>
                <a:cxnLst/>
                <a:rect l="l" t="t" r="r" b="b"/>
                <a:pathLst>
                  <a:path w="6439" h="5356" extrusionOk="0">
                    <a:moveTo>
                      <a:pt x="2658" y="0"/>
                    </a:moveTo>
                    <a:cubicBezTo>
                      <a:pt x="1785" y="0"/>
                      <a:pt x="129" y="1614"/>
                      <a:pt x="67" y="2329"/>
                    </a:cubicBezTo>
                    <a:cubicBezTo>
                      <a:pt x="0" y="3096"/>
                      <a:pt x="701" y="4230"/>
                      <a:pt x="3036" y="4831"/>
                    </a:cubicBezTo>
                    <a:cubicBezTo>
                      <a:pt x="4307" y="5157"/>
                      <a:pt x="5113" y="5356"/>
                      <a:pt x="5606" y="5356"/>
                    </a:cubicBezTo>
                    <a:cubicBezTo>
                      <a:pt x="6018" y="5356"/>
                      <a:pt x="6211" y="5217"/>
                      <a:pt x="6272" y="4897"/>
                    </a:cubicBezTo>
                    <a:cubicBezTo>
                      <a:pt x="6438" y="4197"/>
                      <a:pt x="5938" y="3563"/>
                      <a:pt x="4237" y="2729"/>
                    </a:cubicBezTo>
                    <a:cubicBezTo>
                      <a:pt x="2569" y="1895"/>
                      <a:pt x="2669" y="1895"/>
                      <a:pt x="3036" y="1195"/>
                    </a:cubicBezTo>
                    <a:cubicBezTo>
                      <a:pt x="3436" y="494"/>
                      <a:pt x="3636" y="261"/>
                      <a:pt x="2836" y="27"/>
                    </a:cubicBezTo>
                    <a:cubicBezTo>
                      <a:pt x="2781" y="9"/>
                      <a:pt x="2722" y="0"/>
                      <a:pt x="2658" y="0"/>
                    </a:cubicBezTo>
                    <a:close/>
                  </a:path>
                </a:pathLst>
              </a:custGeom>
              <a:solidFill>
                <a:srgbClr val="F1C99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4950;p84">
                <a:extLst>
                  <a:ext uri="{FF2B5EF4-FFF2-40B4-BE49-F238E27FC236}">
                    <a16:creationId xmlns:a16="http://schemas.microsoft.com/office/drawing/2014/main" id="{381DBA26-F939-9A84-5F8F-67F1B8BAEFDE}"/>
                  </a:ext>
                </a:extLst>
              </p:cNvPr>
              <p:cNvSpPr/>
              <p:nvPr/>
            </p:nvSpPr>
            <p:spPr>
              <a:xfrm>
                <a:off x="5105666" y="732850"/>
                <a:ext cx="788328" cy="1311224"/>
              </a:xfrm>
              <a:custGeom>
                <a:avLst/>
                <a:gdLst/>
                <a:ahLst/>
                <a:cxnLst/>
                <a:rect l="l" t="t" r="r" b="b"/>
                <a:pathLst>
                  <a:path w="12560" h="20891" extrusionOk="0">
                    <a:moveTo>
                      <a:pt x="6509" y="2923"/>
                    </a:moveTo>
                    <a:cubicBezTo>
                      <a:pt x="8259" y="2923"/>
                      <a:pt x="10098" y="4479"/>
                      <a:pt x="10458" y="6313"/>
                    </a:cubicBezTo>
                    <a:lnTo>
                      <a:pt x="9090" y="15887"/>
                    </a:lnTo>
                    <a:cubicBezTo>
                      <a:pt x="7322" y="11750"/>
                      <a:pt x="2519" y="10917"/>
                      <a:pt x="3353" y="6213"/>
                    </a:cubicBezTo>
                    <a:cubicBezTo>
                      <a:pt x="3887" y="3830"/>
                      <a:pt x="5172" y="2923"/>
                      <a:pt x="6509" y="2923"/>
                    </a:cubicBezTo>
                    <a:close/>
                    <a:moveTo>
                      <a:pt x="6211" y="1"/>
                    </a:moveTo>
                    <a:cubicBezTo>
                      <a:pt x="4058" y="1"/>
                      <a:pt x="1986" y="1465"/>
                      <a:pt x="1118" y="5312"/>
                    </a:cubicBezTo>
                    <a:cubicBezTo>
                      <a:pt x="0" y="11599"/>
                      <a:pt x="5248" y="13603"/>
                      <a:pt x="8648" y="18008"/>
                    </a:cubicBezTo>
                    <a:lnTo>
                      <a:pt x="8648" y="18008"/>
                    </a:lnTo>
                    <a:lnTo>
                      <a:pt x="10358" y="20890"/>
                    </a:lnTo>
                    <a:lnTo>
                      <a:pt x="12559" y="5446"/>
                    </a:lnTo>
                    <a:cubicBezTo>
                      <a:pt x="11974" y="2499"/>
                      <a:pt x="9023" y="1"/>
                      <a:pt x="6211"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4951;p84">
                <a:extLst>
                  <a:ext uri="{FF2B5EF4-FFF2-40B4-BE49-F238E27FC236}">
                    <a16:creationId xmlns:a16="http://schemas.microsoft.com/office/drawing/2014/main" id="{8CCEDE4E-3469-109E-A9CA-7EC9C62EFB0F}"/>
                  </a:ext>
                </a:extLst>
              </p:cNvPr>
              <p:cNvSpPr/>
              <p:nvPr/>
            </p:nvSpPr>
            <p:spPr>
              <a:xfrm>
                <a:off x="5594543" y="748039"/>
                <a:ext cx="301523" cy="1296034"/>
              </a:xfrm>
              <a:custGeom>
                <a:avLst/>
                <a:gdLst/>
                <a:ahLst/>
                <a:cxnLst/>
                <a:rect l="l" t="t" r="r" b="b"/>
                <a:pathLst>
                  <a:path w="4804" h="20649" extrusionOk="0">
                    <a:moveTo>
                      <a:pt x="0" y="0"/>
                    </a:moveTo>
                    <a:lnTo>
                      <a:pt x="0" y="0"/>
                    </a:lnTo>
                    <a:cubicBezTo>
                      <a:pt x="1701" y="1001"/>
                      <a:pt x="2902" y="2635"/>
                      <a:pt x="3336" y="4537"/>
                    </a:cubicBezTo>
                    <a:lnTo>
                      <a:pt x="1334" y="18580"/>
                    </a:lnTo>
                    <a:lnTo>
                      <a:pt x="2602" y="20648"/>
                    </a:lnTo>
                    <a:lnTo>
                      <a:pt x="4804" y="5204"/>
                    </a:lnTo>
                    <a:cubicBezTo>
                      <a:pt x="4203" y="2735"/>
                      <a:pt x="2402" y="767"/>
                      <a:pt x="0"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4952;p84">
                <a:extLst>
                  <a:ext uri="{FF2B5EF4-FFF2-40B4-BE49-F238E27FC236}">
                    <a16:creationId xmlns:a16="http://schemas.microsoft.com/office/drawing/2014/main" id="{1DB9C178-F0B9-1D0B-3226-1521A69DED5B}"/>
                  </a:ext>
                </a:extLst>
              </p:cNvPr>
              <p:cNvSpPr/>
              <p:nvPr/>
            </p:nvSpPr>
            <p:spPr>
              <a:xfrm>
                <a:off x="5173703" y="875452"/>
                <a:ext cx="425045" cy="814752"/>
              </a:xfrm>
              <a:custGeom>
                <a:avLst/>
                <a:gdLst/>
                <a:ahLst/>
                <a:cxnLst/>
                <a:rect l="l" t="t" r="r" b="b"/>
                <a:pathLst>
                  <a:path w="6772" h="12981" extrusionOk="0">
                    <a:moveTo>
                      <a:pt x="4000" y="1"/>
                    </a:moveTo>
                    <a:cubicBezTo>
                      <a:pt x="2661" y="1"/>
                      <a:pt x="1373" y="918"/>
                      <a:pt x="834" y="3307"/>
                    </a:cubicBezTo>
                    <a:cubicBezTo>
                      <a:pt x="0" y="7977"/>
                      <a:pt x="4804" y="8845"/>
                      <a:pt x="6572" y="12981"/>
                    </a:cubicBezTo>
                    <a:lnTo>
                      <a:pt x="6772" y="11613"/>
                    </a:lnTo>
                    <a:cubicBezTo>
                      <a:pt x="4670" y="9045"/>
                      <a:pt x="1602" y="7744"/>
                      <a:pt x="2269" y="3941"/>
                    </a:cubicBezTo>
                    <a:cubicBezTo>
                      <a:pt x="2810" y="1549"/>
                      <a:pt x="4105" y="664"/>
                      <a:pt x="5447" y="664"/>
                    </a:cubicBezTo>
                    <a:cubicBezTo>
                      <a:pt x="5677" y="664"/>
                      <a:pt x="5909" y="690"/>
                      <a:pt x="6138" y="739"/>
                    </a:cubicBezTo>
                    <a:cubicBezTo>
                      <a:pt x="5488" y="278"/>
                      <a:pt x="4736" y="1"/>
                      <a:pt x="4000"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4953;p84">
                <a:extLst>
                  <a:ext uri="{FF2B5EF4-FFF2-40B4-BE49-F238E27FC236}">
                    <a16:creationId xmlns:a16="http://schemas.microsoft.com/office/drawing/2014/main" id="{6518ACD1-2572-036E-1A7E-4070AC74AA47}"/>
                  </a:ext>
                </a:extLst>
              </p:cNvPr>
              <p:cNvSpPr/>
              <p:nvPr/>
            </p:nvSpPr>
            <p:spPr>
              <a:xfrm>
                <a:off x="7282044" y="1253862"/>
                <a:ext cx="996206" cy="1118912"/>
              </a:xfrm>
              <a:custGeom>
                <a:avLst/>
                <a:gdLst/>
                <a:ahLst/>
                <a:cxnLst/>
                <a:rect l="l" t="t" r="r" b="b"/>
                <a:pathLst>
                  <a:path w="15872" h="17827" extrusionOk="0">
                    <a:moveTo>
                      <a:pt x="9458" y="2732"/>
                    </a:moveTo>
                    <a:cubicBezTo>
                      <a:pt x="11366" y="2732"/>
                      <a:pt x="13076" y="4062"/>
                      <a:pt x="12409" y="7319"/>
                    </a:cubicBezTo>
                    <a:cubicBezTo>
                      <a:pt x="11241" y="11922"/>
                      <a:pt x="6505" y="10755"/>
                      <a:pt x="3202" y="13790"/>
                    </a:cubicBezTo>
                    <a:lnTo>
                      <a:pt x="5904" y="4484"/>
                    </a:lnTo>
                    <a:cubicBezTo>
                      <a:pt x="6687" y="3384"/>
                      <a:pt x="8121" y="2732"/>
                      <a:pt x="9458" y="2732"/>
                    </a:cubicBezTo>
                    <a:close/>
                    <a:moveTo>
                      <a:pt x="10018" y="0"/>
                    </a:moveTo>
                    <a:cubicBezTo>
                      <a:pt x="7867" y="0"/>
                      <a:pt x="5564" y="1047"/>
                      <a:pt x="4303" y="2816"/>
                    </a:cubicBezTo>
                    <a:lnTo>
                      <a:pt x="0" y="17826"/>
                    </a:lnTo>
                    <a:cubicBezTo>
                      <a:pt x="5304" y="12923"/>
                      <a:pt x="12909" y="14824"/>
                      <a:pt x="14811" y="7419"/>
                    </a:cubicBezTo>
                    <a:cubicBezTo>
                      <a:pt x="15872" y="2153"/>
                      <a:pt x="13101" y="0"/>
                      <a:pt x="10018"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4954;p84">
                <a:extLst>
                  <a:ext uri="{FF2B5EF4-FFF2-40B4-BE49-F238E27FC236}">
                    <a16:creationId xmlns:a16="http://schemas.microsoft.com/office/drawing/2014/main" id="{D95FA6B7-702E-3E20-E733-291AAFA731F1}"/>
                  </a:ext>
                </a:extLst>
              </p:cNvPr>
              <p:cNvSpPr/>
              <p:nvPr/>
            </p:nvSpPr>
            <p:spPr>
              <a:xfrm>
                <a:off x="7282044" y="1256812"/>
                <a:ext cx="992440" cy="1115962"/>
              </a:xfrm>
              <a:custGeom>
                <a:avLst/>
                <a:gdLst/>
                <a:ahLst/>
                <a:cxnLst/>
                <a:rect l="l" t="t" r="r" b="b"/>
                <a:pathLst>
                  <a:path w="15812" h="17780" extrusionOk="0">
                    <a:moveTo>
                      <a:pt x="10608" y="0"/>
                    </a:moveTo>
                    <a:cubicBezTo>
                      <a:pt x="12542" y="901"/>
                      <a:pt x="13777" y="3069"/>
                      <a:pt x="13009" y="6905"/>
                    </a:cubicBezTo>
                    <a:cubicBezTo>
                      <a:pt x="11408" y="13243"/>
                      <a:pt x="5604" y="12776"/>
                      <a:pt x="634" y="15544"/>
                    </a:cubicBezTo>
                    <a:lnTo>
                      <a:pt x="0" y="17779"/>
                    </a:lnTo>
                    <a:cubicBezTo>
                      <a:pt x="5304" y="12876"/>
                      <a:pt x="12909" y="14777"/>
                      <a:pt x="14811" y="7372"/>
                    </a:cubicBezTo>
                    <a:cubicBezTo>
                      <a:pt x="15811" y="2435"/>
                      <a:pt x="13443" y="234"/>
                      <a:pt x="1060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4955;p84">
                <a:extLst>
                  <a:ext uri="{FF2B5EF4-FFF2-40B4-BE49-F238E27FC236}">
                    <a16:creationId xmlns:a16="http://schemas.microsoft.com/office/drawing/2014/main" id="{B5E7EB03-ACAE-15F1-5BE4-68EF49F516B1}"/>
                  </a:ext>
                </a:extLst>
              </p:cNvPr>
              <p:cNvSpPr/>
              <p:nvPr/>
            </p:nvSpPr>
            <p:spPr>
              <a:xfrm>
                <a:off x="7369978" y="1395648"/>
                <a:ext cx="502497" cy="694495"/>
              </a:xfrm>
              <a:custGeom>
                <a:avLst/>
                <a:gdLst/>
                <a:ahLst/>
                <a:cxnLst/>
                <a:rect l="l" t="t" r="r" b="b"/>
                <a:pathLst>
                  <a:path w="8006" h="11065" extrusionOk="0">
                    <a:moveTo>
                      <a:pt x="6256" y="0"/>
                    </a:moveTo>
                    <a:cubicBezTo>
                      <a:pt x="4917" y="0"/>
                      <a:pt x="3472" y="648"/>
                      <a:pt x="2702" y="1758"/>
                    </a:cubicBezTo>
                    <a:lnTo>
                      <a:pt x="0" y="11064"/>
                    </a:lnTo>
                    <a:cubicBezTo>
                      <a:pt x="701" y="10430"/>
                      <a:pt x="1501" y="9930"/>
                      <a:pt x="2368" y="9563"/>
                    </a:cubicBezTo>
                    <a:lnTo>
                      <a:pt x="4503" y="2225"/>
                    </a:lnTo>
                    <a:cubicBezTo>
                      <a:pt x="5337" y="1124"/>
                      <a:pt x="6638" y="490"/>
                      <a:pt x="8006" y="457"/>
                    </a:cubicBezTo>
                    <a:cubicBezTo>
                      <a:pt x="7502" y="146"/>
                      <a:pt x="6891" y="0"/>
                      <a:pt x="6256"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4956;p84">
                <a:extLst>
                  <a:ext uri="{FF2B5EF4-FFF2-40B4-BE49-F238E27FC236}">
                    <a16:creationId xmlns:a16="http://schemas.microsoft.com/office/drawing/2014/main" id="{1C9C526F-9B21-37AD-09C4-A9A4715DEEC8}"/>
                  </a:ext>
                </a:extLst>
              </p:cNvPr>
              <p:cNvSpPr/>
              <p:nvPr/>
            </p:nvSpPr>
            <p:spPr>
              <a:xfrm>
                <a:off x="5558955" y="611902"/>
                <a:ext cx="2342829" cy="1976784"/>
              </a:xfrm>
              <a:custGeom>
                <a:avLst/>
                <a:gdLst/>
                <a:ahLst/>
                <a:cxnLst/>
                <a:rect l="l" t="t" r="r" b="b"/>
                <a:pathLst>
                  <a:path w="37327" h="31495" extrusionOk="0">
                    <a:moveTo>
                      <a:pt x="2368" y="1"/>
                    </a:moveTo>
                    <a:lnTo>
                      <a:pt x="2368" y="1"/>
                    </a:lnTo>
                    <a:cubicBezTo>
                      <a:pt x="2835" y="3937"/>
                      <a:pt x="2635" y="7907"/>
                      <a:pt x="1835" y="11743"/>
                    </a:cubicBezTo>
                    <a:cubicBezTo>
                      <a:pt x="0" y="20349"/>
                      <a:pt x="4337" y="28988"/>
                      <a:pt x="14010" y="31090"/>
                    </a:cubicBezTo>
                    <a:cubicBezTo>
                      <a:pt x="15289" y="31364"/>
                      <a:pt x="16530" y="31495"/>
                      <a:pt x="17725" y="31495"/>
                    </a:cubicBezTo>
                    <a:cubicBezTo>
                      <a:pt x="25541" y="31495"/>
                      <a:pt x="31399" y="25912"/>
                      <a:pt x="32990" y="18448"/>
                    </a:cubicBezTo>
                    <a:cubicBezTo>
                      <a:pt x="33758" y="14545"/>
                      <a:pt x="35225" y="10842"/>
                      <a:pt x="37327" y="7506"/>
                    </a:cubicBezTo>
                    <a:lnTo>
                      <a:pt x="2368"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4957;p84">
                <a:extLst>
                  <a:ext uri="{FF2B5EF4-FFF2-40B4-BE49-F238E27FC236}">
                    <a16:creationId xmlns:a16="http://schemas.microsoft.com/office/drawing/2014/main" id="{A622008A-DF72-7140-E118-B64C4551CB01}"/>
                  </a:ext>
                </a:extLst>
              </p:cNvPr>
              <p:cNvSpPr/>
              <p:nvPr/>
            </p:nvSpPr>
            <p:spPr>
              <a:xfrm>
                <a:off x="5699235" y="1024393"/>
                <a:ext cx="2202549" cy="1564292"/>
              </a:xfrm>
              <a:custGeom>
                <a:avLst/>
                <a:gdLst/>
                <a:ahLst/>
                <a:cxnLst/>
                <a:rect l="l" t="t" r="r" b="b"/>
                <a:pathLst>
                  <a:path w="35092" h="24923" extrusionOk="0">
                    <a:moveTo>
                      <a:pt x="30789" y="0"/>
                    </a:moveTo>
                    <a:cubicBezTo>
                      <a:pt x="29721" y="2335"/>
                      <a:pt x="28921" y="4804"/>
                      <a:pt x="28387" y="7339"/>
                    </a:cubicBezTo>
                    <a:cubicBezTo>
                      <a:pt x="26796" y="14804"/>
                      <a:pt x="20938" y="20386"/>
                      <a:pt x="13122" y="20386"/>
                    </a:cubicBezTo>
                    <a:cubicBezTo>
                      <a:pt x="11926" y="20386"/>
                      <a:pt x="10685" y="20256"/>
                      <a:pt x="9407" y="19981"/>
                    </a:cubicBezTo>
                    <a:cubicBezTo>
                      <a:pt x="5270" y="19114"/>
                      <a:pt x="2135" y="17013"/>
                      <a:pt x="0" y="14277"/>
                    </a:cubicBezTo>
                    <a:lnTo>
                      <a:pt x="0" y="14277"/>
                    </a:lnTo>
                    <a:cubicBezTo>
                      <a:pt x="1635" y="19214"/>
                      <a:pt x="5604" y="23184"/>
                      <a:pt x="11775" y="24518"/>
                    </a:cubicBezTo>
                    <a:cubicBezTo>
                      <a:pt x="13054" y="24792"/>
                      <a:pt x="14295" y="24923"/>
                      <a:pt x="15490" y="24923"/>
                    </a:cubicBezTo>
                    <a:cubicBezTo>
                      <a:pt x="23306" y="24923"/>
                      <a:pt x="29164" y="19340"/>
                      <a:pt x="30755" y="11876"/>
                    </a:cubicBezTo>
                    <a:cubicBezTo>
                      <a:pt x="31523" y="7973"/>
                      <a:pt x="32990" y="4270"/>
                      <a:pt x="35092" y="934"/>
                    </a:cubicBezTo>
                    <a:lnTo>
                      <a:pt x="30789"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4958;p84">
                <a:extLst>
                  <a:ext uri="{FF2B5EF4-FFF2-40B4-BE49-F238E27FC236}">
                    <a16:creationId xmlns:a16="http://schemas.microsoft.com/office/drawing/2014/main" id="{A1BDBF92-35DA-DFD9-7B93-04235E200899}"/>
                  </a:ext>
                </a:extLst>
              </p:cNvPr>
              <p:cNvSpPr/>
              <p:nvPr/>
            </p:nvSpPr>
            <p:spPr>
              <a:xfrm>
                <a:off x="5550545" y="521709"/>
                <a:ext cx="2487314" cy="708115"/>
              </a:xfrm>
              <a:custGeom>
                <a:avLst/>
                <a:gdLst/>
                <a:ahLst/>
                <a:cxnLst/>
                <a:rect l="l" t="t" r="r" b="b"/>
                <a:pathLst>
                  <a:path w="39629" h="11282" extrusionOk="0">
                    <a:moveTo>
                      <a:pt x="1998" y="0"/>
                    </a:moveTo>
                    <a:cubicBezTo>
                      <a:pt x="1139" y="0"/>
                      <a:pt x="376" y="591"/>
                      <a:pt x="201" y="1438"/>
                    </a:cubicBezTo>
                    <a:cubicBezTo>
                      <a:pt x="1" y="2405"/>
                      <a:pt x="601" y="3373"/>
                      <a:pt x="1602" y="3573"/>
                    </a:cubicBezTo>
                    <a:lnTo>
                      <a:pt x="37261" y="11245"/>
                    </a:lnTo>
                    <a:cubicBezTo>
                      <a:pt x="37381" y="11270"/>
                      <a:pt x="37502" y="11282"/>
                      <a:pt x="37621" y="11282"/>
                    </a:cubicBezTo>
                    <a:cubicBezTo>
                      <a:pt x="38457" y="11282"/>
                      <a:pt x="39220" y="10691"/>
                      <a:pt x="39395" y="9844"/>
                    </a:cubicBezTo>
                    <a:cubicBezTo>
                      <a:pt x="39629" y="8877"/>
                      <a:pt x="38995" y="7909"/>
                      <a:pt x="38028" y="7709"/>
                    </a:cubicBezTo>
                    <a:lnTo>
                      <a:pt x="2369" y="37"/>
                    </a:lnTo>
                    <a:cubicBezTo>
                      <a:pt x="2244" y="12"/>
                      <a:pt x="2120" y="0"/>
                      <a:pt x="1998"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4959;p84">
                <a:extLst>
                  <a:ext uri="{FF2B5EF4-FFF2-40B4-BE49-F238E27FC236}">
                    <a16:creationId xmlns:a16="http://schemas.microsoft.com/office/drawing/2014/main" id="{5D125E94-D5A1-772A-D5AD-1D5EF00E2CB2}"/>
                  </a:ext>
                </a:extLst>
              </p:cNvPr>
              <p:cNvSpPr/>
              <p:nvPr/>
            </p:nvSpPr>
            <p:spPr>
              <a:xfrm>
                <a:off x="5561027" y="643348"/>
                <a:ext cx="2474761" cy="586476"/>
              </a:xfrm>
              <a:custGeom>
                <a:avLst/>
                <a:gdLst/>
                <a:ahLst/>
                <a:cxnLst/>
                <a:rect l="l" t="t" r="r" b="b"/>
                <a:pathLst>
                  <a:path w="39429" h="9344" extrusionOk="0">
                    <a:moveTo>
                      <a:pt x="0" y="0"/>
                    </a:moveTo>
                    <a:lnTo>
                      <a:pt x="0" y="0"/>
                    </a:lnTo>
                    <a:cubicBezTo>
                      <a:pt x="34" y="801"/>
                      <a:pt x="634" y="1468"/>
                      <a:pt x="1401" y="1635"/>
                    </a:cubicBezTo>
                    <a:lnTo>
                      <a:pt x="37094" y="9307"/>
                    </a:lnTo>
                    <a:cubicBezTo>
                      <a:pt x="37214" y="9332"/>
                      <a:pt x="37335" y="9344"/>
                      <a:pt x="37454" y="9344"/>
                    </a:cubicBezTo>
                    <a:cubicBezTo>
                      <a:pt x="38290" y="9344"/>
                      <a:pt x="39053" y="8753"/>
                      <a:pt x="39228" y="7906"/>
                    </a:cubicBezTo>
                    <a:cubicBezTo>
                      <a:pt x="39429" y="6939"/>
                      <a:pt x="38828" y="5971"/>
                      <a:pt x="37861" y="5771"/>
                    </a:cubicBezTo>
                    <a:lnTo>
                      <a:pt x="37627" y="5704"/>
                    </a:lnTo>
                    <a:cubicBezTo>
                      <a:pt x="37627" y="5871"/>
                      <a:pt x="37627" y="6038"/>
                      <a:pt x="37594" y="6205"/>
                    </a:cubicBezTo>
                    <a:cubicBezTo>
                      <a:pt x="37390" y="7052"/>
                      <a:pt x="36623" y="7643"/>
                      <a:pt x="35786" y="7643"/>
                    </a:cubicBezTo>
                    <a:cubicBezTo>
                      <a:pt x="35667" y="7643"/>
                      <a:pt x="35546" y="7631"/>
                      <a:pt x="35426" y="7606"/>
                    </a:cubicBezTo>
                    <a:lnTo>
                      <a:pt x="0"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4960;p84">
                <a:extLst>
                  <a:ext uri="{FF2B5EF4-FFF2-40B4-BE49-F238E27FC236}">
                    <a16:creationId xmlns:a16="http://schemas.microsoft.com/office/drawing/2014/main" id="{43E45603-EB29-9258-CD2E-B5BA49898788}"/>
                  </a:ext>
                </a:extLst>
              </p:cNvPr>
              <p:cNvSpPr/>
              <p:nvPr/>
            </p:nvSpPr>
            <p:spPr>
              <a:xfrm>
                <a:off x="6055113" y="2464221"/>
                <a:ext cx="724496" cy="357196"/>
              </a:xfrm>
              <a:custGeom>
                <a:avLst/>
                <a:gdLst/>
                <a:ahLst/>
                <a:cxnLst/>
                <a:rect l="l" t="t" r="r" b="b"/>
                <a:pathLst>
                  <a:path w="11543" h="5691" extrusionOk="0">
                    <a:moveTo>
                      <a:pt x="2279" y="0"/>
                    </a:moveTo>
                    <a:cubicBezTo>
                      <a:pt x="1306" y="0"/>
                      <a:pt x="438" y="682"/>
                      <a:pt x="234" y="1645"/>
                    </a:cubicBezTo>
                    <a:cubicBezTo>
                      <a:pt x="1" y="2779"/>
                      <a:pt x="701" y="3880"/>
                      <a:pt x="1835" y="4146"/>
                    </a:cubicBezTo>
                    <a:lnTo>
                      <a:pt x="8840" y="5647"/>
                    </a:lnTo>
                    <a:cubicBezTo>
                      <a:pt x="8983" y="5677"/>
                      <a:pt x="9125" y="5691"/>
                      <a:pt x="9264" y="5691"/>
                    </a:cubicBezTo>
                    <a:cubicBezTo>
                      <a:pt x="10237" y="5691"/>
                      <a:pt x="11105" y="5009"/>
                      <a:pt x="11309" y="4046"/>
                    </a:cubicBezTo>
                    <a:cubicBezTo>
                      <a:pt x="11542" y="2912"/>
                      <a:pt x="10842" y="1811"/>
                      <a:pt x="9708" y="1545"/>
                    </a:cubicBezTo>
                    <a:lnTo>
                      <a:pt x="2703" y="43"/>
                    </a:lnTo>
                    <a:cubicBezTo>
                      <a:pt x="2560" y="14"/>
                      <a:pt x="2418" y="0"/>
                      <a:pt x="2279"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4961;p84">
                <a:extLst>
                  <a:ext uri="{FF2B5EF4-FFF2-40B4-BE49-F238E27FC236}">
                    <a16:creationId xmlns:a16="http://schemas.microsoft.com/office/drawing/2014/main" id="{18E1E597-E7D6-1200-F5E4-8C852A934DC0}"/>
                  </a:ext>
                </a:extLst>
              </p:cNvPr>
              <p:cNvSpPr/>
              <p:nvPr/>
            </p:nvSpPr>
            <p:spPr>
              <a:xfrm>
                <a:off x="6065595" y="2582094"/>
                <a:ext cx="755753" cy="239762"/>
              </a:xfrm>
              <a:custGeom>
                <a:avLst/>
                <a:gdLst/>
                <a:ahLst/>
                <a:cxnLst/>
                <a:rect l="l" t="t" r="r" b="b"/>
                <a:pathLst>
                  <a:path w="12041" h="3820" extrusionOk="0">
                    <a:moveTo>
                      <a:pt x="10308" y="0"/>
                    </a:moveTo>
                    <a:cubicBezTo>
                      <a:pt x="10308" y="167"/>
                      <a:pt x="10275" y="334"/>
                      <a:pt x="10275" y="467"/>
                    </a:cubicBezTo>
                    <a:cubicBezTo>
                      <a:pt x="10045" y="1443"/>
                      <a:pt x="9197" y="2123"/>
                      <a:pt x="8242" y="2123"/>
                    </a:cubicBezTo>
                    <a:cubicBezTo>
                      <a:pt x="8088" y="2123"/>
                      <a:pt x="7931" y="2105"/>
                      <a:pt x="7773" y="2068"/>
                    </a:cubicBezTo>
                    <a:lnTo>
                      <a:pt x="768" y="567"/>
                    </a:lnTo>
                    <a:cubicBezTo>
                      <a:pt x="501" y="500"/>
                      <a:pt x="234" y="400"/>
                      <a:pt x="1" y="234"/>
                    </a:cubicBezTo>
                    <a:lnTo>
                      <a:pt x="1" y="234"/>
                    </a:lnTo>
                    <a:cubicBezTo>
                      <a:pt x="1" y="1201"/>
                      <a:pt x="701" y="2035"/>
                      <a:pt x="1668" y="2268"/>
                    </a:cubicBezTo>
                    <a:lnTo>
                      <a:pt x="8673" y="3769"/>
                    </a:lnTo>
                    <a:cubicBezTo>
                      <a:pt x="8835" y="3803"/>
                      <a:pt x="8992" y="3819"/>
                      <a:pt x="9144" y="3819"/>
                    </a:cubicBezTo>
                    <a:cubicBezTo>
                      <a:pt x="11076" y="3819"/>
                      <a:pt x="12040" y="1207"/>
                      <a:pt x="10308"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4962;p84">
                <a:extLst>
                  <a:ext uri="{FF2B5EF4-FFF2-40B4-BE49-F238E27FC236}">
                    <a16:creationId xmlns:a16="http://schemas.microsoft.com/office/drawing/2014/main" id="{DFE5148A-E600-D8F4-C135-DFB79B248AAC}"/>
                  </a:ext>
                </a:extLst>
              </p:cNvPr>
              <p:cNvSpPr/>
              <p:nvPr/>
            </p:nvSpPr>
            <p:spPr>
              <a:xfrm>
                <a:off x="5257432" y="3660333"/>
                <a:ext cx="1758738" cy="667380"/>
              </a:xfrm>
              <a:custGeom>
                <a:avLst/>
                <a:gdLst/>
                <a:ahLst/>
                <a:cxnLst/>
                <a:rect l="l" t="t" r="r" b="b"/>
                <a:pathLst>
                  <a:path w="28021" h="10633" extrusionOk="0">
                    <a:moveTo>
                      <a:pt x="5410" y="0"/>
                    </a:moveTo>
                    <a:cubicBezTo>
                      <a:pt x="2886" y="0"/>
                      <a:pt x="616" y="1773"/>
                      <a:pt x="67" y="4370"/>
                    </a:cubicBezTo>
                    <a:cubicBezTo>
                      <a:pt x="1" y="4570"/>
                      <a:pt x="134" y="4737"/>
                      <a:pt x="334" y="4770"/>
                    </a:cubicBezTo>
                    <a:cubicBezTo>
                      <a:pt x="5186" y="7644"/>
                      <a:pt x="18282" y="10632"/>
                      <a:pt x="25647" y="10632"/>
                    </a:cubicBezTo>
                    <a:cubicBezTo>
                      <a:pt x="26232" y="10632"/>
                      <a:pt x="26781" y="10614"/>
                      <a:pt x="27287" y="10574"/>
                    </a:cubicBezTo>
                    <a:lnTo>
                      <a:pt x="27387" y="10241"/>
                    </a:lnTo>
                    <a:cubicBezTo>
                      <a:pt x="28021" y="7239"/>
                      <a:pt x="26119" y="4303"/>
                      <a:pt x="23151" y="3669"/>
                    </a:cubicBezTo>
                    <a:lnTo>
                      <a:pt x="6605" y="134"/>
                    </a:lnTo>
                    <a:cubicBezTo>
                      <a:pt x="6204" y="43"/>
                      <a:pt x="5804" y="0"/>
                      <a:pt x="5410" y="0"/>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4963;p84">
                <a:extLst>
                  <a:ext uri="{FF2B5EF4-FFF2-40B4-BE49-F238E27FC236}">
                    <a16:creationId xmlns:a16="http://schemas.microsoft.com/office/drawing/2014/main" id="{58F4B145-7B2F-8EF0-86E9-C88602DD6688}"/>
                  </a:ext>
                </a:extLst>
              </p:cNvPr>
              <p:cNvSpPr/>
              <p:nvPr/>
            </p:nvSpPr>
            <p:spPr>
              <a:xfrm>
                <a:off x="5257432" y="3884341"/>
                <a:ext cx="1758738" cy="443811"/>
              </a:xfrm>
              <a:custGeom>
                <a:avLst/>
                <a:gdLst/>
                <a:ahLst/>
                <a:cxnLst/>
                <a:rect l="l" t="t" r="r" b="b"/>
                <a:pathLst>
                  <a:path w="28021" h="7071" extrusionOk="0">
                    <a:moveTo>
                      <a:pt x="22583" y="0"/>
                    </a:moveTo>
                    <a:lnTo>
                      <a:pt x="22583" y="0"/>
                    </a:lnTo>
                    <a:cubicBezTo>
                      <a:pt x="23184" y="1134"/>
                      <a:pt x="23384" y="2469"/>
                      <a:pt x="23084" y="3736"/>
                    </a:cubicBezTo>
                    <a:lnTo>
                      <a:pt x="23017" y="4070"/>
                    </a:lnTo>
                    <a:cubicBezTo>
                      <a:pt x="22474" y="4116"/>
                      <a:pt x="21881" y="4138"/>
                      <a:pt x="21247" y="4138"/>
                    </a:cubicBezTo>
                    <a:cubicBezTo>
                      <a:pt x="15463" y="4138"/>
                      <a:pt x="6277" y="2302"/>
                      <a:pt x="234" y="167"/>
                    </a:cubicBezTo>
                    <a:cubicBezTo>
                      <a:pt x="167" y="367"/>
                      <a:pt x="101" y="601"/>
                      <a:pt x="67" y="801"/>
                    </a:cubicBezTo>
                    <a:cubicBezTo>
                      <a:pt x="1" y="1001"/>
                      <a:pt x="134" y="1168"/>
                      <a:pt x="334" y="1235"/>
                    </a:cubicBezTo>
                    <a:cubicBezTo>
                      <a:pt x="5164" y="4096"/>
                      <a:pt x="18167" y="7070"/>
                      <a:pt x="25549" y="7070"/>
                    </a:cubicBezTo>
                    <a:cubicBezTo>
                      <a:pt x="26171" y="7070"/>
                      <a:pt x="26753" y="7049"/>
                      <a:pt x="27287" y="7005"/>
                    </a:cubicBezTo>
                    <a:lnTo>
                      <a:pt x="27354" y="6672"/>
                    </a:lnTo>
                    <a:cubicBezTo>
                      <a:pt x="28021" y="3670"/>
                      <a:pt x="26119" y="734"/>
                      <a:pt x="23151" y="100"/>
                    </a:cubicBezTo>
                    <a:lnTo>
                      <a:pt x="22583"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4964;p84">
                <a:extLst>
                  <a:ext uri="{FF2B5EF4-FFF2-40B4-BE49-F238E27FC236}">
                    <a16:creationId xmlns:a16="http://schemas.microsoft.com/office/drawing/2014/main" id="{12BA6135-0AEA-7662-2144-DB3AAF5D8C0A}"/>
                  </a:ext>
                </a:extLst>
              </p:cNvPr>
              <p:cNvSpPr/>
              <p:nvPr/>
            </p:nvSpPr>
            <p:spPr>
              <a:xfrm>
                <a:off x="5893932" y="1181431"/>
                <a:ext cx="345521" cy="430317"/>
              </a:xfrm>
              <a:custGeom>
                <a:avLst/>
                <a:gdLst/>
                <a:ahLst/>
                <a:cxnLst/>
                <a:rect l="l" t="t" r="r" b="b"/>
                <a:pathLst>
                  <a:path w="5505" h="6856" extrusionOk="0">
                    <a:moveTo>
                      <a:pt x="1034" y="0"/>
                    </a:moveTo>
                    <a:lnTo>
                      <a:pt x="67" y="4670"/>
                    </a:lnTo>
                    <a:cubicBezTo>
                      <a:pt x="34" y="4770"/>
                      <a:pt x="34" y="4870"/>
                      <a:pt x="34" y="4970"/>
                    </a:cubicBezTo>
                    <a:cubicBezTo>
                      <a:pt x="0" y="5070"/>
                      <a:pt x="0" y="5171"/>
                      <a:pt x="34" y="5304"/>
                    </a:cubicBezTo>
                    <a:cubicBezTo>
                      <a:pt x="34" y="5371"/>
                      <a:pt x="34" y="5471"/>
                      <a:pt x="67" y="5571"/>
                    </a:cubicBezTo>
                    <a:cubicBezTo>
                      <a:pt x="100" y="5671"/>
                      <a:pt x="134" y="5738"/>
                      <a:pt x="167" y="5838"/>
                    </a:cubicBezTo>
                    <a:cubicBezTo>
                      <a:pt x="300" y="5971"/>
                      <a:pt x="434" y="6105"/>
                      <a:pt x="567" y="6205"/>
                    </a:cubicBezTo>
                    <a:cubicBezTo>
                      <a:pt x="806" y="6390"/>
                      <a:pt x="1087" y="6492"/>
                      <a:pt x="1394" y="6492"/>
                    </a:cubicBezTo>
                    <a:cubicBezTo>
                      <a:pt x="1473" y="6492"/>
                      <a:pt x="1553" y="6485"/>
                      <a:pt x="1635" y="6471"/>
                    </a:cubicBezTo>
                    <a:cubicBezTo>
                      <a:pt x="1768" y="6471"/>
                      <a:pt x="1902" y="6438"/>
                      <a:pt x="2035" y="6371"/>
                    </a:cubicBezTo>
                    <a:cubicBezTo>
                      <a:pt x="2135" y="6471"/>
                      <a:pt x="2269" y="6572"/>
                      <a:pt x="2402" y="6638"/>
                    </a:cubicBezTo>
                    <a:cubicBezTo>
                      <a:pt x="2535" y="6738"/>
                      <a:pt x="2669" y="6772"/>
                      <a:pt x="2802" y="6805"/>
                    </a:cubicBezTo>
                    <a:cubicBezTo>
                      <a:pt x="2919" y="6838"/>
                      <a:pt x="3036" y="6855"/>
                      <a:pt x="3152" y="6855"/>
                    </a:cubicBezTo>
                    <a:cubicBezTo>
                      <a:pt x="3269" y="6855"/>
                      <a:pt x="3386" y="6838"/>
                      <a:pt x="3503" y="6805"/>
                    </a:cubicBezTo>
                    <a:cubicBezTo>
                      <a:pt x="3569" y="6805"/>
                      <a:pt x="3670" y="6772"/>
                      <a:pt x="3736" y="6738"/>
                    </a:cubicBezTo>
                    <a:cubicBezTo>
                      <a:pt x="3836" y="6705"/>
                      <a:pt x="3903" y="6672"/>
                      <a:pt x="3970" y="6605"/>
                    </a:cubicBezTo>
                    <a:cubicBezTo>
                      <a:pt x="4036" y="6572"/>
                      <a:pt x="4103" y="6505"/>
                      <a:pt x="4170" y="6438"/>
                    </a:cubicBezTo>
                    <a:cubicBezTo>
                      <a:pt x="4237" y="6371"/>
                      <a:pt x="4270" y="6271"/>
                      <a:pt x="4337" y="6205"/>
                    </a:cubicBezTo>
                    <a:cubicBezTo>
                      <a:pt x="4370" y="6105"/>
                      <a:pt x="4437" y="6004"/>
                      <a:pt x="4470" y="5904"/>
                    </a:cubicBezTo>
                    <a:cubicBezTo>
                      <a:pt x="4503" y="5804"/>
                      <a:pt x="4537" y="5704"/>
                      <a:pt x="4537" y="5604"/>
                    </a:cubicBezTo>
                    <a:lnTo>
                      <a:pt x="5504" y="934"/>
                    </a:lnTo>
                    <a:lnTo>
                      <a:pt x="4403" y="701"/>
                    </a:lnTo>
                    <a:lnTo>
                      <a:pt x="3436" y="5371"/>
                    </a:lnTo>
                    <a:cubicBezTo>
                      <a:pt x="3403" y="5537"/>
                      <a:pt x="3336" y="5704"/>
                      <a:pt x="3269" y="5838"/>
                    </a:cubicBezTo>
                    <a:cubicBezTo>
                      <a:pt x="3203" y="5971"/>
                      <a:pt x="3136" y="6071"/>
                      <a:pt x="3036" y="6138"/>
                    </a:cubicBezTo>
                    <a:lnTo>
                      <a:pt x="2969" y="6171"/>
                    </a:lnTo>
                    <a:lnTo>
                      <a:pt x="2936" y="6105"/>
                    </a:lnTo>
                    <a:cubicBezTo>
                      <a:pt x="2869" y="6004"/>
                      <a:pt x="2836" y="5904"/>
                      <a:pt x="2836" y="5771"/>
                    </a:cubicBezTo>
                    <a:cubicBezTo>
                      <a:pt x="2836" y="5604"/>
                      <a:pt x="2836" y="5404"/>
                      <a:pt x="2869" y="5237"/>
                    </a:cubicBezTo>
                    <a:lnTo>
                      <a:pt x="3836" y="601"/>
                    </a:lnTo>
                    <a:lnTo>
                      <a:pt x="2702" y="367"/>
                    </a:lnTo>
                    <a:lnTo>
                      <a:pt x="1768" y="5004"/>
                    </a:lnTo>
                    <a:cubicBezTo>
                      <a:pt x="1735" y="5171"/>
                      <a:pt x="1668" y="5337"/>
                      <a:pt x="1568" y="5504"/>
                    </a:cubicBezTo>
                    <a:cubicBezTo>
                      <a:pt x="1535" y="5604"/>
                      <a:pt x="1468" y="5704"/>
                      <a:pt x="1368" y="5804"/>
                    </a:cubicBezTo>
                    <a:lnTo>
                      <a:pt x="1301" y="5838"/>
                    </a:lnTo>
                    <a:lnTo>
                      <a:pt x="1234" y="5771"/>
                    </a:lnTo>
                    <a:cubicBezTo>
                      <a:pt x="1201" y="5671"/>
                      <a:pt x="1168" y="5537"/>
                      <a:pt x="1168" y="5404"/>
                    </a:cubicBezTo>
                    <a:cubicBezTo>
                      <a:pt x="1134" y="5237"/>
                      <a:pt x="1134" y="5070"/>
                      <a:pt x="1201" y="4904"/>
                    </a:cubicBezTo>
                    <a:lnTo>
                      <a:pt x="2135" y="234"/>
                    </a:lnTo>
                    <a:lnTo>
                      <a:pt x="103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4965;p84">
                <a:extLst>
                  <a:ext uri="{FF2B5EF4-FFF2-40B4-BE49-F238E27FC236}">
                    <a16:creationId xmlns:a16="http://schemas.microsoft.com/office/drawing/2014/main" id="{8533A623-ED29-CACB-CD4B-48AFA4702280}"/>
                  </a:ext>
                </a:extLst>
              </p:cNvPr>
              <p:cNvSpPr/>
              <p:nvPr/>
            </p:nvSpPr>
            <p:spPr>
              <a:xfrm>
                <a:off x="6189116" y="1246330"/>
                <a:ext cx="222000" cy="416697"/>
              </a:xfrm>
              <a:custGeom>
                <a:avLst/>
                <a:gdLst/>
                <a:ahLst/>
                <a:cxnLst/>
                <a:rect l="l" t="t" r="r" b="b"/>
                <a:pathLst>
                  <a:path w="3537" h="6639" extrusionOk="0">
                    <a:moveTo>
                      <a:pt x="1268" y="0"/>
                    </a:moveTo>
                    <a:lnTo>
                      <a:pt x="1168" y="567"/>
                    </a:lnTo>
                    <a:lnTo>
                      <a:pt x="1735" y="701"/>
                    </a:lnTo>
                    <a:lnTo>
                      <a:pt x="701" y="5738"/>
                    </a:lnTo>
                    <a:lnTo>
                      <a:pt x="134" y="5638"/>
                    </a:lnTo>
                    <a:lnTo>
                      <a:pt x="1" y="6171"/>
                    </a:lnTo>
                    <a:lnTo>
                      <a:pt x="2269" y="6638"/>
                    </a:lnTo>
                    <a:lnTo>
                      <a:pt x="2369" y="6105"/>
                    </a:lnTo>
                    <a:lnTo>
                      <a:pt x="1835" y="5971"/>
                    </a:lnTo>
                    <a:lnTo>
                      <a:pt x="2903" y="934"/>
                    </a:lnTo>
                    <a:lnTo>
                      <a:pt x="3436" y="1034"/>
                    </a:lnTo>
                    <a:lnTo>
                      <a:pt x="3536" y="467"/>
                    </a:lnTo>
                    <a:lnTo>
                      <a:pt x="1268"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4966;p84">
                <a:extLst>
                  <a:ext uri="{FF2B5EF4-FFF2-40B4-BE49-F238E27FC236}">
                    <a16:creationId xmlns:a16="http://schemas.microsoft.com/office/drawing/2014/main" id="{496926FF-DF86-E21E-D3C0-54D43F3BD40A}"/>
                  </a:ext>
                </a:extLst>
              </p:cNvPr>
              <p:cNvSpPr/>
              <p:nvPr/>
            </p:nvSpPr>
            <p:spPr>
              <a:xfrm>
                <a:off x="6360779" y="1302819"/>
                <a:ext cx="278551" cy="410420"/>
              </a:xfrm>
              <a:custGeom>
                <a:avLst/>
                <a:gdLst/>
                <a:ahLst/>
                <a:cxnLst/>
                <a:rect l="l" t="t" r="r" b="b"/>
                <a:pathLst>
                  <a:path w="4438" h="6539" extrusionOk="0">
                    <a:moveTo>
                      <a:pt x="2202" y="1"/>
                    </a:moveTo>
                    <a:cubicBezTo>
                      <a:pt x="2069" y="1"/>
                      <a:pt x="1936" y="34"/>
                      <a:pt x="1836" y="68"/>
                    </a:cubicBezTo>
                    <a:cubicBezTo>
                      <a:pt x="1735" y="101"/>
                      <a:pt x="1635" y="134"/>
                      <a:pt x="1569" y="201"/>
                    </a:cubicBezTo>
                    <a:cubicBezTo>
                      <a:pt x="1469" y="234"/>
                      <a:pt x="1402" y="301"/>
                      <a:pt x="1369" y="368"/>
                    </a:cubicBezTo>
                    <a:cubicBezTo>
                      <a:pt x="1302" y="435"/>
                      <a:pt x="1235" y="535"/>
                      <a:pt x="1202" y="601"/>
                    </a:cubicBezTo>
                    <a:cubicBezTo>
                      <a:pt x="1135" y="701"/>
                      <a:pt x="1102" y="801"/>
                      <a:pt x="1068" y="902"/>
                    </a:cubicBezTo>
                    <a:cubicBezTo>
                      <a:pt x="1035" y="1002"/>
                      <a:pt x="1002" y="1102"/>
                      <a:pt x="1002" y="1202"/>
                    </a:cubicBezTo>
                    <a:lnTo>
                      <a:pt x="1" y="5872"/>
                    </a:lnTo>
                    <a:lnTo>
                      <a:pt x="1135" y="6105"/>
                    </a:lnTo>
                    <a:lnTo>
                      <a:pt x="2102" y="1435"/>
                    </a:lnTo>
                    <a:cubicBezTo>
                      <a:pt x="2136" y="1268"/>
                      <a:pt x="2202" y="1102"/>
                      <a:pt x="2269" y="935"/>
                    </a:cubicBezTo>
                    <a:cubicBezTo>
                      <a:pt x="2336" y="835"/>
                      <a:pt x="2403" y="735"/>
                      <a:pt x="2469" y="668"/>
                    </a:cubicBezTo>
                    <a:cubicBezTo>
                      <a:pt x="2536" y="635"/>
                      <a:pt x="2603" y="601"/>
                      <a:pt x="2669" y="601"/>
                    </a:cubicBezTo>
                    <a:lnTo>
                      <a:pt x="2870" y="601"/>
                    </a:lnTo>
                    <a:cubicBezTo>
                      <a:pt x="2936" y="601"/>
                      <a:pt x="2970" y="635"/>
                      <a:pt x="3036" y="668"/>
                    </a:cubicBezTo>
                    <a:cubicBezTo>
                      <a:pt x="3103" y="701"/>
                      <a:pt x="3136" y="768"/>
                      <a:pt x="3170" y="801"/>
                    </a:cubicBezTo>
                    <a:cubicBezTo>
                      <a:pt x="3237" y="902"/>
                      <a:pt x="3270" y="1035"/>
                      <a:pt x="3270" y="1135"/>
                    </a:cubicBezTo>
                    <a:cubicBezTo>
                      <a:pt x="3270" y="1302"/>
                      <a:pt x="3270" y="1502"/>
                      <a:pt x="3237" y="1669"/>
                    </a:cubicBezTo>
                    <a:lnTo>
                      <a:pt x="2269" y="6305"/>
                    </a:lnTo>
                    <a:lnTo>
                      <a:pt x="3403" y="6539"/>
                    </a:lnTo>
                    <a:lnTo>
                      <a:pt x="4404" y="1902"/>
                    </a:lnTo>
                    <a:cubicBezTo>
                      <a:pt x="4404" y="1802"/>
                      <a:pt x="4437" y="1702"/>
                      <a:pt x="4437" y="1602"/>
                    </a:cubicBezTo>
                    <a:cubicBezTo>
                      <a:pt x="4437" y="1502"/>
                      <a:pt x="4437" y="1402"/>
                      <a:pt x="4437" y="1268"/>
                    </a:cubicBezTo>
                    <a:cubicBezTo>
                      <a:pt x="4437" y="1168"/>
                      <a:pt x="4404" y="1102"/>
                      <a:pt x="4371" y="1002"/>
                    </a:cubicBezTo>
                    <a:cubicBezTo>
                      <a:pt x="4371" y="902"/>
                      <a:pt x="4337" y="835"/>
                      <a:pt x="4271" y="768"/>
                    </a:cubicBezTo>
                    <a:cubicBezTo>
                      <a:pt x="4237" y="668"/>
                      <a:pt x="4171" y="601"/>
                      <a:pt x="4070" y="535"/>
                    </a:cubicBezTo>
                    <a:cubicBezTo>
                      <a:pt x="3970" y="468"/>
                      <a:pt x="3870" y="401"/>
                      <a:pt x="3770" y="334"/>
                    </a:cubicBezTo>
                    <a:cubicBezTo>
                      <a:pt x="3670" y="268"/>
                      <a:pt x="3537" y="201"/>
                      <a:pt x="3403" y="168"/>
                    </a:cubicBezTo>
                    <a:cubicBezTo>
                      <a:pt x="3270" y="101"/>
                      <a:pt x="3170" y="68"/>
                      <a:pt x="3036" y="34"/>
                    </a:cubicBezTo>
                    <a:cubicBezTo>
                      <a:pt x="2903" y="1"/>
                      <a:pt x="2736" y="1"/>
                      <a:pt x="2603"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4967;p84">
                <a:extLst>
                  <a:ext uri="{FF2B5EF4-FFF2-40B4-BE49-F238E27FC236}">
                    <a16:creationId xmlns:a16="http://schemas.microsoft.com/office/drawing/2014/main" id="{829F0AEC-2CD1-022E-AB33-433B8BA8A7FE}"/>
                  </a:ext>
                </a:extLst>
              </p:cNvPr>
              <p:cNvSpPr/>
              <p:nvPr/>
            </p:nvSpPr>
            <p:spPr>
              <a:xfrm>
                <a:off x="6603680" y="1353093"/>
                <a:ext cx="278488" cy="410420"/>
              </a:xfrm>
              <a:custGeom>
                <a:avLst/>
                <a:gdLst/>
                <a:ahLst/>
                <a:cxnLst/>
                <a:rect l="l" t="t" r="r" b="b"/>
                <a:pathLst>
                  <a:path w="4437" h="6539" extrusionOk="0">
                    <a:moveTo>
                      <a:pt x="2169" y="0"/>
                    </a:moveTo>
                    <a:cubicBezTo>
                      <a:pt x="2035" y="0"/>
                      <a:pt x="1935" y="34"/>
                      <a:pt x="1802" y="67"/>
                    </a:cubicBezTo>
                    <a:cubicBezTo>
                      <a:pt x="1702" y="101"/>
                      <a:pt x="1635" y="134"/>
                      <a:pt x="1535" y="201"/>
                    </a:cubicBezTo>
                    <a:cubicBezTo>
                      <a:pt x="1468" y="234"/>
                      <a:pt x="1401" y="301"/>
                      <a:pt x="1335" y="367"/>
                    </a:cubicBezTo>
                    <a:cubicBezTo>
                      <a:pt x="1268" y="434"/>
                      <a:pt x="1235" y="534"/>
                      <a:pt x="1168" y="601"/>
                    </a:cubicBezTo>
                    <a:cubicBezTo>
                      <a:pt x="1134" y="701"/>
                      <a:pt x="1101" y="801"/>
                      <a:pt x="1034" y="901"/>
                    </a:cubicBezTo>
                    <a:cubicBezTo>
                      <a:pt x="1001" y="1001"/>
                      <a:pt x="1001" y="1101"/>
                      <a:pt x="968" y="1201"/>
                    </a:cubicBezTo>
                    <a:lnTo>
                      <a:pt x="0" y="5838"/>
                    </a:lnTo>
                    <a:lnTo>
                      <a:pt x="1134" y="6071"/>
                    </a:lnTo>
                    <a:lnTo>
                      <a:pt x="2102" y="1401"/>
                    </a:lnTo>
                    <a:cubicBezTo>
                      <a:pt x="2135" y="1235"/>
                      <a:pt x="2202" y="1068"/>
                      <a:pt x="2269" y="934"/>
                    </a:cubicBezTo>
                    <a:cubicBezTo>
                      <a:pt x="2335" y="834"/>
                      <a:pt x="2402" y="734"/>
                      <a:pt x="2469" y="634"/>
                    </a:cubicBezTo>
                    <a:cubicBezTo>
                      <a:pt x="2535" y="601"/>
                      <a:pt x="2602" y="601"/>
                      <a:pt x="2669" y="568"/>
                    </a:cubicBezTo>
                    <a:lnTo>
                      <a:pt x="2869" y="568"/>
                    </a:lnTo>
                    <a:cubicBezTo>
                      <a:pt x="2936" y="601"/>
                      <a:pt x="2969" y="634"/>
                      <a:pt x="3036" y="668"/>
                    </a:cubicBezTo>
                    <a:cubicBezTo>
                      <a:pt x="3103" y="701"/>
                      <a:pt x="3136" y="734"/>
                      <a:pt x="3169" y="801"/>
                    </a:cubicBezTo>
                    <a:cubicBezTo>
                      <a:pt x="3236" y="901"/>
                      <a:pt x="3236" y="1001"/>
                      <a:pt x="3236" y="1135"/>
                    </a:cubicBezTo>
                    <a:cubicBezTo>
                      <a:pt x="3269" y="1301"/>
                      <a:pt x="3269" y="1468"/>
                      <a:pt x="3236" y="1668"/>
                    </a:cubicBezTo>
                    <a:lnTo>
                      <a:pt x="2269" y="6305"/>
                    </a:lnTo>
                    <a:lnTo>
                      <a:pt x="3403" y="6538"/>
                    </a:lnTo>
                    <a:lnTo>
                      <a:pt x="4370" y="1902"/>
                    </a:lnTo>
                    <a:cubicBezTo>
                      <a:pt x="4403" y="1802"/>
                      <a:pt x="4403" y="1702"/>
                      <a:pt x="4403" y="1602"/>
                    </a:cubicBezTo>
                    <a:cubicBezTo>
                      <a:pt x="4437" y="1502"/>
                      <a:pt x="4437" y="1401"/>
                      <a:pt x="4403" y="1301"/>
                    </a:cubicBezTo>
                    <a:cubicBezTo>
                      <a:pt x="4403" y="1201"/>
                      <a:pt x="4403" y="1101"/>
                      <a:pt x="4370" y="1001"/>
                    </a:cubicBezTo>
                    <a:cubicBezTo>
                      <a:pt x="4337" y="901"/>
                      <a:pt x="4303" y="834"/>
                      <a:pt x="4270" y="768"/>
                    </a:cubicBezTo>
                    <a:cubicBezTo>
                      <a:pt x="4203" y="668"/>
                      <a:pt x="4137" y="601"/>
                      <a:pt x="4070" y="534"/>
                    </a:cubicBezTo>
                    <a:cubicBezTo>
                      <a:pt x="3970" y="467"/>
                      <a:pt x="3870" y="401"/>
                      <a:pt x="3736" y="334"/>
                    </a:cubicBezTo>
                    <a:cubicBezTo>
                      <a:pt x="3636" y="267"/>
                      <a:pt x="3503" y="201"/>
                      <a:pt x="3403" y="167"/>
                    </a:cubicBezTo>
                    <a:cubicBezTo>
                      <a:pt x="3269" y="101"/>
                      <a:pt x="3136" y="67"/>
                      <a:pt x="3002" y="34"/>
                    </a:cubicBezTo>
                    <a:cubicBezTo>
                      <a:pt x="2869" y="34"/>
                      <a:pt x="2736" y="0"/>
                      <a:pt x="2569"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4968;p84">
                <a:extLst>
                  <a:ext uri="{FF2B5EF4-FFF2-40B4-BE49-F238E27FC236}">
                    <a16:creationId xmlns:a16="http://schemas.microsoft.com/office/drawing/2014/main" id="{B57F08C3-1AAF-C5EB-56ED-561C609ACE68}"/>
                  </a:ext>
                </a:extLst>
              </p:cNvPr>
              <p:cNvSpPr/>
              <p:nvPr/>
            </p:nvSpPr>
            <p:spPr>
              <a:xfrm>
                <a:off x="6856999" y="1396213"/>
                <a:ext cx="270141" cy="399499"/>
              </a:xfrm>
              <a:custGeom>
                <a:avLst/>
                <a:gdLst/>
                <a:ahLst/>
                <a:cxnLst/>
                <a:rect l="l" t="t" r="r" b="b"/>
                <a:pathLst>
                  <a:path w="4304" h="6365" extrusionOk="0">
                    <a:moveTo>
                      <a:pt x="1982" y="0"/>
                    </a:moveTo>
                    <a:cubicBezTo>
                      <a:pt x="1933" y="0"/>
                      <a:pt x="1884" y="4"/>
                      <a:pt x="1835" y="14"/>
                    </a:cubicBezTo>
                    <a:cubicBezTo>
                      <a:pt x="1702" y="14"/>
                      <a:pt x="1535" y="47"/>
                      <a:pt x="1402" y="114"/>
                    </a:cubicBezTo>
                    <a:cubicBezTo>
                      <a:pt x="1301" y="181"/>
                      <a:pt x="1168" y="247"/>
                      <a:pt x="1101" y="381"/>
                    </a:cubicBezTo>
                    <a:cubicBezTo>
                      <a:pt x="1001" y="481"/>
                      <a:pt x="935" y="614"/>
                      <a:pt x="935" y="748"/>
                    </a:cubicBezTo>
                    <a:lnTo>
                      <a:pt x="34" y="4984"/>
                    </a:lnTo>
                    <a:cubicBezTo>
                      <a:pt x="1" y="5118"/>
                      <a:pt x="1" y="5284"/>
                      <a:pt x="34" y="5418"/>
                    </a:cubicBezTo>
                    <a:cubicBezTo>
                      <a:pt x="67" y="5551"/>
                      <a:pt x="134" y="5651"/>
                      <a:pt x="234" y="5785"/>
                    </a:cubicBezTo>
                    <a:cubicBezTo>
                      <a:pt x="334" y="5885"/>
                      <a:pt x="468" y="5985"/>
                      <a:pt x="601" y="6052"/>
                    </a:cubicBezTo>
                    <a:cubicBezTo>
                      <a:pt x="734" y="6118"/>
                      <a:pt x="901" y="6185"/>
                      <a:pt x="1068" y="6218"/>
                    </a:cubicBezTo>
                    <a:lnTo>
                      <a:pt x="1402" y="6285"/>
                    </a:lnTo>
                    <a:cubicBezTo>
                      <a:pt x="1621" y="6334"/>
                      <a:pt x="1841" y="6365"/>
                      <a:pt x="2061" y="6365"/>
                    </a:cubicBezTo>
                    <a:cubicBezTo>
                      <a:pt x="2141" y="6365"/>
                      <a:pt x="2222" y="6361"/>
                      <a:pt x="2302" y="6352"/>
                    </a:cubicBezTo>
                    <a:cubicBezTo>
                      <a:pt x="2536" y="6318"/>
                      <a:pt x="2769" y="6285"/>
                      <a:pt x="2969" y="6152"/>
                    </a:cubicBezTo>
                    <a:lnTo>
                      <a:pt x="3303" y="5952"/>
                    </a:lnTo>
                    <a:lnTo>
                      <a:pt x="2336" y="5418"/>
                    </a:lnTo>
                    <a:lnTo>
                      <a:pt x="2002" y="5651"/>
                    </a:lnTo>
                    <a:cubicBezTo>
                      <a:pt x="1969" y="5685"/>
                      <a:pt x="1902" y="5685"/>
                      <a:pt x="1802" y="5685"/>
                    </a:cubicBezTo>
                    <a:cubicBezTo>
                      <a:pt x="1768" y="5701"/>
                      <a:pt x="1727" y="5710"/>
                      <a:pt x="1681" y="5710"/>
                    </a:cubicBezTo>
                    <a:cubicBezTo>
                      <a:pt x="1635" y="5710"/>
                      <a:pt x="1585" y="5701"/>
                      <a:pt x="1535" y="5685"/>
                    </a:cubicBezTo>
                    <a:lnTo>
                      <a:pt x="1268" y="5651"/>
                    </a:lnTo>
                    <a:cubicBezTo>
                      <a:pt x="1235" y="5585"/>
                      <a:pt x="1201" y="5518"/>
                      <a:pt x="1168" y="5451"/>
                    </a:cubicBezTo>
                    <a:cubicBezTo>
                      <a:pt x="1135" y="5384"/>
                      <a:pt x="1135" y="5284"/>
                      <a:pt x="1168" y="5218"/>
                    </a:cubicBezTo>
                    <a:lnTo>
                      <a:pt x="1668" y="2816"/>
                    </a:lnTo>
                    <a:lnTo>
                      <a:pt x="2235" y="2916"/>
                    </a:lnTo>
                    <a:lnTo>
                      <a:pt x="2336" y="2349"/>
                    </a:lnTo>
                    <a:lnTo>
                      <a:pt x="1802" y="2249"/>
                    </a:lnTo>
                    <a:lnTo>
                      <a:pt x="2069" y="948"/>
                    </a:lnTo>
                    <a:cubicBezTo>
                      <a:pt x="2069" y="881"/>
                      <a:pt x="2102" y="815"/>
                      <a:pt x="2135" y="748"/>
                    </a:cubicBezTo>
                    <a:cubicBezTo>
                      <a:pt x="2202" y="681"/>
                      <a:pt x="2235" y="614"/>
                      <a:pt x="2336" y="581"/>
                    </a:cubicBezTo>
                    <a:lnTo>
                      <a:pt x="2602" y="648"/>
                    </a:lnTo>
                    <a:cubicBezTo>
                      <a:pt x="2736" y="681"/>
                      <a:pt x="2903" y="748"/>
                      <a:pt x="3003" y="881"/>
                    </a:cubicBezTo>
                    <a:lnTo>
                      <a:pt x="3236" y="1215"/>
                    </a:lnTo>
                    <a:lnTo>
                      <a:pt x="4304" y="1181"/>
                    </a:lnTo>
                    <a:lnTo>
                      <a:pt x="4070" y="815"/>
                    </a:lnTo>
                    <a:cubicBezTo>
                      <a:pt x="3903" y="648"/>
                      <a:pt x="3737" y="514"/>
                      <a:pt x="3536" y="414"/>
                    </a:cubicBezTo>
                    <a:cubicBezTo>
                      <a:pt x="3270" y="281"/>
                      <a:pt x="2969" y="147"/>
                      <a:pt x="2702" y="114"/>
                    </a:cubicBezTo>
                    <a:lnTo>
                      <a:pt x="2336" y="47"/>
                    </a:lnTo>
                    <a:cubicBezTo>
                      <a:pt x="2218" y="24"/>
                      <a:pt x="2100" y="0"/>
                      <a:pt x="1982" y="0"/>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4969;p84">
                <a:extLst>
                  <a:ext uri="{FF2B5EF4-FFF2-40B4-BE49-F238E27FC236}">
                    <a16:creationId xmlns:a16="http://schemas.microsoft.com/office/drawing/2014/main" id="{862A1760-30C4-978D-6363-507E5149F164}"/>
                  </a:ext>
                </a:extLst>
              </p:cNvPr>
              <p:cNvSpPr/>
              <p:nvPr/>
            </p:nvSpPr>
            <p:spPr>
              <a:xfrm>
                <a:off x="7085213" y="1446425"/>
                <a:ext cx="276417" cy="417576"/>
              </a:xfrm>
              <a:custGeom>
                <a:avLst/>
                <a:gdLst/>
                <a:ahLst/>
                <a:cxnLst/>
                <a:rect l="l" t="t" r="r" b="b"/>
                <a:pathLst>
                  <a:path w="4404" h="6653" extrusionOk="0">
                    <a:moveTo>
                      <a:pt x="2502" y="615"/>
                    </a:moveTo>
                    <a:lnTo>
                      <a:pt x="2769" y="682"/>
                    </a:lnTo>
                    <a:cubicBezTo>
                      <a:pt x="2903" y="682"/>
                      <a:pt x="3069" y="748"/>
                      <a:pt x="3169" y="882"/>
                    </a:cubicBezTo>
                    <a:cubicBezTo>
                      <a:pt x="3203" y="982"/>
                      <a:pt x="3236" y="1082"/>
                      <a:pt x="3269" y="1215"/>
                    </a:cubicBezTo>
                    <a:cubicBezTo>
                      <a:pt x="3303" y="1416"/>
                      <a:pt x="3269" y="1649"/>
                      <a:pt x="3169" y="1849"/>
                    </a:cubicBezTo>
                    <a:cubicBezTo>
                      <a:pt x="3136" y="1916"/>
                      <a:pt x="3136" y="1983"/>
                      <a:pt x="3103" y="2049"/>
                    </a:cubicBezTo>
                    <a:cubicBezTo>
                      <a:pt x="3069" y="2116"/>
                      <a:pt x="3003" y="2183"/>
                      <a:pt x="2969" y="2216"/>
                    </a:cubicBezTo>
                    <a:cubicBezTo>
                      <a:pt x="2936" y="2249"/>
                      <a:pt x="2936" y="2283"/>
                      <a:pt x="2903" y="2316"/>
                    </a:cubicBezTo>
                    <a:cubicBezTo>
                      <a:pt x="2836" y="2350"/>
                      <a:pt x="2736" y="2350"/>
                      <a:pt x="2669" y="2350"/>
                    </a:cubicBezTo>
                    <a:lnTo>
                      <a:pt x="2669" y="2383"/>
                    </a:lnTo>
                    <a:cubicBezTo>
                      <a:pt x="2569" y="2383"/>
                      <a:pt x="2502" y="2350"/>
                      <a:pt x="2402" y="2350"/>
                    </a:cubicBezTo>
                    <a:lnTo>
                      <a:pt x="1969" y="2249"/>
                    </a:lnTo>
                    <a:lnTo>
                      <a:pt x="2235" y="982"/>
                    </a:lnTo>
                    <a:cubicBezTo>
                      <a:pt x="2235" y="882"/>
                      <a:pt x="2269" y="815"/>
                      <a:pt x="2302" y="782"/>
                    </a:cubicBezTo>
                    <a:cubicBezTo>
                      <a:pt x="2369" y="715"/>
                      <a:pt x="2402" y="648"/>
                      <a:pt x="2502" y="615"/>
                    </a:cubicBezTo>
                    <a:close/>
                    <a:moveTo>
                      <a:pt x="2148" y="1"/>
                    </a:moveTo>
                    <a:cubicBezTo>
                      <a:pt x="2100" y="1"/>
                      <a:pt x="2051" y="5"/>
                      <a:pt x="2002" y="15"/>
                    </a:cubicBezTo>
                    <a:cubicBezTo>
                      <a:pt x="1835" y="15"/>
                      <a:pt x="1702" y="48"/>
                      <a:pt x="1568" y="115"/>
                    </a:cubicBezTo>
                    <a:cubicBezTo>
                      <a:pt x="1435" y="181"/>
                      <a:pt x="1335" y="281"/>
                      <a:pt x="1235" y="381"/>
                    </a:cubicBezTo>
                    <a:cubicBezTo>
                      <a:pt x="1168" y="482"/>
                      <a:pt x="1101" y="615"/>
                      <a:pt x="1068" y="748"/>
                    </a:cubicBezTo>
                    <a:lnTo>
                      <a:pt x="0" y="5952"/>
                    </a:lnTo>
                    <a:lnTo>
                      <a:pt x="1135" y="6186"/>
                    </a:lnTo>
                    <a:lnTo>
                      <a:pt x="1835" y="2817"/>
                    </a:lnTo>
                    <a:lnTo>
                      <a:pt x="2302" y="2917"/>
                    </a:lnTo>
                    <a:cubicBezTo>
                      <a:pt x="2436" y="2950"/>
                      <a:pt x="2602" y="3017"/>
                      <a:pt x="2702" y="3150"/>
                    </a:cubicBezTo>
                    <a:cubicBezTo>
                      <a:pt x="2736" y="3183"/>
                      <a:pt x="2736" y="3217"/>
                      <a:pt x="2769" y="3284"/>
                    </a:cubicBezTo>
                    <a:cubicBezTo>
                      <a:pt x="2769" y="3350"/>
                      <a:pt x="2769" y="3417"/>
                      <a:pt x="2802" y="3484"/>
                    </a:cubicBezTo>
                    <a:cubicBezTo>
                      <a:pt x="2802" y="3650"/>
                      <a:pt x="2802" y="3851"/>
                      <a:pt x="2769" y="4017"/>
                    </a:cubicBezTo>
                    <a:lnTo>
                      <a:pt x="2269" y="6419"/>
                    </a:lnTo>
                    <a:lnTo>
                      <a:pt x="3403" y="6653"/>
                    </a:lnTo>
                    <a:lnTo>
                      <a:pt x="3903" y="4251"/>
                    </a:lnTo>
                    <a:cubicBezTo>
                      <a:pt x="3937" y="4051"/>
                      <a:pt x="3937" y="3817"/>
                      <a:pt x="3937" y="3617"/>
                    </a:cubicBezTo>
                    <a:cubicBezTo>
                      <a:pt x="3903" y="3417"/>
                      <a:pt x="3870" y="3250"/>
                      <a:pt x="3770" y="3083"/>
                    </a:cubicBezTo>
                    <a:cubicBezTo>
                      <a:pt x="3736" y="3017"/>
                      <a:pt x="3670" y="2950"/>
                      <a:pt x="3603" y="2883"/>
                    </a:cubicBezTo>
                    <a:cubicBezTo>
                      <a:pt x="3670" y="2883"/>
                      <a:pt x="3770" y="2817"/>
                      <a:pt x="3837" y="2783"/>
                    </a:cubicBezTo>
                    <a:cubicBezTo>
                      <a:pt x="3903" y="2750"/>
                      <a:pt x="3970" y="2683"/>
                      <a:pt x="4037" y="2616"/>
                    </a:cubicBezTo>
                    <a:cubicBezTo>
                      <a:pt x="4103" y="2550"/>
                      <a:pt x="4137" y="2483"/>
                      <a:pt x="4203" y="2383"/>
                    </a:cubicBezTo>
                    <a:cubicBezTo>
                      <a:pt x="4237" y="2316"/>
                      <a:pt x="4270" y="2216"/>
                      <a:pt x="4304" y="2149"/>
                    </a:cubicBezTo>
                    <a:cubicBezTo>
                      <a:pt x="4337" y="2049"/>
                      <a:pt x="4370" y="1983"/>
                      <a:pt x="4404" y="1883"/>
                    </a:cubicBezTo>
                    <a:cubicBezTo>
                      <a:pt x="4404" y="1716"/>
                      <a:pt x="4404" y="1516"/>
                      <a:pt x="4404" y="1349"/>
                    </a:cubicBezTo>
                    <a:cubicBezTo>
                      <a:pt x="4370" y="1182"/>
                      <a:pt x="4304" y="1015"/>
                      <a:pt x="4237" y="848"/>
                    </a:cubicBezTo>
                    <a:cubicBezTo>
                      <a:pt x="4070" y="682"/>
                      <a:pt x="3903" y="515"/>
                      <a:pt x="3670" y="415"/>
                    </a:cubicBezTo>
                    <a:cubicBezTo>
                      <a:pt x="3436" y="281"/>
                      <a:pt x="3136" y="181"/>
                      <a:pt x="2836" y="115"/>
                    </a:cubicBezTo>
                    <a:lnTo>
                      <a:pt x="2502" y="48"/>
                    </a:lnTo>
                    <a:cubicBezTo>
                      <a:pt x="2384" y="24"/>
                      <a:pt x="2266" y="1"/>
                      <a:pt x="2148"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4970;p84">
                <a:extLst>
                  <a:ext uri="{FF2B5EF4-FFF2-40B4-BE49-F238E27FC236}">
                    <a16:creationId xmlns:a16="http://schemas.microsoft.com/office/drawing/2014/main" id="{9F98379A-6DF8-6BDC-2812-9DCD774B6381}"/>
                  </a:ext>
                </a:extLst>
              </p:cNvPr>
              <p:cNvSpPr/>
              <p:nvPr/>
            </p:nvSpPr>
            <p:spPr>
              <a:xfrm rot="2850461" flipH="1">
                <a:off x="6706670" y="2900311"/>
                <a:ext cx="2669954" cy="2311919"/>
              </a:xfrm>
              <a:custGeom>
                <a:avLst/>
                <a:gdLst/>
                <a:ahLst/>
                <a:cxnLst/>
                <a:rect l="l" t="t" r="r" b="b"/>
                <a:pathLst>
                  <a:path w="45108" h="39058" extrusionOk="0">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nvGrpSpPr>
              <p:cNvPr id="39" name="Google Shape;4971;p84">
                <a:extLst>
                  <a:ext uri="{FF2B5EF4-FFF2-40B4-BE49-F238E27FC236}">
                    <a16:creationId xmlns:a16="http://schemas.microsoft.com/office/drawing/2014/main" id="{1854878B-5ED2-C6B6-59B7-E57D0BB1823B}"/>
                  </a:ext>
                </a:extLst>
              </p:cNvPr>
              <p:cNvGrpSpPr/>
              <p:nvPr/>
            </p:nvGrpSpPr>
            <p:grpSpPr>
              <a:xfrm rot="691039">
                <a:off x="6394258" y="1788247"/>
                <a:ext cx="311612" cy="201655"/>
                <a:chOff x="6394258" y="1788248"/>
                <a:chExt cx="5228350" cy="3383475"/>
              </a:xfrm>
            </p:grpSpPr>
            <p:sp>
              <p:nvSpPr>
                <p:cNvPr id="40" name="Google Shape;4972;p84">
                  <a:extLst>
                    <a:ext uri="{FF2B5EF4-FFF2-40B4-BE49-F238E27FC236}">
                      <a16:creationId xmlns:a16="http://schemas.microsoft.com/office/drawing/2014/main" id="{EB7AE02A-24F6-E832-355D-BFC8B4D8860F}"/>
                    </a:ext>
                  </a:extLst>
                </p:cNvPr>
                <p:cNvSpPr/>
                <p:nvPr/>
              </p:nvSpPr>
              <p:spPr>
                <a:xfrm>
                  <a:off x="6394258" y="3633148"/>
                  <a:ext cx="1538550" cy="1538575"/>
                </a:xfrm>
                <a:custGeom>
                  <a:avLst/>
                  <a:gdLst/>
                  <a:ahLst/>
                  <a:cxnLst/>
                  <a:rect l="l" t="t" r="r" b="b"/>
                  <a:pathLst>
                    <a:path w="61542" h="61543" extrusionOk="0">
                      <a:moveTo>
                        <a:pt x="35231" y="11508"/>
                      </a:moveTo>
                      <a:cubicBezTo>
                        <a:pt x="36800" y="11508"/>
                        <a:pt x="38368" y="12108"/>
                        <a:pt x="39557" y="13309"/>
                      </a:cubicBezTo>
                      <a:cubicBezTo>
                        <a:pt x="41959" y="15711"/>
                        <a:pt x="41959" y="19583"/>
                        <a:pt x="39557" y="21985"/>
                      </a:cubicBezTo>
                      <a:lnTo>
                        <a:pt x="30783" y="30759"/>
                      </a:lnTo>
                      <a:lnTo>
                        <a:pt x="39557" y="39558"/>
                      </a:lnTo>
                      <a:cubicBezTo>
                        <a:pt x="41959" y="41960"/>
                        <a:pt x="41959" y="45832"/>
                        <a:pt x="39557" y="48234"/>
                      </a:cubicBezTo>
                      <a:cubicBezTo>
                        <a:pt x="38368" y="49423"/>
                        <a:pt x="36800" y="50017"/>
                        <a:pt x="35231" y="50017"/>
                      </a:cubicBezTo>
                      <a:cubicBezTo>
                        <a:pt x="33663" y="50017"/>
                        <a:pt x="32094" y="49423"/>
                        <a:pt x="30906" y="48234"/>
                      </a:cubicBezTo>
                      <a:lnTo>
                        <a:pt x="17769" y="35097"/>
                      </a:lnTo>
                      <a:cubicBezTo>
                        <a:pt x="15392" y="32720"/>
                        <a:pt x="15392" y="28823"/>
                        <a:pt x="17769" y="26446"/>
                      </a:cubicBezTo>
                      <a:lnTo>
                        <a:pt x="30906" y="13309"/>
                      </a:lnTo>
                      <a:cubicBezTo>
                        <a:pt x="32094" y="12108"/>
                        <a:pt x="33663" y="11508"/>
                        <a:pt x="35231" y="11508"/>
                      </a:cubicBezTo>
                      <a:close/>
                      <a:moveTo>
                        <a:pt x="6127" y="1"/>
                      </a:moveTo>
                      <a:cubicBezTo>
                        <a:pt x="2745" y="1"/>
                        <a:pt x="0" y="2746"/>
                        <a:pt x="0" y="6128"/>
                      </a:cubicBezTo>
                      <a:lnTo>
                        <a:pt x="0" y="55415"/>
                      </a:lnTo>
                      <a:cubicBezTo>
                        <a:pt x="0" y="58797"/>
                        <a:pt x="2745" y="61542"/>
                        <a:pt x="6127" y="61542"/>
                      </a:cubicBezTo>
                      <a:lnTo>
                        <a:pt x="55414" y="61542"/>
                      </a:lnTo>
                      <a:cubicBezTo>
                        <a:pt x="58797" y="61542"/>
                        <a:pt x="61542" y="58797"/>
                        <a:pt x="61542" y="55415"/>
                      </a:cubicBezTo>
                      <a:lnTo>
                        <a:pt x="61542" y="6128"/>
                      </a:lnTo>
                      <a:cubicBezTo>
                        <a:pt x="61542" y="2746"/>
                        <a:pt x="58797" y="1"/>
                        <a:pt x="55414"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4973;p84">
                  <a:extLst>
                    <a:ext uri="{FF2B5EF4-FFF2-40B4-BE49-F238E27FC236}">
                      <a16:creationId xmlns:a16="http://schemas.microsoft.com/office/drawing/2014/main" id="{57F36627-4F1F-B450-02E2-2B09D3088C43}"/>
                    </a:ext>
                  </a:extLst>
                </p:cNvPr>
                <p:cNvSpPr/>
                <p:nvPr/>
              </p:nvSpPr>
              <p:spPr>
                <a:xfrm>
                  <a:off x="8239133" y="3633148"/>
                  <a:ext cx="1538575" cy="1538575"/>
                </a:xfrm>
                <a:custGeom>
                  <a:avLst/>
                  <a:gdLst/>
                  <a:ahLst/>
                  <a:cxnLst/>
                  <a:rect l="l" t="t" r="r" b="b"/>
                  <a:pathLst>
                    <a:path w="61543" h="61543" extrusionOk="0">
                      <a:moveTo>
                        <a:pt x="43896" y="20184"/>
                      </a:moveTo>
                      <a:cubicBezTo>
                        <a:pt x="45465" y="20184"/>
                        <a:pt x="47033" y="20784"/>
                        <a:pt x="48234" y="21985"/>
                      </a:cubicBezTo>
                      <a:cubicBezTo>
                        <a:pt x="50636" y="24362"/>
                        <a:pt x="50636" y="28259"/>
                        <a:pt x="48234" y="30637"/>
                      </a:cubicBezTo>
                      <a:lnTo>
                        <a:pt x="35097" y="43773"/>
                      </a:lnTo>
                      <a:cubicBezTo>
                        <a:pt x="33909" y="44962"/>
                        <a:pt x="32346" y="45556"/>
                        <a:pt x="30781" y="45556"/>
                      </a:cubicBezTo>
                      <a:cubicBezTo>
                        <a:pt x="29215" y="45556"/>
                        <a:pt x="27647" y="44962"/>
                        <a:pt x="26446" y="43773"/>
                      </a:cubicBezTo>
                      <a:lnTo>
                        <a:pt x="13309" y="30637"/>
                      </a:lnTo>
                      <a:cubicBezTo>
                        <a:pt x="10932" y="28235"/>
                        <a:pt x="10932" y="24362"/>
                        <a:pt x="13309" y="21985"/>
                      </a:cubicBezTo>
                      <a:cubicBezTo>
                        <a:pt x="14510" y="20784"/>
                        <a:pt x="16079" y="20184"/>
                        <a:pt x="17647" y="20184"/>
                      </a:cubicBezTo>
                      <a:cubicBezTo>
                        <a:pt x="19216" y="20184"/>
                        <a:pt x="20784" y="20784"/>
                        <a:pt x="21985" y="21985"/>
                      </a:cubicBezTo>
                      <a:lnTo>
                        <a:pt x="30784" y="30759"/>
                      </a:lnTo>
                      <a:lnTo>
                        <a:pt x="39558" y="21985"/>
                      </a:lnTo>
                      <a:cubicBezTo>
                        <a:pt x="40759" y="20784"/>
                        <a:pt x="42328" y="20184"/>
                        <a:pt x="43896" y="20184"/>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4974;p84">
                  <a:extLst>
                    <a:ext uri="{FF2B5EF4-FFF2-40B4-BE49-F238E27FC236}">
                      <a16:creationId xmlns:a16="http://schemas.microsoft.com/office/drawing/2014/main" id="{39E36336-94F0-4C45-B194-03F7C4588396}"/>
                    </a:ext>
                  </a:extLst>
                </p:cNvPr>
                <p:cNvSpPr/>
                <p:nvPr/>
              </p:nvSpPr>
              <p:spPr>
                <a:xfrm>
                  <a:off x="8239133" y="1788248"/>
                  <a:ext cx="1538575" cy="1538575"/>
                </a:xfrm>
                <a:custGeom>
                  <a:avLst/>
                  <a:gdLst/>
                  <a:ahLst/>
                  <a:cxnLst/>
                  <a:rect l="l" t="t" r="r" b="b"/>
                  <a:pathLst>
                    <a:path w="61543" h="61543" extrusionOk="0">
                      <a:moveTo>
                        <a:pt x="30781" y="15968"/>
                      </a:moveTo>
                      <a:cubicBezTo>
                        <a:pt x="32346" y="15968"/>
                        <a:pt x="33909" y="16569"/>
                        <a:pt x="35097" y="17770"/>
                      </a:cubicBezTo>
                      <a:lnTo>
                        <a:pt x="48234" y="30882"/>
                      </a:lnTo>
                      <a:cubicBezTo>
                        <a:pt x="50636" y="33284"/>
                        <a:pt x="50636" y="37156"/>
                        <a:pt x="48234" y="39558"/>
                      </a:cubicBezTo>
                      <a:cubicBezTo>
                        <a:pt x="47033" y="40759"/>
                        <a:pt x="45465" y="41359"/>
                        <a:pt x="43896" y="41359"/>
                      </a:cubicBezTo>
                      <a:cubicBezTo>
                        <a:pt x="42328" y="41359"/>
                        <a:pt x="40759" y="40759"/>
                        <a:pt x="39558" y="39558"/>
                      </a:cubicBezTo>
                      <a:lnTo>
                        <a:pt x="30784" y="30759"/>
                      </a:lnTo>
                      <a:lnTo>
                        <a:pt x="21985" y="39558"/>
                      </a:lnTo>
                      <a:cubicBezTo>
                        <a:pt x="20784" y="40759"/>
                        <a:pt x="19216" y="41359"/>
                        <a:pt x="17647" y="41359"/>
                      </a:cubicBezTo>
                      <a:cubicBezTo>
                        <a:pt x="16079" y="41359"/>
                        <a:pt x="14510" y="40759"/>
                        <a:pt x="13309" y="39558"/>
                      </a:cubicBezTo>
                      <a:cubicBezTo>
                        <a:pt x="10932" y="37156"/>
                        <a:pt x="10932" y="33284"/>
                        <a:pt x="13309" y="30882"/>
                      </a:cubicBezTo>
                      <a:lnTo>
                        <a:pt x="26446" y="17770"/>
                      </a:lnTo>
                      <a:cubicBezTo>
                        <a:pt x="27647" y="16569"/>
                        <a:pt x="29215" y="15968"/>
                        <a:pt x="30781" y="1596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4975;p84">
                  <a:extLst>
                    <a:ext uri="{FF2B5EF4-FFF2-40B4-BE49-F238E27FC236}">
                      <a16:creationId xmlns:a16="http://schemas.microsoft.com/office/drawing/2014/main" id="{B49B5218-A25F-A829-9FE7-656316963456}"/>
                    </a:ext>
                  </a:extLst>
                </p:cNvPr>
                <p:cNvSpPr/>
                <p:nvPr/>
              </p:nvSpPr>
              <p:spPr>
                <a:xfrm>
                  <a:off x="10084033" y="3633148"/>
                  <a:ext cx="1538575" cy="1538575"/>
                </a:xfrm>
                <a:custGeom>
                  <a:avLst/>
                  <a:gdLst/>
                  <a:ahLst/>
                  <a:cxnLst/>
                  <a:rect l="l" t="t" r="r" b="b"/>
                  <a:pathLst>
                    <a:path w="61543" h="61543" extrusionOk="0">
                      <a:moveTo>
                        <a:pt x="26323" y="11508"/>
                      </a:moveTo>
                      <a:cubicBezTo>
                        <a:pt x="27892" y="11508"/>
                        <a:pt x="29460" y="12108"/>
                        <a:pt x="30661" y="13309"/>
                      </a:cubicBezTo>
                      <a:lnTo>
                        <a:pt x="43773" y="26446"/>
                      </a:lnTo>
                      <a:cubicBezTo>
                        <a:pt x="46175" y="28823"/>
                        <a:pt x="46175" y="32720"/>
                        <a:pt x="43773" y="35097"/>
                      </a:cubicBezTo>
                      <a:lnTo>
                        <a:pt x="30661" y="48234"/>
                      </a:lnTo>
                      <a:cubicBezTo>
                        <a:pt x="29460" y="49423"/>
                        <a:pt x="27892" y="50017"/>
                        <a:pt x="26323" y="50017"/>
                      </a:cubicBezTo>
                      <a:cubicBezTo>
                        <a:pt x="24755" y="50017"/>
                        <a:pt x="23186" y="49423"/>
                        <a:pt x="21985" y="48234"/>
                      </a:cubicBezTo>
                      <a:cubicBezTo>
                        <a:pt x="19583" y="45832"/>
                        <a:pt x="19583" y="41960"/>
                        <a:pt x="21985" y="39558"/>
                      </a:cubicBezTo>
                      <a:lnTo>
                        <a:pt x="30784" y="30759"/>
                      </a:lnTo>
                      <a:lnTo>
                        <a:pt x="21985" y="21985"/>
                      </a:lnTo>
                      <a:cubicBezTo>
                        <a:pt x="19583" y="19583"/>
                        <a:pt x="19583" y="15711"/>
                        <a:pt x="21985" y="13309"/>
                      </a:cubicBezTo>
                      <a:cubicBezTo>
                        <a:pt x="23186" y="12108"/>
                        <a:pt x="24755" y="11508"/>
                        <a:pt x="26323" y="11508"/>
                      </a:cubicBezTo>
                      <a:close/>
                      <a:moveTo>
                        <a:pt x="6128" y="1"/>
                      </a:moveTo>
                      <a:cubicBezTo>
                        <a:pt x="2746" y="1"/>
                        <a:pt x="1" y="2746"/>
                        <a:pt x="1" y="6128"/>
                      </a:cubicBezTo>
                      <a:lnTo>
                        <a:pt x="1" y="55415"/>
                      </a:lnTo>
                      <a:cubicBezTo>
                        <a:pt x="1" y="58797"/>
                        <a:pt x="2746" y="61542"/>
                        <a:pt x="6128" y="61542"/>
                      </a:cubicBezTo>
                      <a:lnTo>
                        <a:pt x="55415" y="61542"/>
                      </a:lnTo>
                      <a:cubicBezTo>
                        <a:pt x="58797" y="61542"/>
                        <a:pt x="61542" y="58797"/>
                        <a:pt x="61542" y="55415"/>
                      </a:cubicBezTo>
                      <a:lnTo>
                        <a:pt x="61542" y="6128"/>
                      </a:lnTo>
                      <a:cubicBezTo>
                        <a:pt x="61542" y="2746"/>
                        <a:pt x="58797" y="1"/>
                        <a:pt x="55415" y="1"/>
                      </a:cubicBez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sp>
          <p:nvSpPr>
            <p:cNvPr id="8" name="Google Shape;4976;p84">
              <a:extLst>
                <a:ext uri="{FF2B5EF4-FFF2-40B4-BE49-F238E27FC236}">
                  <a16:creationId xmlns:a16="http://schemas.microsoft.com/office/drawing/2014/main" id="{B9EA0F34-1B06-C201-3C65-B2A2E5F62A69}"/>
                </a:ext>
              </a:extLst>
            </p:cNvPr>
            <p:cNvSpPr/>
            <p:nvPr/>
          </p:nvSpPr>
          <p:spPr>
            <a:xfrm>
              <a:off x="7691741" y="4820435"/>
              <a:ext cx="842400" cy="250475"/>
            </a:xfrm>
            <a:custGeom>
              <a:avLst/>
              <a:gdLst/>
              <a:ahLst/>
              <a:cxnLst/>
              <a:rect l="l" t="t" r="r" b="b"/>
              <a:pathLst>
                <a:path w="33696" h="10019" extrusionOk="0">
                  <a:moveTo>
                    <a:pt x="33696" y="2240"/>
                  </a:moveTo>
                  <a:lnTo>
                    <a:pt x="0" y="10019"/>
                  </a:lnTo>
                  <a:lnTo>
                    <a:pt x="30851" y="0"/>
                  </a:lnTo>
                  <a:close/>
                </a:path>
              </a:pathLst>
            </a:custGeom>
            <a:solidFill>
              <a:schemeClr val="accent1"/>
            </a:solidFill>
            <a:ln>
              <a:noFill/>
            </a:ln>
          </p:spPr>
          <p:txBody>
            <a:bodyPr/>
            <a:lstStyle/>
            <a:p>
              <a:endParaRPr lang="en-US"/>
            </a:p>
          </p:txBody>
        </p:sp>
      </p:grpSp>
      <p:cxnSp>
        <p:nvCxnSpPr>
          <p:cNvPr id="5" name="Google Shape;4977;p84">
            <a:extLst>
              <a:ext uri="{FF2B5EF4-FFF2-40B4-BE49-F238E27FC236}">
                <a16:creationId xmlns:a16="http://schemas.microsoft.com/office/drawing/2014/main" id="{CD9374F9-0C8C-1D9C-9170-7595BB0030BF}"/>
              </a:ext>
            </a:extLst>
          </p:cNvPr>
          <p:cNvCxnSpPr/>
          <p:nvPr/>
        </p:nvCxnSpPr>
        <p:spPr>
          <a:xfrm flipH="1">
            <a:off x="0" y="1519313"/>
            <a:ext cx="3882421" cy="0"/>
          </a:xfrm>
          <a:prstGeom prst="straightConnector1">
            <a:avLst/>
          </a:prstGeom>
          <a:noFill/>
          <a:ln w="19050" cap="flat" cmpd="sng">
            <a:solidFill>
              <a:schemeClr val="accent1"/>
            </a:solidFill>
            <a:prstDash val="solid"/>
            <a:round/>
            <a:headEnd type="none" w="med" len="med"/>
            <a:tailEnd type="none" w="med" len="med"/>
          </a:ln>
        </p:spPr>
      </p:cxnSp>
      <p:sp>
        <p:nvSpPr>
          <p:cNvPr id="6" name="TextBox 41">
            <a:extLst>
              <a:ext uri="{FF2B5EF4-FFF2-40B4-BE49-F238E27FC236}">
                <a16:creationId xmlns:a16="http://schemas.microsoft.com/office/drawing/2014/main" id="{DB6101E2-41E5-4621-0BBE-4277E88D0ACB}"/>
              </a:ext>
            </a:extLst>
          </p:cNvPr>
          <p:cNvSpPr txBox="1"/>
          <p:nvPr/>
        </p:nvSpPr>
        <p:spPr>
          <a:xfrm>
            <a:off x="225598" y="4107282"/>
            <a:ext cx="6218716"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dirty="0">
              <a:solidFill>
                <a:schemeClr val="accent6">
                  <a:lumMod val="95000"/>
                </a:schemeClr>
              </a:solidFill>
              <a:latin typeface="Sora"/>
            </a:endParaRPr>
          </a:p>
          <a:p>
            <a:r>
              <a:rPr lang="en-US" sz="2000" dirty="0">
                <a:solidFill>
                  <a:schemeClr val="accent6">
                    <a:lumMod val="95000"/>
                  </a:schemeClr>
                </a:solidFill>
                <a:latin typeface="Sora"/>
              </a:rPr>
              <a:t>PRANGYA PARIMEETA DEHURY ( BS20 – 253 )</a:t>
            </a:r>
          </a:p>
        </p:txBody>
      </p:sp>
    </p:spTree>
    <p:extLst>
      <p:ext uri="{BB962C8B-B14F-4D97-AF65-F5344CB8AC3E}">
        <p14:creationId xmlns:p14="http://schemas.microsoft.com/office/powerpoint/2010/main" val="427192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9"/>
          <p:cNvSpPr txBox="1">
            <a:spLocks noGrp="1"/>
          </p:cNvSpPr>
          <p:nvPr>
            <p:ph type="title"/>
          </p:nvPr>
        </p:nvSpPr>
        <p:spPr>
          <a:xfrm>
            <a:off x="144543" y="535337"/>
            <a:ext cx="7709100" cy="887426"/>
          </a:xfrm>
          <a:prstGeom prst="rect">
            <a:avLst/>
          </a:prstGeom>
        </p:spPr>
        <p:txBody>
          <a:bodyPr spcFirstLastPara="1" wrap="square" lIns="91425" tIns="91425" rIns="91425" bIns="91425" anchor="t" anchorCtr="0">
            <a:noAutofit/>
          </a:bodyPr>
          <a:lstStyle/>
          <a:p>
            <a:r>
              <a:rPr lang="en" sz="6000">
                <a:solidFill>
                  <a:schemeClr val="accent5">
                    <a:lumMod val="60000"/>
                    <a:lumOff val="40000"/>
                  </a:schemeClr>
                </a:solidFill>
              </a:rPr>
              <a:t>CONTENTS</a:t>
            </a:r>
            <a:br>
              <a:rPr lang="en" sz="6000">
                <a:solidFill>
                  <a:schemeClr val="accent5">
                    <a:lumMod val="60000"/>
                    <a:lumOff val="40000"/>
                  </a:schemeClr>
                </a:solidFill>
              </a:rPr>
            </a:br>
            <a:endParaRPr lang="en" sz="6000">
              <a:solidFill>
                <a:schemeClr val="accent5">
                  <a:lumMod val="60000"/>
                  <a:lumOff val="40000"/>
                </a:schemeClr>
              </a:solidFill>
            </a:endParaRPr>
          </a:p>
        </p:txBody>
      </p:sp>
      <p:sp>
        <p:nvSpPr>
          <p:cNvPr id="693" name="Google Shape;693;p49"/>
          <p:cNvSpPr txBox="1">
            <a:spLocks noGrp="1"/>
          </p:cNvSpPr>
          <p:nvPr>
            <p:ph type="body" idx="1"/>
          </p:nvPr>
        </p:nvSpPr>
        <p:spPr>
          <a:xfrm>
            <a:off x="1219199" y="1515429"/>
            <a:ext cx="6019801" cy="2172005"/>
          </a:xfrm>
          <a:prstGeom prst="rect">
            <a:avLst/>
          </a:prstGeom>
        </p:spPr>
        <p:txBody>
          <a:bodyPr spcFirstLastPara="1" wrap="square" lIns="91425" tIns="91425" rIns="91425" bIns="91425" anchor="t" anchorCtr="0">
            <a:noAutofit/>
          </a:bodyPr>
          <a:lstStyle/>
          <a:p>
            <a:pPr marL="0" indent="0" algn="r">
              <a:buClr>
                <a:schemeClr val="dk1"/>
              </a:buClr>
              <a:buNone/>
            </a:pPr>
            <a:r>
              <a:rPr lang="en-US" sz="1600" b="1" u="sng">
                <a:solidFill>
                  <a:srgbClr val="FFFF00"/>
                </a:solidFill>
                <a:latin typeface="Source Sans Pro SemiBold" panose="020B0603030403020204" pitchFamily="34" charset="0"/>
                <a:ea typeface="Source Sans Pro SemiBold" panose="020B0603030403020204" pitchFamily="34" charset="0"/>
              </a:rPr>
              <a:t>INTRODUCTION</a:t>
            </a:r>
          </a:p>
          <a:p>
            <a:pPr marL="0" indent="0" algn="r">
              <a:buClr>
                <a:schemeClr val="dk1"/>
              </a:buClr>
              <a:buNone/>
            </a:pPr>
            <a:endParaRPr lang="en-US" sz="1600" b="1" u="sng">
              <a:solidFill>
                <a:srgbClr val="FFFF00"/>
              </a:solidFill>
              <a:latin typeface="Source Sans Pro SemiBold" panose="020B0603030403020204" pitchFamily="34" charset="0"/>
              <a:ea typeface="Source Sans Pro SemiBold" panose="020B0603030403020204" pitchFamily="34" charset="0"/>
            </a:endParaRPr>
          </a:p>
          <a:p>
            <a:pPr marL="0" indent="0" algn="r">
              <a:buClr>
                <a:schemeClr val="dk1"/>
              </a:buClr>
              <a:buNone/>
            </a:pPr>
            <a:r>
              <a:rPr lang="en-US" sz="1600" b="1" u="sng">
                <a:solidFill>
                  <a:srgbClr val="FFFF00"/>
                </a:solidFill>
                <a:latin typeface="Source Sans Pro SemiBold" panose="020B0603030403020204" pitchFamily="34" charset="0"/>
                <a:ea typeface="Source Sans Pro SemiBold" panose="020B0603030403020204" pitchFamily="34" charset="0"/>
              </a:rPr>
              <a:t>HISTORY</a:t>
            </a:r>
          </a:p>
          <a:p>
            <a:pPr marL="0" indent="0" algn="r">
              <a:buClr>
                <a:schemeClr val="dk1"/>
              </a:buClr>
              <a:buNone/>
            </a:pPr>
            <a:endParaRPr lang="en-US" sz="1600" b="1" u="sng">
              <a:solidFill>
                <a:srgbClr val="FFFF00"/>
              </a:solidFill>
              <a:latin typeface="Source Sans Pro SemiBold" panose="020B0603030403020204" pitchFamily="34" charset="0"/>
              <a:ea typeface="Source Sans Pro SemiBold" panose="020B0603030403020204" pitchFamily="34" charset="0"/>
            </a:endParaRPr>
          </a:p>
          <a:p>
            <a:pPr marL="0" indent="0" algn="r">
              <a:buClr>
                <a:schemeClr val="dk1"/>
              </a:buClr>
              <a:buNone/>
            </a:pPr>
            <a:r>
              <a:rPr lang="en-US" sz="1600" b="1" u="sng">
                <a:solidFill>
                  <a:srgbClr val="FFFF00"/>
                </a:solidFill>
                <a:latin typeface="Source Sans Pro SemiBold" panose="020B0603030403020204" pitchFamily="34" charset="0"/>
                <a:ea typeface="Source Sans Pro SemiBold" panose="020B0603030403020204" pitchFamily="34" charset="0"/>
              </a:rPr>
              <a:t>WHY THIS GAME?</a:t>
            </a:r>
          </a:p>
          <a:p>
            <a:pPr marL="0" indent="0" algn="r">
              <a:buClr>
                <a:schemeClr val="dk1"/>
              </a:buClr>
              <a:buNone/>
            </a:pPr>
            <a:endParaRPr lang="en-US" sz="1600" b="1" u="sng">
              <a:solidFill>
                <a:srgbClr val="FFFF00"/>
              </a:solidFill>
              <a:latin typeface="Source Sans Pro SemiBold" panose="020B0603030403020204" pitchFamily="34" charset="0"/>
              <a:ea typeface="Source Sans Pro SemiBold" panose="020B0603030403020204" pitchFamily="34" charset="0"/>
            </a:endParaRPr>
          </a:p>
          <a:p>
            <a:pPr marL="0" indent="0" algn="r">
              <a:buClr>
                <a:schemeClr val="dk1"/>
              </a:buClr>
              <a:buNone/>
            </a:pPr>
            <a:r>
              <a:rPr lang="en-US" sz="1600" b="1" u="sng">
                <a:solidFill>
                  <a:srgbClr val="FFFF00"/>
                </a:solidFill>
                <a:latin typeface="Source Sans Pro SemiBold" panose="020B0603030403020204" pitchFamily="34" charset="0"/>
                <a:ea typeface="Source Sans Pro SemiBold" panose="020B0603030403020204" pitchFamily="34" charset="0"/>
              </a:rPr>
              <a:t>TECHNOLOGY AND SOFTWARE USED</a:t>
            </a:r>
          </a:p>
          <a:p>
            <a:pPr marL="0" indent="0" algn="r">
              <a:buClr>
                <a:schemeClr val="dk1"/>
              </a:buClr>
              <a:buNone/>
            </a:pPr>
            <a:endParaRPr lang="en-US" sz="1600" b="1" u="sng">
              <a:solidFill>
                <a:srgbClr val="FFFF00"/>
              </a:solidFill>
              <a:latin typeface="Source Sans Pro SemiBold" panose="020B0603030403020204" pitchFamily="34" charset="0"/>
              <a:ea typeface="Source Sans Pro SemiBold" panose="020B0603030403020204" pitchFamily="34" charset="0"/>
            </a:endParaRPr>
          </a:p>
          <a:p>
            <a:pPr marL="0" indent="0" algn="r">
              <a:buClr>
                <a:schemeClr val="dk1"/>
              </a:buClr>
              <a:buNone/>
            </a:pPr>
            <a:r>
              <a:rPr lang="en-US" sz="1600" b="1" u="sng">
                <a:solidFill>
                  <a:srgbClr val="FFFF00"/>
                </a:solidFill>
                <a:latin typeface="Source Sans Pro SemiBold" panose="020B0603030403020204" pitchFamily="34" charset="0"/>
                <a:ea typeface="Source Sans Pro SemiBold" panose="020B0603030403020204" pitchFamily="34" charset="0"/>
              </a:rPr>
              <a:t>GAME LOGIC</a:t>
            </a:r>
          </a:p>
          <a:p>
            <a:pPr marL="0" indent="0" algn="r">
              <a:buClr>
                <a:schemeClr val="dk1"/>
              </a:buClr>
              <a:buNone/>
            </a:pPr>
            <a:endParaRPr lang="en-US" sz="1600" b="1" u="sng">
              <a:solidFill>
                <a:srgbClr val="FFFF00"/>
              </a:solidFill>
              <a:latin typeface="Source Sans Pro SemiBold" panose="020B0603030403020204" pitchFamily="34" charset="0"/>
              <a:ea typeface="Source Sans Pro SemiBold" panose="020B0603030403020204" pitchFamily="34" charset="0"/>
            </a:endParaRPr>
          </a:p>
          <a:p>
            <a:pPr marL="0" indent="0" algn="r">
              <a:buClr>
                <a:schemeClr val="dk1"/>
              </a:buClr>
              <a:buNone/>
            </a:pPr>
            <a:r>
              <a:rPr lang="en-US" sz="1600" b="1" u="sng">
                <a:solidFill>
                  <a:srgbClr val="FFFF00"/>
                </a:solidFill>
                <a:latin typeface="Source Sans Pro SemiBold" panose="020B0603030403020204" pitchFamily="34" charset="0"/>
                <a:ea typeface="Source Sans Pro SemiBold" panose="020B0603030403020204" pitchFamily="34" charset="0"/>
              </a:rPr>
              <a:t>SOURCE CODE AND GAMEPLAY</a:t>
            </a:r>
          </a:p>
          <a:p>
            <a:pPr marL="0" indent="0" algn="r">
              <a:buClr>
                <a:schemeClr val="dk1"/>
              </a:buClr>
              <a:buNone/>
            </a:pPr>
            <a:endParaRPr lang="en-US" sz="1600" b="1" u="sng">
              <a:solidFill>
                <a:srgbClr val="FFFF00"/>
              </a:solidFill>
              <a:latin typeface="Source Sans Pro SemiBold" panose="020B0603030403020204" pitchFamily="34" charset="0"/>
              <a:ea typeface="Source Sans Pro SemiBold" panose="020B0603030403020204" pitchFamily="34" charset="0"/>
            </a:endParaRPr>
          </a:p>
          <a:p>
            <a:pPr marL="0" indent="0" algn="r">
              <a:buClr>
                <a:schemeClr val="dk1"/>
              </a:buClr>
              <a:buNone/>
            </a:pPr>
            <a:r>
              <a:rPr lang="en-US" sz="1600" b="1" u="sng">
                <a:solidFill>
                  <a:srgbClr val="FFFF00"/>
                </a:solidFill>
                <a:latin typeface="Source Sans Pro SemiBold" panose="020B0603030403020204" pitchFamily="34" charset="0"/>
                <a:ea typeface="Source Sans Pro SemiBold" panose="020B0603030403020204" pitchFamily="34" charset="0"/>
              </a:rPr>
              <a:t>CONCLUSION</a:t>
            </a:r>
          </a:p>
          <a:p>
            <a:pPr marL="0" lvl="0" indent="0" algn="r" rtl="0">
              <a:spcBef>
                <a:spcPts val="0"/>
              </a:spcBef>
              <a:spcAft>
                <a:spcPts val="0"/>
              </a:spcAft>
              <a:buClr>
                <a:schemeClr val="dk1"/>
              </a:buClr>
              <a:buSzPts val="1100"/>
              <a:buFont typeface="Arial"/>
              <a:buNone/>
            </a:pPr>
            <a:endParaRPr sz="1200" b="1" u="sng">
              <a:latin typeface="Source Sans Pro SemiBold" panose="020B0603030403020204" pitchFamily="34" charset="0"/>
              <a:ea typeface="Source Sans Pro SemiBold" panose="020B0603030403020204" pitchFamily="34" charset="0"/>
            </a:endParaRPr>
          </a:p>
        </p:txBody>
      </p:sp>
      <p:cxnSp>
        <p:nvCxnSpPr>
          <p:cNvPr id="3" name="Google Shape;649;p48">
            <a:extLst>
              <a:ext uri="{FF2B5EF4-FFF2-40B4-BE49-F238E27FC236}">
                <a16:creationId xmlns:a16="http://schemas.microsoft.com/office/drawing/2014/main" id="{30880191-5E81-F424-0F45-7549D9F98F69}"/>
              </a:ext>
            </a:extLst>
          </p:cNvPr>
          <p:cNvCxnSpPr>
            <a:cxnSpLocks/>
          </p:cNvCxnSpPr>
          <p:nvPr/>
        </p:nvCxnSpPr>
        <p:spPr>
          <a:xfrm>
            <a:off x="445" y="1428750"/>
            <a:ext cx="3720654" cy="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53"/>
          <p:cNvSpPr txBox="1">
            <a:spLocks noGrp="1"/>
          </p:cNvSpPr>
          <p:nvPr>
            <p:ph type="title"/>
          </p:nvPr>
        </p:nvSpPr>
        <p:spPr>
          <a:xfrm>
            <a:off x="197690" y="889466"/>
            <a:ext cx="5607581" cy="12816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6600"/>
              <a:t>INTRODUCTION</a:t>
            </a:r>
            <a:endParaRPr sz="6600"/>
          </a:p>
        </p:txBody>
      </p:sp>
      <p:grpSp>
        <p:nvGrpSpPr>
          <p:cNvPr id="891" name="Google Shape;891;p53"/>
          <p:cNvGrpSpPr/>
          <p:nvPr/>
        </p:nvGrpSpPr>
        <p:grpSpPr>
          <a:xfrm>
            <a:off x="5606100" y="1047750"/>
            <a:ext cx="3537900" cy="3681776"/>
            <a:chOff x="5032847" y="888966"/>
            <a:chExt cx="3537900" cy="3681776"/>
          </a:xfrm>
        </p:grpSpPr>
        <p:sp>
          <p:nvSpPr>
            <p:cNvPr id="892" name="Google Shape;892;p53"/>
            <p:cNvSpPr/>
            <p:nvPr/>
          </p:nvSpPr>
          <p:spPr>
            <a:xfrm>
              <a:off x="5032847" y="4047000"/>
              <a:ext cx="3537900" cy="523742"/>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53"/>
            <p:cNvGrpSpPr/>
            <p:nvPr/>
          </p:nvGrpSpPr>
          <p:grpSpPr>
            <a:xfrm>
              <a:off x="5117540" y="888966"/>
              <a:ext cx="3368830" cy="3591052"/>
              <a:chOff x="5126869" y="785625"/>
              <a:chExt cx="3583481" cy="3819862"/>
            </a:xfrm>
          </p:grpSpPr>
          <p:sp>
            <p:nvSpPr>
              <p:cNvPr id="894" name="Google Shape;894;p53"/>
              <p:cNvSpPr/>
              <p:nvPr/>
            </p:nvSpPr>
            <p:spPr>
              <a:xfrm>
                <a:off x="6132477" y="3262844"/>
                <a:ext cx="824631" cy="198568"/>
              </a:xfrm>
              <a:custGeom>
                <a:avLst/>
                <a:gdLst/>
                <a:ahLst/>
                <a:cxnLst/>
                <a:rect l="l" t="t" r="r" b="b"/>
                <a:pathLst>
                  <a:path w="45142" h="10870" extrusionOk="0">
                    <a:moveTo>
                      <a:pt x="18375" y="1"/>
                    </a:moveTo>
                    <a:lnTo>
                      <a:pt x="0" y="2330"/>
                    </a:lnTo>
                    <a:lnTo>
                      <a:pt x="22552" y="10870"/>
                    </a:lnTo>
                    <a:lnTo>
                      <a:pt x="45141" y="7690"/>
                    </a:lnTo>
                    <a:lnTo>
                      <a:pt x="18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6544446" y="3403321"/>
                <a:ext cx="414015" cy="882722"/>
              </a:xfrm>
              <a:custGeom>
                <a:avLst/>
                <a:gdLst/>
                <a:ahLst/>
                <a:cxnLst/>
                <a:rect l="l" t="t" r="r" b="b"/>
                <a:pathLst>
                  <a:path w="22664" h="48322" extrusionOk="0">
                    <a:moveTo>
                      <a:pt x="22589" y="0"/>
                    </a:moveTo>
                    <a:lnTo>
                      <a:pt x="0" y="3180"/>
                    </a:lnTo>
                    <a:lnTo>
                      <a:pt x="74" y="48321"/>
                    </a:lnTo>
                    <a:lnTo>
                      <a:pt x="22663" y="43404"/>
                    </a:lnTo>
                    <a:lnTo>
                      <a:pt x="225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2C0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3"/>
              <p:cNvSpPr/>
              <p:nvPr/>
            </p:nvSpPr>
            <p:spPr>
              <a:xfrm>
                <a:off x="6552556" y="3464773"/>
                <a:ext cx="391710" cy="191827"/>
              </a:xfrm>
              <a:custGeom>
                <a:avLst/>
                <a:gdLst/>
                <a:ahLst/>
                <a:cxnLst/>
                <a:rect l="l" t="t" r="r" b="b"/>
                <a:pathLst>
                  <a:path w="21443" h="10501" extrusionOk="0">
                    <a:moveTo>
                      <a:pt x="21443" y="1"/>
                    </a:moveTo>
                    <a:lnTo>
                      <a:pt x="11720" y="4179"/>
                    </a:lnTo>
                    <a:lnTo>
                      <a:pt x="0" y="1591"/>
                    </a:lnTo>
                    <a:lnTo>
                      <a:pt x="0" y="7580"/>
                    </a:lnTo>
                    <a:lnTo>
                      <a:pt x="12385" y="10501"/>
                    </a:lnTo>
                    <a:lnTo>
                      <a:pt x="21443" y="6027"/>
                    </a:lnTo>
                    <a:lnTo>
                      <a:pt x="214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3"/>
              <p:cNvSpPr/>
              <p:nvPr/>
            </p:nvSpPr>
            <p:spPr>
              <a:xfrm>
                <a:off x="6552556" y="3622147"/>
                <a:ext cx="392386" cy="191133"/>
              </a:xfrm>
              <a:custGeom>
                <a:avLst/>
                <a:gdLst/>
                <a:ahLst/>
                <a:cxnLst/>
                <a:rect l="l" t="t" r="r" b="b"/>
                <a:pathLst>
                  <a:path w="21480" h="10463" extrusionOk="0">
                    <a:moveTo>
                      <a:pt x="21480" y="0"/>
                    </a:moveTo>
                    <a:lnTo>
                      <a:pt x="11757" y="4141"/>
                    </a:lnTo>
                    <a:lnTo>
                      <a:pt x="0" y="1590"/>
                    </a:lnTo>
                    <a:lnTo>
                      <a:pt x="0" y="7542"/>
                    </a:lnTo>
                    <a:lnTo>
                      <a:pt x="12385" y="10463"/>
                    </a:lnTo>
                    <a:lnTo>
                      <a:pt x="21480" y="5989"/>
                    </a:lnTo>
                    <a:lnTo>
                      <a:pt x="21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6552556" y="3793679"/>
                <a:ext cx="392386" cy="191827"/>
              </a:xfrm>
              <a:custGeom>
                <a:avLst/>
                <a:gdLst/>
                <a:ahLst/>
                <a:cxnLst/>
                <a:rect l="l" t="t" r="r" b="b"/>
                <a:pathLst>
                  <a:path w="21480" h="10501" extrusionOk="0">
                    <a:moveTo>
                      <a:pt x="21480" y="1"/>
                    </a:moveTo>
                    <a:lnTo>
                      <a:pt x="11757" y="4141"/>
                    </a:lnTo>
                    <a:lnTo>
                      <a:pt x="0" y="1590"/>
                    </a:lnTo>
                    <a:lnTo>
                      <a:pt x="0" y="1590"/>
                    </a:lnTo>
                    <a:lnTo>
                      <a:pt x="37" y="7580"/>
                    </a:lnTo>
                    <a:lnTo>
                      <a:pt x="12422" y="10500"/>
                    </a:lnTo>
                    <a:lnTo>
                      <a:pt x="21480" y="5990"/>
                    </a:lnTo>
                    <a:lnTo>
                      <a:pt x="21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6553232" y="3969266"/>
                <a:ext cx="392386" cy="191827"/>
              </a:xfrm>
              <a:custGeom>
                <a:avLst/>
                <a:gdLst/>
                <a:ahLst/>
                <a:cxnLst/>
                <a:rect l="l" t="t" r="r" b="b"/>
                <a:pathLst>
                  <a:path w="21480" h="10501" extrusionOk="0">
                    <a:moveTo>
                      <a:pt x="21480" y="1"/>
                    </a:moveTo>
                    <a:lnTo>
                      <a:pt x="11720" y="4142"/>
                    </a:lnTo>
                    <a:lnTo>
                      <a:pt x="0" y="1591"/>
                    </a:lnTo>
                    <a:lnTo>
                      <a:pt x="0" y="7580"/>
                    </a:lnTo>
                    <a:lnTo>
                      <a:pt x="12385" y="10501"/>
                    </a:lnTo>
                    <a:lnTo>
                      <a:pt x="21480" y="6027"/>
                    </a:lnTo>
                    <a:lnTo>
                      <a:pt x="21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6577528" y="3603222"/>
                <a:ext cx="359322" cy="78368"/>
              </a:xfrm>
              <a:custGeom>
                <a:avLst/>
                <a:gdLst/>
                <a:ahLst/>
                <a:cxnLst/>
                <a:rect l="l" t="t" r="r" b="b"/>
                <a:pathLst>
                  <a:path w="19670" h="4290" fill="none" extrusionOk="0">
                    <a:moveTo>
                      <a:pt x="1" y="1849"/>
                    </a:moveTo>
                    <a:lnTo>
                      <a:pt x="10612" y="4289"/>
                    </a:lnTo>
                    <a:lnTo>
                      <a:pt x="19669" y="1"/>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6584287" y="3768013"/>
                <a:ext cx="358646" cy="78368"/>
              </a:xfrm>
              <a:custGeom>
                <a:avLst/>
                <a:gdLst/>
                <a:ahLst/>
                <a:cxnLst/>
                <a:rect l="l" t="t" r="r" b="b"/>
                <a:pathLst>
                  <a:path w="19633" h="4290" fill="none" extrusionOk="0">
                    <a:moveTo>
                      <a:pt x="1" y="1849"/>
                    </a:moveTo>
                    <a:lnTo>
                      <a:pt x="10574" y="4289"/>
                    </a:lnTo>
                    <a:lnTo>
                      <a:pt x="19632" y="1"/>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6578204" y="3939563"/>
                <a:ext cx="359322" cy="78349"/>
              </a:xfrm>
              <a:custGeom>
                <a:avLst/>
                <a:gdLst/>
                <a:ahLst/>
                <a:cxnLst/>
                <a:rect l="l" t="t" r="r" b="b"/>
                <a:pathLst>
                  <a:path w="19670" h="4289" fill="none" extrusionOk="0">
                    <a:moveTo>
                      <a:pt x="1" y="1886"/>
                    </a:moveTo>
                    <a:lnTo>
                      <a:pt x="10575" y="4289"/>
                    </a:lnTo>
                    <a:lnTo>
                      <a:pt x="19669" y="0"/>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6740967" y="3464097"/>
                <a:ext cx="56757" cy="48117"/>
              </a:xfrm>
              <a:custGeom>
                <a:avLst/>
                <a:gdLst/>
                <a:ahLst/>
                <a:cxnLst/>
                <a:rect l="l" t="t" r="r" b="b"/>
                <a:pathLst>
                  <a:path w="3107" h="2634" extrusionOk="0">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6696395" y="3472208"/>
                <a:ext cx="24332" cy="20752"/>
              </a:xfrm>
              <a:custGeom>
                <a:avLst/>
                <a:gdLst/>
                <a:ahLst/>
                <a:cxnLst/>
                <a:rect l="l" t="t" r="r" b="b"/>
                <a:pathLst>
                  <a:path w="1332" h="1136" extrusionOk="0">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6813234" y="3462745"/>
                <a:ext cx="22305" cy="19163"/>
              </a:xfrm>
              <a:custGeom>
                <a:avLst/>
                <a:gdLst/>
                <a:ahLst/>
                <a:cxnLst/>
                <a:rect l="l" t="t" r="r" b="b"/>
                <a:pathLst>
                  <a:path w="1221" h="1049" extrusionOk="0">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6046035" y="3027138"/>
                <a:ext cx="91191" cy="1172445"/>
              </a:xfrm>
              <a:custGeom>
                <a:avLst/>
                <a:gdLst/>
                <a:ahLst/>
                <a:cxnLst/>
                <a:rect l="l" t="t" r="r" b="b"/>
                <a:pathLst>
                  <a:path w="4992" h="64182" extrusionOk="0">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6591722" y="3228409"/>
                <a:ext cx="91191" cy="1172445"/>
              </a:xfrm>
              <a:custGeom>
                <a:avLst/>
                <a:gdLst/>
                <a:ahLst/>
                <a:cxnLst/>
                <a:rect l="l" t="t" r="r" b="b"/>
                <a:pathLst>
                  <a:path w="4992" h="64182" extrusionOk="0">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7842479" y="2709722"/>
                <a:ext cx="85802" cy="1131270"/>
              </a:xfrm>
              <a:custGeom>
                <a:avLst/>
                <a:gdLst/>
                <a:ahLst/>
                <a:cxnLst/>
                <a:rect l="l" t="t" r="r" b="b"/>
                <a:pathLst>
                  <a:path w="4697" h="61928" extrusionOk="0">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6007527" y="2709722"/>
                <a:ext cx="2563022" cy="506540"/>
              </a:xfrm>
              <a:custGeom>
                <a:avLst/>
                <a:gdLst/>
                <a:ahLst/>
                <a:cxnLst/>
                <a:rect l="l" t="t" r="r" b="b"/>
                <a:pathLst>
                  <a:path w="140305" h="27729" extrusionOk="0">
                    <a:moveTo>
                      <a:pt x="102335" y="1"/>
                    </a:moveTo>
                    <a:lnTo>
                      <a:pt x="1" y="14937"/>
                    </a:lnTo>
                    <a:lnTo>
                      <a:pt x="34679" y="27729"/>
                    </a:lnTo>
                    <a:lnTo>
                      <a:pt x="140304" y="6101"/>
                    </a:lnTo>
                    <a:lnTo>
                      <a:pt x="102335"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6006176" y="2982565"/>
                <a:ext cx="634869" cy="330276"/>
              </a:xfrm>
              <a:custGeom>
                <a:avLst/>
                <a:gdLst/>
                <a:ahLst/>
                <a:cxnLst/>
                <a:rect l="l" t="t" r="r" b="b"/>
                <a:pathLst>
                  <a:path w="34754" h="18080" extrusionOk="0">
                    <a:moveTo>
                      <a:pt x="75" y="1"/>
                    </a:moveTo>
                    <a:lnTo>
                      <a:pt x="1" y="3328"/>
                    </a:lnTo>
                    <a:lnTo>
                      <a:pt x="34642" y="18079"/>
                    </a:lnTo>
                    <a:lnTo>
                      <a:pt x="34753" y="12793"/>
                    </a:lnTo>
                    <a:lnTo>
                      <a:pt x="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6638998" y="2821154"/>
                <a:ext cx="1931551" cy="491688"/>
              </a:xfrm>
              <a:custGeom>
                <a:avLst/>
                <a:gdLst/>
                <a:ahLst/>
                <a:cxnLst/>
                <a:rect l="l" t="t" r="r" b="b"/>
                <a:pathLst>
                  <a:path w="105737" h="26916" extrusionOk="0">
                    <a:moveTo>
                      <a:pt x="105736" y="1"/>
                    </a:moveTo>
                    <a:lnTo>
                      <a:pt x="111" y="21629"/>
                    </a:lnTo>
                    <a:lnTo>
                      <a:pt x="0" y="26915"/>
                    </a:lnTo>
                    <a:lnTo>
                      <a:pt x="105699" y="3883"/>
                    </a:lnTo>
                    <a:lnTo>
                      <a:pt x="1057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6007527" y="2982565"/>
                <a:ext cx="633517" cy="269500"/>
              </a:xfrm>
              <a:custGeom>
                <a:avLst/>
                <a:gdLst/>
                <a:ahLst/>
                <a:cxnLst/>
                <a:rect l="l" t="t" r="r" b="b"/>
                <a:pathLst>
                  <a:path w="34680" h="14753" extrusionOk="0">
                    <a:moveTo>
                      <a:pt x="1" y="1"/>
                    </a:moveTo>
                    <a:lnTo>
                      <a:pt x="1" y="851"/>
                    </a:lnTo>
                    <a:lnTo>
                      <a:pt x="34642" y="14752"/>
                    </a:lnTo>
                    <a:lnTo>
                      <a:pt x="34679" y="1279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6640350" y="2821154"/>
                <a:ext cx="1930199" cy="430912"/>
              </a:xfrm>
              <a:custGeom>
                <a:avLst/>
                <a:gdLst/>
                <a:ahLst/>
                <a:cxnLst/>
                <a:rect l="l" t="t" r="r" b="b"/>
                <a:pathLst>
                  <a:path w="105663" h="23589" extrusionOk="0">
                    <a:moveTo>
                      <a:pt x="105662" y="1"/>
                    </a:moveTo>
                    <a:lnTo>
                      <a:pt x="37" y="21629"/>
                    </a:lnTo>
                    <a:lnTo>
                      <a:pt x="0" y="23588"/>
                    </a:lnTo>
                    <a:lnTo>
                      <a:pt x="105662" y="925"/>
                    </a:lnTo>
                    <a:lnTo>
                      <a:pt x="105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6007527" y="2709722"/>
                <a:ext cx="2563697" cy="428190"/>
              </a:xfrm>
              <a:custGeom>
                <a:avLst/>
                <a:gdLst/>
                <a:ahLst/>
                <a:cxnLst/>
                <a:rect l="l" t="t" r="r" b="b"/>
                <a:pathLst>
                  <a:path w="140342" h="23440" extrusionOk="0">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6582259" y="2738091"/>
                <a:ext cx="736838" cy="237076"/>
              </a:xfrm>
              <a:custGeom>
                <a:avLst/>
                <a:gdLst/>
                <a:ahLst/>
                <a:cxnLst/>
                <a:rect l="l" t="t" r="r" b="b"/>
                <a:pathLst>
                  <a:path w="40336" h="12978" extrusionOk="0">
                    <a:moveTo>
                      <a:pt x="31315" y="0"/>
                    </a:moveTo>
                    <a:lnTo>
                      <a:pt x="38" y="4363"/>
                    </a:lnTo>
                    <a:lnTo>
                      <a:pt x="1" y="12977"/>
                    </a:lnTo>
                    <a:lnTo>
                      <a:pt x="40336" y="6396"/>
                    </a:lnTo>
                    <a:lnTo>
                      <a:pt x="31315" y="0"/>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6582259" y="2940020"/>
                <a:ext cx="532881" cy="210734"/>
              </a:xfrm>
              <a:custGeom>
                <a:avLst/>
                <a:gdLst/>
                <a:ahLst/>
                <a:cxnLst/>
                <a:rect l="l" t="t" r="r" b="b"/>
                <a:pathLst>
                  <a:path w="29171" h="11536" extrusionOk="0">
                    <a:moveTo>
                      <a:pt x="11757" y="1"/>
                    </a:moveTo>
                    <a:lnTo>
                      <a:pt x="1" y="1664"/>
                    </a:lnTo>
                    <a:lnTo>
                      <a:pt x="14308" y="11535"/>
                    </a:lnTo>
                    <a:lnTo>
                      <a:pt x="29171" y="8430"/>
                    </a:lnTo>
                    <a:lnTo>
                      <a:pt x="11757"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6575519" y="2667853"/>
                <a:ext cx="1391253" cy="482901"/>
              </a:xfrm>
              <a:custGeom>
                <a:avLst/>
                <a:gdLst/>
                <a:ahLst/>
                <a:cxnLst/>
                <a:rect l="l" t="t" r="r" b="b"/>
                <a:pathLst>
                  <a:path w="76160" h="26435" extrusionOk="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6582935" y="2652326"/>
                <a:ext cx="1383836" cy="467356"/>
              </a:xfrm>
              <a:custGeom>
                <a:avLst/>
                <a:gdLst/>
                <a:ahLst/>
                <a:cxnLst/>
                <a:rect l="l" t="t" r="r" b="b"/>
                <a:pathLst>
                  <a:path w="75754" h="25584" extrusionOk="0">
                    <a:moveTo>
                      <a:pt x="59708" y="0"/>
                    </a:moveTo>
                    <a:lnTo>
                      <a:pt x="1" y="8577"/>
                    </a:lnTo>
                    <a:lnTo>
                      <a:pt x="14715" y="25584"/>
                    </a:lnTo>
                    <a:lnTo>
                      <a:pt x="75754" y="13125"/>
                    </a:lnTo>
                    <a:lnTo>
                      <a:pt x="59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6646415" y="2816423"/>
                <a:ext cx="415366" cy="264093"/>
              </a:xfrm>
              <a:custGeom>
                <a:avLst/>
                <a:gdLst/>
                <a:ahLst/>
                <a:cxnLst/>
                <a:rect l="l" t="t" r="r" b="b"/>
                <a:pathLst>
                  <a:path w="22738" h="14457" fill="none" extrusionOk="0">
                    <a:moveTo>
                      <a:pt x="1" y="1"/>
                    </a:moveTo>
                    <a:lnTo>
                      <a:pt x="11758" y="13865"/>
                    </a:lnTo>
                    <a:lnTo>
                      <a:pt x="15455" y="14456"/>
                    </a:lnTo>
                    <a:lnTo>
                      <a:pt x="22738" y="1312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6705181" y="2802247"/>
                <a:ext cx="15546" cy="49322"/>
              </a:xfrm>
              <a:custGeom>
                <a:avLst/>
                <a:gdLst/>
                <a:ahLst/>
                <a:cxnLst/>
                <a:rect l="l" t="t" r="r" b="b"/>
                <a:pathLst>
                  <a:path w="851" h="2700" fill="none" extrusionOk="0">
                    <a:moveTo>
                      <a:pt x="851" y="1"/>
                    </a:moveTo>
                    <a:lnTo>
                      <a:pt x="0" y="269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6722736" y="2807654"/>
                <a:ext cx="15546" cy="49322"/>
              </a:xfrm>
              <a:custGeom>
                <a:avLst/>
                <a:gdLst/>
                <a:ahLst/>
                <a:cxnLst/>
                <a:rect l="l" t="t" r="r" b="b"/>
                <a:pathLst>
                  <a:path w="851" h="2700" fill="none" extrusionOk="0">
                    <a:moveTo>
                      <a:pt x="851" y="0"/>
                    </a:moveTo>
                    <a:lnTo>
                      <a:pt x="1" y="269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7825600" y="2836024"/>
                <a:ext cx="16222" cy="49304"/>
              </a:xfrm>
              <a:custGeom>
                <a:avLst/>
                <a:gdLst/>
                <a:ahLst/>
                <a:cxnLst/>
                <a:rect l="l" t="t" r="r" b="b"/>
                <a:pathLst>
                  <a:path w="888" h="2699" fill="none" extrusionOk="0">
                    <a:moveTo>
                      <a:pt x="888" y="0"/>
                    </a:moveTo>
                    <a:lnTo>
                      <a:pt x="1" y="269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7843155" y="2840737"/>
                <a:ext cx="16240" cy="49322"/>
              </a:xfrm>
              <a:custGeom>
                <a:avLst/>
                <a:gdLst/>
                <a:ahLst/>
                <a:cxnLst/>
                <a:rect l="l" t="t" r="r" b="b"/>
                <a:pathLst>
                  <a:path w="889" h="2700" fill="none" extrusionOk="0">
                    <a:moveTo>
                      <a:pt x="888" y="1"/>
                    </a:moveTo>
                    <a:lnTo>
                      <a:pt x="1" y="270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7598681" y="2673260"/>
                <a:ext cx="295824" cy="184392"/>
              </a:xfrm>
              <a:custGeom>
                <a:avLst/>
                <a:gdLst/>
                <a:ahLst/>
                <a:cxnLst/>
                <a:rect l="l" t="t" r="r" b="b"/>
                <a:pathLst>
                  <a:path w="16194" h="10094" fill="none" extrusionOk="0">
                    <a:moveTo>
                      <a:pt x="1" y="444"/>
                    </a:moveTo>
                    <a:lnTo>
                      <a:pt x="2404" y="0"/>
                    </a:lnTo>
                    <a:lnTo>
                      <a:pt x="4511" y="592"/>
                    </a:lnTo>
                    <a:lnTo>
                      <a:pt x="16194" y="1009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7480491" y="2675288"/>
                <a:ext cx="148606" cy="76998"/>
              </a:xfrm>
              <a:custGeom>
                <a:avLst/>
                <a:gdLst/>
                <a:ahLst/>
                <a:cxnLst/>
                <a:rect l="l" t="t" r="r" b="b"/>
                <a:pathLst>
                  <a:path w="8135" h="4215" fill="none" extrusionOk="0">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7576395" y="2734237"/>
                <a:ext cx="197892" cy="131983"/>
              </a:xfrm>
              <a:custGeom>
                <a:avLst/>
                <a:gdLst/>
                <a:ahLst/>
                <a:cxnLst/>
                <a:rect l="l" t="t" r="r" b="b"/>
                <a:pathLst>
                  <a:path w="10833" h="7225" extrusionOk="0">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7614209" y="2736941"/>
                <a:ext cx="107413" cy="62694"/>
              </a:xfrm>
              <a:custGeom>
                <a:avLst/>
                <a:gdLst/>
                <a:ahLst/>
                <a:cxnLst/>
                <a:rect l="l" t="t" r="r" b="b"/>
                <a:pathLst>
                  <a:path w="5880" h="3432" extrusionOk="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3"/>
              <p:cNvSpPr/>
              <p:nvPr/>
            </p:nvSpPr>
            <p:spPr>
              <a:xfrm>
                <a:off x="7591922" y="2772197"/>
                <a:ext cx="181013" cy="97603"/>
              </a:xfrm>
              <a:custGeom>
                <a:avLst/>
                <a:gdLst/>
                <a:ahLst/>
                <a:cxnLst/>
                <a:rect l="l" t="t" r="r" b="b"/>
                <a:pathLst>
                  <a:path w="9909" h="5343" extrusionOk="0">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3"/>
              <p:cNvSpPr/>
              <p:nvPr/>
            </p:nvSpPr>
            <p:spPr>
              <a:xfrm>
                <a:off x="7635143" y="2741380"/>
                <a:ext cx="39878" cy="20624"/>
              </a:xfrm>
              <a:custGeom>
                <a:avLst/>
                <a:gdLst/>
                <a:ahLst/>
                <a:cxnLst/>
                <a:rect l="l" t="t" r="r" b="b"/>
                <a:pathLst>
                  <a:path w="2183" h="1129" extrusionOk="0">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7385262" y="2794136"/>
                <a:ext cx="54729" cy="29739"/>
              </a:xfrm>
              <a:custGeom>
                <a:avLst/>
                <a:gdLst/>
                <a:ahLst/>
                <a:cxnLst/>
                <a:rect l="l" t="t" r="r" b="b"/>
                <a:pathLst>
                  <a:path w="2996" h="1628" extrusionOk="0">
                    <a:moveTo>
                      <a:pt x="1812" y="1"/>
                    </a:moveTo>
                    <a:lnTo>
                      <a:pt x="1" y="297"/>
                    </a:lnTo>
                    <a:lnTo>
                      <a:pt x="1221" y="1628"/>
                    </a:lnTo>
                    <a:lnTo>
                      <a:pt x="2995" y="1295"/>
                    </a:lnTo>
                    <a:lnTo>
                      <a:pt x="18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7364328" y="2770498"/>
                <a:ext cx="48646" cy="22981"/>
              </a:xfrm>
              <a:custGeom>
                <a:avLst/>
                <a:gdLst/>
                <a:ahLst/>
                <a:cxnLst/>
                <a:rect l="l" t="t" r="r" b="b"/>
                <a:pathLst>
                  <a:path w="2663" h="1258" extrusionOk="0">
                    <a:moveTo>
                      <a:pt x="1812" y="1"/>
                    </a:moveTo>
                    <a:lnTo>
                      <a:pt x="1" y="297"/>
                    </a:lnTo>
                    <a:lnTo>
                      <a:pt x="851" y="1258"/>
                    </a:lnTo>
                    <a:lnTo>
                      <a:pt x="2663" y="962"/>
                    </a:lnTo>
                    <a:lnTo>
                      <a:pt x="1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7118502" y="2811034"/>
                <a:ext cx="46619" cy="24332"/>
              </a:xfrm>
              <a:custGeom>
                <a:avLst/>
                <a:gdLst/>
                <a:ahLst/>
                <a:cxnLst/>
                <a:rect l="l" t="t" r="r" b="b"/>
                <a:pathLst>
                  <a:path w="2552" h="1332" extrusionOk="0">
                    <a:moveTo>
                      <a:pt x="1590" y="0"/>
                    </a:moveTo>
                    <a:lnTo>
                      <a:pt x="0" y="222"/>
                    </a:lnTo>
                    <a:lnTo>
                      <a:pt x="999" y="1331"/>
                    </a:lnTo>
                    <a:lnTo>
                      <a:pt x="2551" y="1072"/>
                    </a:lnTo>
                    <a:lnTo>
                      <a:pt x="1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7425122" y="2787395"/>
                <a:ext cx="52683" cy="29045"/>
              </a:xfrm>
              <a:custGeom>
                <a:avLst/>
                <a:gdLst/>
                <a:ahLst/>
                <a:cxnLst/>
                <a:rect l="l" t="t" r="r" b="b"/>
                <a:pathLst>
                  <a:path w="2884" h="1590" extrusionOk="0">
                    <a:moveTo>
                      <a:pt x="1738" y="0"/>
                    </a:moveTo>
                    <a:lnTo>
                      <a:pt x="0" y="296"/>
                    </a:lnTo>
                    <a:lnTo>
                      <a:pt x="1183" y="1590"/>
                    </a:lnTo>
                    <a:lnTo>
                      <a:pt x="2884" y="1257"/>
                    </a:lnTo>
                    <a:lnTo>
                      <a:pt x="17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7404169" y="2764433"/>
                <a:ext cx="47295" cy="22305"/>
              </a:xfrm>
              <a:custGeom>
                <a:avLst/>
                <a:gdLst/>
                <a:ahLst/>
                <a:cxnLst/>
                <a:rect l="l" t="t" r="r" b="b"/>
                <a:pathLst>
                  <a:path w="2589" h="1221" extrusionOk="0">
                    <a:moveTo>
                      <a:pt x="1739" y="0"/>
                    </a:moveTo>
                    <a:lnTo>
                      <a:pt x="1" y="296"/>
                    </a:lnTo>
                    <a:lnTo>
                      <a:pt x="851" y="1220"/>
                    </a:lnTo>
                    <a:lnTo>
                      <a:pt x="2589" y="924"/>
                    </a:lnTo>
                    <a:lnTo>
                      <a:pt x="1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7290710" y="2783340"/>
                <a:ext cx="45267" cy="22981"/>
              </a:xfrm>
              <a:custGeom>
                <a:avLst/>
                <a:gdLst/>
                <a:ahLst/>
                <a:cxnLst/>
                <a:rect l="l" t="t" r="r" b="b"/>
                <a:pathLst>
                  <a:path w="2478" h="1258" extrusionOk="0">
                    <a:moveTo>
                      <a:pt x="1591" y="0"/>
                    </a:moveTo>
                    <a:lnTo>
                      <a:pt x="1" y="222"/>
                    </a:lnTo>
                    <a:lnTo>
                      <a:pt x="925" y="1257"/>
                    </a:lnTo>
                    <a:lnTo>
                      <a:pt x="2478" y="962"/>
                    </a:lnTo>
                    <a:lnTo>
                      <a:pt x="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7153612" y="2803599"/>
                <a:ext cx="54729" cy="25684"/>
              </a:xfrm>
              <a:custGeom>
                <a:avLst/>
                <a:gdLst/>
                <a:ahLst/>
                <a:cxnLst/>
                <a:rect l="l" t="t" r="r" b="b"/>
                <a:pathLst>
                  <a:path w="2996" h="1406" extrusionOk="0">
                    <a:moveTo>
                      <a:pt x="2034" y="0"/>
                    </a:moveTo>
                    <a:lnTo>
                      <a:pt x="1" y="333"/>
                    </a:lnTo>
                    <a:lnTo>
                      <a:pt x="999" y="1405"/>
                    </a:lnTo>
                    <a:lnTo>
                      <a:pt x="2996" y="1073"/>
                    </a:lnTo>
                    <a:lnTo>
                      <a:pt x="20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7197509" y="2795488"/>
                <a:ext cx="62164" cy="26360"/>
              </a:xfrm>
              <a:custGeom>
                <a:avLst/>
                <a:gdLst/>
                <a:ahLst/>
                <a:cxnLst/>
                <a:rect l="l" t="t" r="r" b="b"/>
                <a:pathLst>
                  <a:path w="3403" h="1443" extrusionOk="0">
                    <a:moveTo>
                      <a:pt x="2478" y="1"/>
                    </a:moveTo>
                    <a:lnTo>
                      <a:pt x="1" y="408"/>
                    </a:lnTo>
                    <a:lnTo>
                      <a:pt x="962" y="1443"/>
                    </a:lnTo>
                    <a:lnTo>
                      <a:pt x="3402" y="1036"/>
                    </a:lnTo>
                    <a:lnTo>
                      <a:pt x="24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7249516" y="2788747"/>
                <a:ext cx="51350" cy="24332"/>
              </a:xfrm>
              <a:custGeom>
                <a:avLst/>
                <a:gdLst/>
                <a:ahLst/>
                <a:cxnLst/>
                <a:rect l="l" t="t" r="r" b="b"/>
                <a:pathLst>
                  <a:path w="2811" h="1332" extrusionOk="0">
                    <a:moveTo>
                      <a:pt x="1886" y="0"/>
                    </a:moveTo>
                    <a:lnTo>
                      <a:pt x="1" y="296"/>
                    </a:lnTo>
                    <a:lnTo>
                      <a:pt x="925" y="1331"/>
                    </a:lnTo>
                    <a:lnTo>
                      <a:pt x="2810" y="998"/>
                    </a:lnTo>
                    <a:lnTo>
                      <a:pt x="18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7326514" y="2777257"/>
                <a:ext cx="46619" cy="22981"/>
              </a:xfrm>
              <a:custGeom>
                <a:avLst/>
                <a:gdLst/>
                <a:ahLst/>
                <a:cxnLst/>
                <a:rect l="l" t="t" r="r" b="b"/>
                <a:pathLst>
                  <a:path w="2552" h="1258" extrusionOk="0">
                    <a:moveTo>
                      <a:pt x="1701" y="1"/>
                    </a:moveTo>
                    <a:lnTo>
                      <a:pt x="0" y="259"/>
                    </a:lnTo>
                    <a:lnTo>
                      <a:pt x="888" y="1258"/>
                    </a:lnTo>
                    <a:lnTo>
                      <a:pt x="2551" y="962"/>
                    </a:ln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7142816" y="2836699"/>
                <a:ext cx="53378" cy="33101"/>
              </a:xfrm>
              <a:custGeom>
                <a:avLst/>
                <a:gdLst/>
                <a:ahLst/>
                <a:cxnLst/>
                <a:rect l="l" t="t" r="r" b="b"/>
                <a:pathLst>
                  <a:path w="2922" h="1812" extrusionOk="0">
                    <a:moveTo>
                      <a:pt x="1553" y="0"/>
                    </a:moveTo>
                    <a:lnTo>
                      <a:pt x="0" y="296"/>
                    </a:lnTo>
                    <a:lnTo>
                      <a:pt x="1368" y="1812"/>
                    </a:lnTo>
                    <a:lnTo>
                      <a:pt x="2921" y="1516"/>
                    </a:lnTo>
                    <a:lnTo>
                      <a:pt x="15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7100271" y="2842764"/>
                <a:ext cx="61470" cy="34471"/>
              </a:xfrm>
              <a:custGeom>
                <a:avLst/>
                <a:gdLst/>
                <a:ahLst/>
                <a:cxnLst/>
                <a:rect l="l" t="t" r="r" b="b"/>
                <a:pathLst>
                  <a:path w="3365" h="1887" extrusionOk="0">
                    <a:moveTo>
                      <a:pt x="1997" y="1"/>
                    </a:moveTo>
                    <a:lnTo>
                      <a:pt x="0" y="371"/>
                    </a:lnTo>
                    <a:lnTo>
                      <a:pt x="1405" y="1886"/>
                    </a:lnTo>
                    <a:lnTo>
                      <a:pt x="3365" y="1517"/>
                    </a:lnTo>
                    <a:lnTo>
                      <a:pt x="1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7015163" y="2856958"/>
                <a:ext cx="67553" cy="36480"/>
              </a:xfrm>
              <a:custGeom>
                <a:avLst/>
                <a:gdLst/>
                <a:ahLst/>
                <a:cxnLst/>
                <a:rect l="l" t="t" r="r" b="b"/>
                <a:pathLst>
                  <a:path w="3698" h="1997" extrusionOk="0">
                    <a:moveTo>
                      <a:pt x="2256" y="0"/>
                    </a:moveTo>
                    <a:lnTo>
                      <a:pt x="1" y="407"/>
                    </a:lnTo>
                    <a:lnTo>
                      <a:pt x="1480" y="1997"/>
                    </a:lnTo>
                    <a:lnTo>
                      <a:pt x="3698" y="1590"/>
                    </a:lnTo>
                    <a:lnTo>
                      <a:pt x="22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7348124" y="2800895"/>
                <a:ext cx="52702" cy="29739"/>
              </a:xfrm>
              <a:custGeom>
                <a:avLst/>
                <a:gdLst/>
                <a:ahLst/>
                <a:cxnLst/>
                <a:rect l="l" t="t" r="r" b="b"/>
                <a:pathLst>
                  <a:path w="2885" h="1628" extrusionOk="0">
                    <a:moveTo>
                      <a:pt x="1701" y="1"/>
                    </a:moveTo>
                    <a:lnTo>
                      <a:pt x="0" y="296"/>
                    </a:lnTo>
                    <a:lnTo>
                      <a:pt x="1220" y="1627"/>
                    </a:lnTo>
                    <a:lnTo>
                      <a:pt x="2884" y="1332"/>
                    </a:lnTo>
                    <a:lnTo>
                      <a:pt x="17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7063115" y="2850199"/>
                <a:ext cx="56757" cy="34453"/>
              </a:xfrm>
              <a:custGeom>
                <a:avLst/>
                <a:gdLst/>
                <a:ahLst/>
                <a:cxnLst/>
                <a:rect l="l" t="t" r="r" b="b"/>
                <a:pathLst>
                  <a:path w="3107" h="1886" extrusionOk="0">
                    <a:moveTo>
                      <a:pt x="1665" y="0"/>
                    </a:moveTo>
                    <a:lnTo>
                      <a:pt x="1" y="296"/>
                    </a:lnTo>
                    <a:lnTo>
                      <a:pt x="1406" y="1886"/>
                    </a:lnTo>
                    <a:lnTo>
                      <a:pt x="3106" y="1553"/>
                    </a:lnTo>
                    <a:lnTo>
                      <a:pt x="16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7312996" y="2806978"/>
                <a:ext cx="51350" cy="30415"/>
              </a:xfrm>
              <a:custGeom>
                <a:avLst/>
                <a:gdLst/>
                <a:ahLst/>
                <a:cxnLst/>
                <a:rect l="l" t="t" r="r" b="b"/>
                <a:pathLst>
                  <a:path w="2811" h="1665" extrusionOk="0">
                    <a:moveTo>
                      <a:pt x="1554" y="0"/>
                    </a:moveTo>
                    <a:lnTo>
                      <a:pt x="1" y="296"/>
                    </a:lnTo>
                    <a:lnTo>
                      <a:pt x="1258" y="1664"/>
                    </a:lnTo>
                    <a:lnTo>
                      <a:pt x="2811" y="1368"/>
                    </a:lnTo>
                    <a:lnTo>
                      <a:pt x="15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7271803" y="2813737"/>
                <a:ext cx="57433" cy="31073"/>
              </a:xfrm>
              <a:custGeom>
                <a:avLst/>
                <a:gdLst/>
                <a:ahLst/>
                <a:cxnLst/>
                <a:rect l="l" t="t" r="r" b="b"/>
                <a:pathLst>
                  <a:path w="3144" h="1701" extrusionOk="0">
                    <a:moveTo>
                      <a:pt x="1886" y="0"/>
                    </a:moveTo>
                    <a:lnTo>
                      <a:pt x="1" y="296"/>
                    </a:lnTo>
                    <a:lnTo>
                      <a:pt x="1295" y="1701"/>
                    </a:lnTo>
                    <a:lnTo>
                      <a:pt x="3143" y="1368"/>
                    </a:lnTo>
                    <a:lnTo>
                      <a:pt x="18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7177250" y="2829265"/>
                <a:ext cx="61488" cy="33777"/>
              </a:xfrm>
              <a:custGeom>
                <a:avLst/>
                <a:gdLst/>
                <a:ahLst/>
                <a:cxnLst/>
                <a:rect l="l" t="t" r="r" b="b"/>
                <a:pathLst>
                  <a:path w="3366" h="1849" extrusionOk="0">
                    <a:moveTo>
                      <a:pt x="2034" y="0"/>
                    </a:moveTo>
                    <a:lnTo>
                      <a:pt x="1" y="370"/>
                    </a:lnTo>
                    <a:lnTo>
                      <a:pt x="1369" y="1849"/>
                    </a:lnTo>
                    <a:lnTo>
                      <a:pt x="3365" y="1479"/>
                    </a:lnTo>
                    <a:lnTo>
                      <a:pt x="2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3"/>
              <p:cNvSpPr/>
              <p:nvPr/>
            </p:nvSpPr>
            <p:spPr>
              <a:xfrm>
                <a:off x="7220471" y="2820478"/>
                <a:ext cx="68905" cy="34471"/>
              </a:xfrm>
              <a:custGeom>
                <a:avLst/>
                <a:gdLst/>
                <a:ahLst/>
                <a:cxnLst/>
                <a:rect l="l" t="t" r="r" b="b"/>
                <a:pathLst>
                  <a:path w="3772" h="1887" extrusionOk="0">
                    <a:moveTo>
                      <a:pt x="2478" y="1"/>
                    </a:moveTo>
                    <a:lnTo>
                      <a:pt x="1" y="444"/>
                    </a:lnTo>
                    <a:lnTo>
                      <a:pt x="1332" y="1886"/>
                    </a:lnTo>
                    <a:lnTo>
                      <a:pt x="3772" y="1406"/>
                    </a:lnTo>
                    <a:lnTo>
                      <a:pt x="24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3"/>
              <p:cNvSpPr/>
              <p:nvPr/>
            </p:nvSpPr>
            <p:spPr>
              <a:xfrm>
                <a:off x="7415659" y="2826561"/>
                <a:ext cx="52702" cy="28388"/>
              </a:xfrm>
              <a:custGeom>
                <a:avLst/>
                <a:gdLst/>
                <a:ahLst/>
                <a:cxnLst/>
                <a:rect l="l" t="t" r="r" b="b"/>
                <a:pathLst>
                  <a:path w="2885" h="1554" extrusionOk="0">
                    <a:moveTo>
                      <a:pt x="1812" y="0"/>
                    </a:moveTo>
                    <a:lnTo>
                      <a:pt x="0" y="333"/>
                    </a:lnTo>
                    <a:lnTo>
                      <a:pt x="1073" y="1553"/>
                    </a:lnTo>
                    <a:lnTo>
                      <a:pt x="2884" y="1184"/>
                    </a:lnTo>
                    <a:lnTo>
                      <a:pt x="18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3"/>
              <p:cNvSpPr/>
              <p:nvPr/>
            </p:nvSpPr>
            <p:spPr>
              <a:xfrm>
                <a:off x="7492657" y="2815071"/>
                <a:ext cx="40536" cy="24332"/>
              </a:xfrm>
              <a:custGeom>
                <a:avLst/>
                <a:gdLst/>
                <a:ahLst/>
                <a:cxnLst/>
                <a:rect l="l" t="t" r="r" b="b"/>
                <a:pathLst>
                  <a:path w="2219" h="1332" extrusionOk="0">
                    <a:moveTo>
                      <a:pt x="1109" y="1"/>
                    </a:moveTo>
                    <a:lnTo>
                      <a:pt x="0" y="186"/>
                    </a:lnTo>
                    <a:lnTo>
                      <a:pt x="1035" y="1332"/>
                    </a:lnTo>
                    <a:lnTo>
                      <a:pt x="2218" y="1073"/>
                    </a:lnTo>
                    <a:lnTo>
                      <a:pt x="1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7454825" y="2819802"/>
                <a:ext cx="50674" cy="27036"/>
              </a:xfrm>
              <a:custGeom>
                <a:avLst/>
                <a:gdLst/>
                <a:ahLst/>
                <a:cxnLst/>
                <a:rect l="l" t="t" r="r" b="b"/>
                <a:pathLst>
                  <a:path w="2774" h="1480" extrusionOk="0">
                    <a:moveTo>
                      <a:pt x="1738" y="1"/>
                    </a:moveTo>
                    <a:lnTo>
                      <a:pt x="1" y="334"/>
                    </a:lnTo>
                    <a:lnTo>
                      <a:pt x="1036" y="1480"/>
                    </a:lnTo>
                    <a:lnTo>
                      <a:pt x="2774" y="1110"/>
                    </a:lnTo>
                    <a:lnTo>
                      <a:pt x="17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7378521" y="2833996"/>
                <a:ext cx="51332" cy="28369"/>
              </a:xfrm>
              <a:custGeom>
                <a:avLst/>
                <a:gdLst/>
                <a:ahLst/>
                <a:cxnLst/>
                <a:rect l="l" t="t" r="r" b="b"/>
                <a:pathLst>
                  <a:path w="2810" h="1553" extrusionOk="0">
                    <a:moveTo>
                      <a:pt x="1701" y="0"/>
                    </a:moveTo>
                    <a:lnTo>
                      <a:pt x="0" y="333"/>
                    </a:lnTo>
                    <a:lnTo>
                      <a:pt x="1109" y="1553"/>
                    </a:lnTo>
                    <a:lnTo>
                      <a:pt x="2810" y="1220"/>
                    </a:lnTo>
                    <a:lnTo>
                      <a:pt x="17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7463611" y="2780636"/>
                <a:ext cx="54054" cy="28388"/>
              </a:xfrm>
              <a:custGeom>
                <a:avLst/>
                <a:gdLst/>
                <a:ahLst/>
                <a:cxnLst/>
                <a:rect l="l" t="t" r="r" b="b"/>
                <a:pathLst>
                  <a:path w="2959" h="1554" extrusionOk="0">
                    <a:moveTo>
                      <a:pt x="1701" y="0"/>
                    </a:moveTo>
                    <a:lnTo>
                      <a:pt x="0" y="296"/>
                    </a:lnTo>
                    <a:lnTo>
                      <a:pt x="1146" y="1553"/>
                    </a:lnTo>
                    <a:lnTo>
                      <a:pt x="2958" y="1221"/>
                    </a:lnTo>
                    <a:lnTo>
                      <a:pt x="17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6917925" y="2873837"/>
                <a:ext cx="68905" cy="37832"/>
              </a:xfrm>
              <a:custGeom>
                <a:avLst/>
                <a:gdLst/>
                <a:ahLst/>
                <a:cxnLst/>
                <a:rect l="l" t="t" r="r" b="b"/>
                <a:pathLst>
                  <a:path w="3772" h="2071" extrusionOk="0">
                    <a:moveTo>
                      <a:pt x="2292" y="0"/>
                    </a:moveTo>
                    <a:lnTo>
                      <a:pt x="0" y="407"/>
                    </a:lnTo>
                    <a:lnTo>
                      <a:pt x="1516" y="2071"/>
                    </a:lnTo>
                    <a:lnTo>
                      <a:pt x="3771" y="1664"/>
                    </a:lnTo>
                    <a:lnTo>
                      <a:pt x="2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6953711" y="2910975"/>
                <a:ext cx="66877" cy="37850"/>
              </a:xfrm>
              <a:custGeom>
                <a:avLst/>
                <a:gdLst/>
                <a:ahLst/>
                <a:cxnLst/>
                <a:rect l="l" t="t" r="r" b="b"/>
                <a:pathLst>
                  <a:path w="3661" h="2072" extrusionOk="0">
                    <a:moveTo>
                      <a:pt x="2182" y="1"/>
                    </a:moveTo>
                    <a:lnTo>
                      <a:pt x="1" y="408"/>
                    </a:lnTo>
                    <a:lnTo>
                      <a:pt x="1627" y="2071"/>
                    </a:lnTo>
                    <a:lnTo>
                      <a:pt x="3661" y="1628"/>
                    </a:lnTo>
                    <a:lnTo>
                      <a:pt x="2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6892259" y="2844792"/>
                <a:ext cx="60794" cy="28388"/>
              </a:xfrm>
              <a:custGeom>
                <a:avLst/>
                <a:gdLst/>
                <a:ahLst/>
                <a:cxnLst/>
                <a:rect l="l" t="t" r="r" b="b"/>
                <a:pathLst>
                  <a:path w="3328" h="1554" extrusionOk="0">
                    <a:moveTo>
                      <a:pt x="2255" y="1"/>
                    </a:moveTo>
                    <a:lnTo>
                      <a:pt x="0" y="370"/>
                    </a:lnTo>
                    <a:lnTo>
                      <a:pt x="1220" y="1553"/>
                    </a:lnTo>
                    <a:lnTo>
                      <a:pt x="3328" y="1221"/>
                    </a:lnTo>
                    <a:lnTo>
                      <a:pt x="22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7442677" y="2759026"/>
                <a:ext cx="46619" cy="20953"/>
              </a:xfrm>
              <a:custGeom>
                <a:avLst/>
                <a:gdLst/>
                <a:ahLst/>
                <a:cxnLst/>
                <a:rect l="l" t="t" r="r" b="b"/>
                <a:pathLst>
                  <a:path w="2552" h="1147" extrusionOk="0">
                    <a:moveTo>
                      <a:pt x="1516" y="0"/>
                    </a:moveTo>
                    <a:lnTo>
                      <a:pt x="0" y="222"/>
                    </a:lnTo>
                    <a:lnTo>
                      <a:pt x="851" y="1147"/>
                    </a:lnTo>
                    <a:lnTo>
                      <a:pt x="2551" y="851"/>
                    </a:lnTo>
                    <a:lnTo>
                      <a:pt x="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6940211" y="2837375"/>
                <a:ext cx="62146" cy="28369"/>
              </a:xfrm>
              <a:custGeom>
                <a:avLst/>
                <a:gdLst/>
                <a:ahLst/>
                <a:cxnLst/>
                <a:rect l="l" t="t" r="r" b="b"/>
                <a:pathLst>
                  <a:path w="3402" h="1553" extrusionOk="0">
                    <a:moveTo>
                      <a:pt x="2329" y="0"/>
                    </a:moveTo>
                    <a:lnTo>
                      <a:pt x="0" y="370"/>
                    </a:lnTo>
                    <a:lnTo>
                      <a:pt x="1072" y="1553"/>
                    </a:lnTo>
                    <a:lnTo>
                      <a:pt x="3401" y="1146"/>
                    </a:lnTo>
                    <a:lnTo>
                      <a:pt x="2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6990173" y="2829265"/>
                <a:ext cx="60137" cy="27712"/>
              </a:xfrm>
              <a:custGeom>
                <a:avLst/>
                <a:gdLst/>
                <a:ahLst/>
                <a:cxnLst/>
                <a:rect l="l" t="t" r="r" b="b"/>
                <a:pathLst>
                  <a:path w="3292" h="1517" extrusionOk="0">
                    <a:moveTo>
                      <a:pt x="2256" y="0"/>
                    </a:moveTo>
                    <a:lnTo>
                      <a:pt x="1" y="370"/>
                    </a:lnTo>
                    <a:lnTo>
                      <a:pt x="1036" y="1516"/>
                    </a:lnTo>
                    <a:lnTo>
                      <a:pt x="3291" y="1146"/>
                    </a:lnTo>
                    <a:lnTo>
                      <a:pt x="22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6965877" y="2865051"/>
                <a:ext cx="69581" cy="37850"/>
              </a:xfrm>
              <a:custGeom>
                <a:avLst/>
                <a:gdLst/>
                <a:ahLst/>
                <a:cxnLst/>
                <a:rect l="l" t="t" r="r" b="b"/>
                <a:pathLst>
                  <a:path w="3809" h="2072" extrusionOk="0">
                    <a:moveTo>
                      <a:pt x="2329" y="1"/>
                    </a:moveTo>
                    <a:lnTo>
                      <a:pt x="0" y="408"/>
                    </a:lnTo>
                    <a:lnTo>
                      <a:pt x="1516" y="2071"/>
                    </a:lnTo>
                    <a:lnTo>
                      <a:pt x="3808" y="1628"/>
                    </a:lnTo>
                    <a:lnTo>
                      <a:pt x="2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7075281" y="2816423"/>
                <a:ext cx="55387" cy="26360"/>
              </a:xfrm>
              <a:custGeom>
                <a:avLst/>
                <a:gdLst/>
                <a:ahLst/>
                <a:cxnLst/>
                <a:rect l="l" t="t" r="r" b="b"/>
                <a:pathLst>
                  <a:path w="3032" h="1443" extrusionOk="0">
                    <a:moveTo>
                      <a:pt x="2034" y="1"/>
                    </a:moveTo>
                    <a:lnTo>
                      <a:pt x="0" y="334"/>
                    </a:lnTo>
                    <a:lnTo>
                      <a:pt x="1035" y="1443"/>
                    </a:lnTo>
                    <a:lnTo>
                      <a:pt x="3032" y="1110"/>
                    </a:lnTo>
                    <a:lnTo>
                      <a:pt x="20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7038125" y="2823182"/>
                <a:ext cx="49322" cy="25684"/>
              </a:xfrm>
              <a:custGeom>
                <a:avLst/>
                <a:gdLst/>
                <a:ahLst/>
                <a:cxnLst/>
                <a:rect l="l" t="t" r="r" b="b"/>
                <a:pathLst>
                  <a:path w="2700" h="1406" extrusionOk="0">
                    <a:moveTo>
                      <a:pt x="1702" y="1"/>
                    </a:moveTo>
                    <a:lnTo>
                      <a:pt x="1" y="296"/>
                    </a:lnTo>
                    <a:lnTo>
                      <a:pt x="1036" y="1406"/>
                    </a:lnTo>
                    <a:lnTo>
                      <a:pt x="2700" y="1110"/>
                    </a:lnTo>
                    <a:lnTo>
                      <a:pt x="17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6999635" y="2901531"/>
                <a:ext cx="68905" cy="37832"/>
              </a:xfrm>
              <a:custGeom>
                <a:avLst/>
                <a:gdLst/>
                <a:ahLst/>
                <a:cxnLst/>
                <a:rect l="l" t="t" r="r" b="b"/>
                <a:pathLst>
                  <a:path w="3772" h="2071" extrusionOk="0">
                    <a:moveTo>
                      <a:pt x="2330" y="0"/>
                    </a:moveTo>
                    <a:lnTo>
                      <a:pt x="1" y="444"/>
                    </a:lnTo>
                    <a:lnTo>
                      <a:pt x="1479" y="2071"/>
                    </a:lnTo>
                    <a:lnTo>
                      <a:pt x="3772" y="1590"/>
                    </a:lnTo>
                    <a:lnTo>
                      <a:pt x="23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7302876" y="2847496"/>
                <a:ext cx="56063" cy="30415"/>
              </a:xfrm>
              <a:custGeom>
                <a:avLst/>
                <a:gdLst/>
                <a:ahLst/>
                <a:cxnLst/>
                <a:rect l="l" t="t" r="r" b="b"/>
                <a:pathLst>
                  <a:path w="3069" h="1665" extrusionOk="0">
                    <a:moveTo>
                      <a:pt x="1886" y="1"/>
                    </a:moveTo>
                    <a:lnTo>
                      <a:pt x="0" y="333"/>
                    </a:lnTo>
                    <a:lnTo>
                      <a:pt x="1220" y="1664"/>
                    </a:lnTo>
                    <a:lnTo>
                      <a:pt x="3069" y="1258"/>
                    </a:lnTo>
                    <a:lnTo>
                      <a:pt x="18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7095540" y="2854930"/>
                <a:ext cx="223558" cy="64850"/>
              </a:xfrm>
              <a:custGeom>
                <a:avLst/>
                <a:gdLst/>
                <a:ahLst/>
                <a:cxnLst/>
                <a:rect l="l" t="t" r="r" b="b"/>
                <a:pathLst>
                  <a:path w="12238" h="3550" extrusionOk="0">
                    <a:moveTo>
                      <a:pt x="11018" y="0"/>
                    </a:moveTo>
                    <a:lnTo>
                      <a:pt x="0" y="2034"/>
                    </a:lnTo>
                    <a:lnTo>
                      <a:pt x="1405" y="3549"/>
                    </a:lnTo>
                    <a:lnTo>
                      <a:pt x="12238" y="1331"/>
                    </a:lnTo>
                    <a:lnTo>
                      <a:pt x="11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7048263" y="2893420"/>
                <a:ext cx="66877" cy="36498"/>
              </a:xfrm>
              <a:custGeom>
                <a:avLst/>
                <a:gdLst/>
                <a:ahLst/>
                <a:cxnLst/>
                <a:rect l="l" t="t" r="r" b="b"/>
                <a:pathLst>
                  <a:path w="3661" h="1998" extrusionOk="0">
                    <a:moveTo>
                      <a:pt x="2256" y="1"/>
                    </a:moveTo>
                    <a:lnTo>
                      <a:pt x="0" y="407"/>
                    </a:lnTo>
                    <a:lnTo>
                      <a:pt x="1442" y="1997"/>
                    </a:lnTo>
                    <a:lnTo>
                      <a:pt x="3661" y="1516"/>
                    </a:lnTo>
                    <a:lnTo>
                      <a:pt x="2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7912042" y="1891082"/>
                <a:ext cx="224252" cy="381024"/>
              </a:xfrm>
              <a:custGeom>
                <a:avLst/>
                <a:gdLst/>
                <a:ahLst/>
                <a:cxnLst/>
                <a:rect l="l" t="t" r="r" b="b"/>
                <a:pathLst>
                  <a:path w="12276" h="20858" extrusionOk="0">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7951226" y="2030883"/>
                <a:ext cx="145208" cy="74257"/>
              </a:xfrm>
              <a:custGeom>
                <a:avLst/>
                <a:gdLst/>
                <a:ahLst/>
                <a:cxnLst/>
                <a:rect l="l" t="t" r="r" b="b"/>
                <a:pathLst>
                  <a:path w="7949" h="4065" extrusionOk="0">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7971484" y="1942268"/>
                <a:ext cx="137116" cy="119798"/>
              </a:xfrm>
              <a:custGeom>
                <a:avLst/>
                <a:gdLst/>
                <a:ahLst/>
                <a:cxnLst/>
                <a:rect l="l" t="t" r="r" b="b"/>
                <a:pathLst>
                  <a:path w="7506" h="6558" extrusionOk="0">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8045103" y="1899960"/>
                <a:ext cx="40536" cy="55405"/>
              </a:xfrm>
              <a:custGeom>
                <a:avLst/>
                <a:gdLst/>
                <a:ahLst/>
                <a:cxnLst/>
                <a:rect l="l" t="t" r="r" b="b"/>
                <a:pathLst>
                  <a:path w="2219" h="3033" extrusionOk="0">
                    <a:moveTo>
                      <a:pt x="813" y="1"/>
                    </a:moveTo>
                    <a:lnTo>
                      <a:pt x="0" y="2626"/>
                    </a:lnTo>
                    <a:lnTo>
                      <a:pt x="1442" y="3032"/>
                    </a:lnTo>
                    <a:lnTo>
                      <a:pt x="2218" y="407"/>
                    </a:lnTo>
                    <a:lnTo>
                      <a:pt x="813"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8085620" y="2077575"/>
                <a:ext cx="27712" cy="25008"/>
              </a:xfrm>
              <a:custGeom>
                <a:avLst/>
                <a:gdLst/>
                <a:ahLst/>
                <a:cxnLst/>
                <a:rect l="l" t="t" r="r" b="b"/>
                <a:pathLst>
                  <a:path w="1517" h="1369" extrusionOk="0">
                    <a:moveTo>
                      <a:pt x="296" y="1"/>
                    </a:moveTo>
                    <a:lnTo>
                      <a:pt x="0" y="999"/>
                    </a:lnTo>
                    <a:lnTo>
                      <a:pt x="1220" y="1369"/>
                    </a:lnTo>
                    <a:lnTo>
                      <a:pt x="1516" y="371"/>
                    </a:lnTo>
                    <a:lnTo>
                      <a:pt x="296"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8102499" y="2080863"/>
                <a:ext cx="22305" cy="30178"/>
              </a:xfrm>
              <a:custGeom>
                <a:avLst/>
                <a:gdLst/>
                <a:ahLst/>
                <a:cxnLst/>
                <a:rect l="l" t="t" r="r" b="b"/>
                <a:pathLst>
                  <a:path w="1221" h="1652" extrusionOk="0">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8061982" y="1924274"/>
                <a:ext cx="75664" cy="163458"/>
              </a:xfrm>
              <a:custGeom>
                <a:avLst/>
                <a:gdLst/>
                <a:ahLst/>
                <a:cxnLst/>
                <a:rect l="l" t="t" r="r" b="b"/>
                <a:pathLst>
                  <a:path w="4142" h="8948" extrusionOk="0">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7930291" y="2031651"/>
                <a:ext cx="31749" cy="25684"/>
              </a:xfrm>
              <a:custGeom>
                <a:avLst/>
                <a:gdLst/>
                <a:ahLst/>
                <a:cxnLst/>
                <a:rect l="l" t="t" r="r" b="b"/>
                <a:pathLst>
                  <a:path w="1738" h="1406" extrusionOk="0">
                    <a:moveTo>
                      <a:pt x="333" y="1"/>
                    </a:moveTo>
                    <a:lnTo>
                      <a:pt x="0" y="999"/>
                    </a:lnTo>
                    <a:lnTo>
                      <a:pt x="1442" y="1406"/>
                    </a:lnTo>
                    <a:lnTo>
                      <a:pt x="1738" y="408"/>
                    </a:lnTo>
                    <a:lnTo>
                      <a:pt x="333"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7918125" y="2027193"/>
                <a:ext cx="24332" cy="30141"/>
              </a:xfrm>
              <a:custGeom>
                <a:avLst/>
                <a:gdLst/>
                <a:ahLst/>
                <a:cxnLst/>
                <a:rect l="l" t="t" r="r" b="b"/>
                <a:pathLst>
                  <a:path w="1332" h="1650" extrusionOk="0">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7938384" y="1916091"/>
                <a:ext cx="129699" cy="122337"/>
              </a:xfrm>
              <a:custGeom>
                <a:avLst/>
                <a:gdLst/>
                <a:ahLst/>
                <a:cxnLst/>
                <a:rect l="l" t="t" r="r" b="b"/>
                <a:pathLst>
                  <a:path w="7100" h="6697" extrusionOk="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8052519" y="1891429"/>
                <a:ext cx="41887" cy="20460"/>
              </a:xfrm>
              <a:custGeom>
                <a:avLst/>
                <a:gdLst/>
                <a:ahLst/>
                <a:cxnLst/>
                <a:rect l="l" t="t" r="r" b="b"/>
                <a:pathLst>
                  <a:path w="2293" h="1120" extrusionOk="0">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7911366" y="2065427"/>
                <a:ext cx="168189" cy="206678"/>
              </a:xfrm>
              <a:custGeom>
                <a:avLst/>
                <a:gdLst/>
                <a:ahLst/>
                <a:cxnLst/>
                <a:rect l="l" t="t" r="r" b="b"/>
                <a:pathLst>
                  <a:path w="9207" h="11314" extrusionOk="0">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8045103" y="1754734"/>
                <a:ext cx="74604" cy="62548"/>
              </a:xfrm>
              <a:custGeom>
                <a:avLst/>
                <a:gdLst/>
                <a:ahLst/>
                <a:cxnLst/>
                <a:rect l="l" t="t" r="r" b="b"/>
                <a:pathLst>
                  <a:path w="4084" h="3424" extrusionOk="0">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8045778" y="1794612"/>
                <a:ext cx="55387" cy="160754"/>
              </a:xfrm>
              <a:custGeom>
                <a:avLst/>
                <a:gdLst/>
                <a:ahLst/>
                <a:cxnLst/>
                <a:rect l="l" t="t" r="r" b="b"/>
                <a:pathLst>
                  <a:path w="3032" h="8800" extrusionOk="0">
                    <a:moveTo>
                      <a:pt x="1997" y="0"/>
                    </a:moveTo>
                    <a:lnTo>
                      <a:pt x="0" y="8356"/>
                    </a:lnTo>
                    <a:lnTo>
                      <a:pt x="1405" y="8799"/>
                    </a:lnTo>
                    <a:lnTo>
                      <a:pt x="3032" y="148"/>
                    </a:lnTo>
                    <a:lnTo>
                      <a:pt x="1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7699993" y="1390169"/>
                <a:ext cx="93310" cy="77893"/>
              </a:xfrm>
              <a:custGeom>
                <a:avLst/>
                <a:gdLst/>
                <a:ahLst/>
                <a:cxnLst/>
                <a:rect l="l" t="t" r="r" b="b"/>
                <a:pathLst>
                  <a:path w="5108" h="4264" extrusionOk="0">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7765500" y="1421133"/>
                <a:ext cx="333638" cy="353239"/>
              </a:xfrm>
              <a:custGeom>
                <a:avLst/>
                <a:gdLst/>
                <a:ahLst/>
                <a:cxnLst/>
                <a:rect l="l" t="t" r="r" b="b"/>
                <a:pathLst>
                  <a:path w="18264" h="19337" extrusionOk="0">
                    <a:moveTo>
                      <a:pt x="629" y="0"/>
                    </a:moveTo>
                    <a:lnTo>
                      <a:pt x="0" y="555"/>
                    </a:lnTo>
                    <a:lnTo>
                      <a:pt x="17635" y="19336"/>
                    </a:lnTo>
                    <a:lnTo>
                      <a:pt x="18264" y="18745"/>
                    </a:lnTo>
                    <a:lnTo>
                      <a:pt x="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7749955" y="1440039"/>
                <a:ext cx="334332" cy="353239"/>
              </a:xfrm>
              <a:custGeom>
                <a:avLst/>
                <a:gdLst/>
                <a:ahLst/>
                <a:cxnLst/>
                <a:rect l="l" t="t" r="r" b="b"/>
                <a:pathLst>
                  <a:path w="18302" h="19337" extrusionOk="0">
                    <a:moveTo>
                      <a:pt x="629" y="1"/>
                    </a:moveTo>
                    <a:lnTo>
                      <a:pt x="1" y="592"/>
                    </a:lnTo>
                    <a:lnTo>
                      <a:pt x="17673" y="19336"/>
                    </a:lnTo>
                    <a:lnTo>
                      <a:pt x="18301" y="18745"/>
                    </a:lnTo>
                    <a:lnTo>
                      <a:pt x="6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7335958" y="1433956"/>
                <a:ext cx="405246" cy="174948"/>
              </a:xfrm>
              <a:custGeom>
                <a:avLst/>
                <a:gdLst/>
                <a:ahLst/>
                <a:cxnLst/>
                <a:rect l="l" t="t" r="r" b="b"/>
                <a:pathLst>
                  <a:path w="22184" h="9577" extrusionOk="0">
                    <a:moveTo>
                      <a:pt x="21851" y="1"/>
                    </a:moveTo>
                    <a:lnTo>
                      <a:pt x="149" y="8504"/>
                    </a:lnTo>
                    <a:lnTo>
                      <a:pt x="1" y="9576"/>
                    </a:lnTo>
                    <a:lnTo>
                      <a:pt x="22183" y="777"/>
                    </a:lnTo>
                    <a:lnTo>
                      <a:pt x="21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7341365" y="1413698"/>
                <a:ext cx="390376" cy="156023"/>
              </a:xfrm>
              <a:custGeom>
                <a:avLst/>
                <a:gdLst/>
                <a:ahLst/>
                <a:cxnLst/>
                <a:rect l="l" t="t" r="r" b="b"/>
                <a:pathLst>
                  <a:path w="21370" h="8541" extrusionOk="0">
                    <a:moveTo>
                      <a:pt x="21037" y="1"/>
                    </a:moveTo>
                    <a:lnTo>
                      <a:pt x="149" y="7469"/>
                    </a:lnTo>
                    <a:lnTo>
                      <a:pt x="1" y="8541"/>
                    </a:lnTo>
                    <a:lnTo>
                      <a:pt x="21370" y="777"/>
                    </a:lnTo>
                    <a:lnTo>
                      <a:pt x="210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7723631" y="1408291"/>
                <a:ext cx="49962" cy="42052"/>
              </a:xfrm>
              <a:custGeom>
                <a:avLst/>
                <a:gdLst/>
                <a:ahLst/>
                <a:cxnLst/>
                <a:rect l="l" t="t" r="r" b="b"/>
                <a:pathLst>
                  <a:path w="2735" h="2302" extrusionOk="0">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8063333" y="1769055"/>
                <a:ext cx="40700" cy="33850"/>
              </a:xfrm>
              <a:custGeom>
                <a:avLst/>
                <a:gdLst/>
                <a:ahLst/>
                <a:cxnLst/>
                <a:rect l="l" t="t" r="r" b="b"/>
                <a:pathLst>
                  <a:path w="2228" h="1853" extrusionOk="0">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7242776" y="1533240"/>
                <a:ext cx="117515" cy="124292"/>
              </a:xfrm>
              <a:custGeom>
                <a:avLst/>
                <a:gdLst/>
                <a:ahLst/>
                <a:cxnLst/>
                <a:rect l="l" t="t" r="r" b="b"/>
                <a:pathLst>
                  <a:path w="6433" h="6804" extrusionOk="0">
                    <a:moveTo>
                      <a:pt x="444" y="1"/>
                    </a:moveTo>
                    <a:lnTo>
                      <a:pt x="0" y="4030"/>
                    </a:lnTo>
                    <a:lnTo>
                      <a:pt x="1331" y="6803"/>
                    </a:lnTo>
                    <a:lnTo>
                      <a:pt x="6433" y="3809"/>
                    </a:lnTo>
                    <a:lnTo>
                      <a:pt x="5620" y="370"/>
                    </a:lnTo>
                    <a:lnTo>
                      <a:pt x="444"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6135856" y="785625"/>
                <a:ext cx="1416243" cy="1133937"/>
              </a:xfrm>
              <a:custGeom>
                <a:avLst/>
                <a:gdLst/>
                <a:ahLst/>
                <a:cxnLst/>
                <a:rect l="l" t="t" r="r" b="b"/>
                <a:pathLst>
                  <a:path w="77528" h="62074" extrusionOk="0">
                    <a:moveTo>
                      <a:pt x="407" y="0"/>
                    </a:moveTo>
                    <a:lnTo>
                      <a:pt x="0" y="62074"/>
                    </a:lnTo>
                    <a:lnTo>
                      <a:pt x="72684" y="61519"/>
                    </a:lnTo>
                    <a:lnTo>
                      <a:pt x="77528" y="5804"/>
                    </a:lnTo>
                    <a:lnTo>
                      <a:pt x="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6194605" y="835586"/>
                <a:ext cx="1302107" cy="1042782"/>
              </a:xfrm>
              <a:custGeom>
                <a:avLst/>
                <a:gdLst/>
                <a:ahLst/>
                <a:cxnLst/>
                <a:rect l="l" t="t" r="r" b="b"/>
                <a:pathLst>
                  <a:path w="71280" h="57084" extrusionOk="0">
                    <a:moveTo>
                      <a:pt x="370" y="1"/>
                    </a:moveTo>
                    <a:lnTo>
                      <a:pt x="1" y="57084"/>
                    </a:lnTo>
                    <a:lnTo>
                      <a:pt x="66807" y="56566"/>
                    </a:lnTo>
                    <a:lnTo>
                      <a:pt x="71280" y="5325"/>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6194605" y="835586"/>
                <a:ext cx="212086" cy="1043458"/>
              </a:xfrm>
              <a:custGeom>
                <a:avLst/>
                <a:gdLst/>
                <a:ahLst/>
                <a:cxnLst/>
                <a:rect l="l" t="t" r="r" b="b"/>
                <a:pathLst>
                  <a:path w="11610" h="57121" extrusionOk="0">
                    <a:moveTo>
                      <a:pt x="370" y="1"/>
                    </a:moveTo>
                    <a:lnTo>
                      <a:pt x="1" y="57084"/>
                    </a:lnTo>
                    <a:lnTo>
                      <a:pt x="10131" y="57121"/>
                    </a:lnTo>
                    <a:lnTo>
                      <a:pt x="11609" y="851"/>
                    </a:lnTo>
                    <a:lnTo>
                      <a:pt x="370" y="1"/>
                    </a:lnTo>
                    <a:close/>
                  </a:path>
                </a:pathLst>
              </a:custGeom>
              <a:solidFill>
                <a:srgbClr val="37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6223175" y="1070616"/>
                <a:ext cx="98425" cy="84323"/>
              </a:xfrm>
              <a:custGeom>
                <a:avLst/>
                <a:gdLst/>
                <a:ahLst/>
                <a:cxnLst/>
                <a:rect l="l" t="t" r="r" b="b"/>
                <a:pathLst>
                  <a:path w="5388" h="4616" extrusionOk="0">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6222499" y="1204334"/>
                <a:ext cx="98425" cy="84323"/>
              </a:xfrm>
              <a:custGeom>
                <a:avLst/>
                <a:gdLst/>
                <a:ahLst/>
                <a:cxnLst/>
                <a:rect l="l" t="t" r="r" b="b"/>
                <a:pathLst>
                  <a:path w="5388" h="4616" extrusionOk="0">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6221823" y="1338052"/>
                <a:ext cx="98425" cy="84323"/>
              </a:xfrm>
              <a:custGeom>
                <a:avLst/>
                <a:gdLst/>
                <a:ahLst/>
                <a:cxnLst/>
                <a:rect l="l" t="t" r="r" b="b"/>
                <a:pathLst>
                  <a:path w="5388" h="4616" extrusionOk="0">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6220271" y="1471112"/>
                <a:ext cx="99302" cy="84688"/>
              </a:xfrm>
              <a:custGeom>
                <a:avLst/>
                <a:gdLst/>
                <a:ahLst/>
                <a:cxnLst/>
                <a:rect l="l" t="t" r="r" b="b"/>
                <a:pathLst>
                  <a:path w="5436" h="4636" extrusionOk="0">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6219595" y="1604831"/>
                <a:ext cx="99302" cy="84999"/>
              </a:xfrm>
              <a:custGeom>
                <a:avLst/>
                <a:gdLst/>
                <a:ahLst/>
                <a:cxnLst/>
                <a:rect l="l" t="t" r="r" b="b"/>
                <a:pathLst>
                  <a:path w="5436" h="4653" extrusionOk="0">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6218919" y="1738549"/>
                <a:ext cx="98626" cy="84999"/>
              </a:xfrm>
              <a:custGeom>
                <a:avLst/>
                <a:gdLst/>
                <a:ahLst/>
                <a:cxnLst/>
                <a:rect l="l" t="t" r="r" b="b"/>
                <a:pathLst>
                  <a:path w="5399" h="4653" extrusionOk="0">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6218919" y="893001"/>
                <a:ext cx="123616" cy="122940"/>
              </a:xfrm>
              <a:custGeom>
                <a:avLst/>
                <a:gdLst/>
                <a:ahLst/>
                <a:cxnLst/>
                <a:rect l="l" t="t" r="r" b="b"/>
                <a:pathLst>
                  <a:path w="6767" h="6730" extrusionOk="0">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6758541" y="1545406"/>
                <a:ext cx="401173" cy="37156"/>
              </a:xfrm>
              <a:custGeom>
                <a:avLst/>
                <a:gdLst/>
                <a:ahLst/>
                <a:cxnLst/>
                <a:rect l="l" t="t" r="r" b="b"/>
                <a:pathLst>
                  <a:path w="21961" h="2034" extrusionOk="0">
                    <a:moveTo>
                      <a:pt x="0" y="0"/>
                    </a:moveTo>
                    <a:lnTo>
                      <a:pt x="0" y="1664"/>
                    </a:lnTo>
                    <a:lnTo>
                      <a:pt x="21924" y="2033"/>
                    </a:lnTo>
                    <a:lnTo>
                      <a:pt x="21961" y="37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6755161" y="1631848"/>
                <a:ext cx="401848" cy="37156"/>
              </a:xfrm>
              <a:custGeom>
                <a:avLst/>
                <a:gdLst/>
                <a:ahLst/>
                <a:cxnLst/>
                <a:rect l="l" t="t" r="r" b="b"/>
                <a:pathLst>
                  <a:path w="21998" h="2034" extrusionOk="0">
                    <a:moveTo>
                      <a:pt x="37" y="0"/>
                    </a:moveTo>
                    <a:lnTo>
                      <a:pt x="0" y="1664"/>
                    </a:lnTo>
                    <a:lnTo>
                      <a:pt x="21961" y="2034"/>
                    </a:lnTo>
                    <a:lnTo>
                      <a:pt x="21998"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6755161" y="1719642"/>
                <a:ext cx="401173" cy="37156"/>
              </a:xfrm>
              <a:custGeom>
                <a:avLst/>
                <a:gdLst/>
                <a:ahLst/>
                <a:cxnLst/>
                <a:rect l="l" t="t" r="r" b="b"/>
                <a:pathLst>
                  <a:path w="21961" h="2034" extrusionOk="0">
                    <a:moveTo>
                      <a:pt x="37" y="0"/>
                    </a:moveTo>
                    <a:lnTo>
                      <a:pt x="0" y="1664"/>
                    </a:lnTo>
                    <a:lnTo>
                      <a:pt x="21961" y="2034"/>
                    </a:lnTo>
                    <a:lnTo>
                      <a:pt x="21961"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6379655" y="851132"/>
                <a:ext cx="364035" cy="1029940"/>
              </a:xfrm>
              <a:custGeom>
                <a:avLst/>
                <a:gdLst/>
                <a:ahLst/>
                <a:cxnLst/>
                <a:rect l="l" t="t" r="r" b="b"/>
                <a:pathLst>
                  <a:path w="19928" h="56381" extrusionOk="0">
                    <a:moveTo>
                      <a:pt x="1479" y="0"/>
                    </a:moveTo>
                    <a:lnTo>
                      <a:pt x="1" y="56270"/>
                    </a:lnTo>
                    <a:lnTo>
                      <a:pt x="17229" y="56381"/>
                    </a:lnTo>
                    <a:lnTo>
                      <a:pt x="19928" y="1405"/>
                    </a:lnTo>
                    <a:lnTo>
                      <a:pt x="1479" y="0"/>
                    </a:lnTo>
                    <a:close/>
                  </a:path>
                </a:pathLst>
              </a:custGeom>
              <a:solidFill>
                <a:srgbClr val="37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6379655" y="851132"/>
                <a:ext cx="27036" cy="1027912"/>
              </a:xfrm>
              <a:custGeom>
                <a:avLst/>
                <a:gdLst/>
                <a:ahLst/>
                <a:cxnLst/>
                <a:rect l="l" t="t" r="r" b="b"/>
                <a:pathLst>
                  <a:path w="1480" h="56270" fill="none" extrusionOk="0">
                    <a:moveTo>
                      <a:pt x="1479" y="0"/>
                    </a:moveTo>
                    <a:lnTo>
                      <a:pt x="1" y="5627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7204268" y="1530537"/>
                <a:ext cx="24332" cy="322166"/>
              </a:xfrm>
              <a:custGeom>
                <a:avLst/>
                <a:gdLst/>
                <a:ahLst/>
                <a:cxnLst/>
                <a:rect l="l" t="t" r="r" b="b"/>
                <a:pathLst>
                  <a:path w="1332" h="17636" fill="none" extrusionOk="0">
                    <a:moveTo>
                      <a:pt x="1332" y="1"/>
                    </a:moveTo>
                    <a:lnTo>
                      <a:pt x="1" y="17636"/>
                    </a:lnTo>
                  </a:path>
                </a:pathLst>
              </a:custGeom>
              <a:solidFill>
                <a:schemeClr val="accent3"/>
              </a:solid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6447390" y="955786"/>
                <a:ext cx="56556" cy="48098"/>
              </a:xfrm>
              <a:custGeom>
                <a:avLst/>
                <a:gdLst/>
                <a:ahLst/>
                <a:cxnLst/>
                <a:rect l="l" t="t" r="r" b="b"/>
                <a:pathLst>
                  <a:path w="3096" h="2633" extrusionOk="0">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6444011" y="1073977"/>
                <a:ext cx="56556" cy="48062"/>
              </a:xfrm>
              <a:custGeom>
                <a:avLst/>
                <a:gdLst/>
                <a:ahLst/>
                <a:cxnLst/>
                <a:rect l="l" t="t" r="r" b="b"/>
                <a:pathLst>
                  <a:path w="3096" h="2631" extrusionOk="0">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6440631" y="1191492"/>
                <a:ext cx="56556" cy="48244"/>
              </a:xfrm>
              <a:custGeom>
                <a:avLst/>
                <a:gdLst/>
                <a:ahLst/>
                <a:cxnLst/>
                <a:rect l="l" t="t" r="r" b="b"/>
                <a:pathLst>
                  <a:path w="3096" h="2641" extrusionOk="0">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6437252" y="1309683"/>
                <a:ext cx="56556" cy="48080"/>
              </a:xfrm>
              <a:custGeom>
                <a:avLst/>
                <a:gdLst/>
                <a:ahLst/>
                <a:cxnLst/>
                <a:rect l="l" t="t" r="r" b="b"/>
                <a:pathLst>
                  <a:path w="3096" h="2632" extrusionOk="0">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6433690" y="1427216"/>
                <a:ext cx="56739" cy="48719"/>
              </a:xfrm>
              <a:custGeom>
                <a:avLst/>
                <a:gdLst/>
                <a:ahLst/>
                <a:cxnLst/>
                <a:rect l="l" t="t" r="r" b="b"/>
                <a:pathLst>
                  <a:path w="3106" h="2667" extrusionOk="0">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6430493" y="1545388"/>
                <a:ext cx="56556" cy="48080"/>
              </a:xfrm>
              <a:custGeom>
                <a:avLst/>
                <a:gdLst/>
                <a:ahLst/>
                <a:cxnLst/>
                <a:rect l="l" t="t" r="r" b="b"/>
                <a:pathLst>
                  <a:path w="3096" h="2632" extrusionOk="0">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6427132" y="1663579"/>
                <a:ext cx="56556" cy="48044"/>
              </a:xfrm>
              <a:custGeom>
                <a:avLst/>
                <a:gdLst/>
                <a:ahLst/>
                <a:cxnLst/>
                <a:rect l="l" t="t" r="r" b="b"/>
                <a:pathLst>
                  <a:path w="3096" h="2630" extrusionOk="0">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6423752" y="1781094"/>
                <a:ext cx="56556" cy="48537"/>
              </a:xfrm>
              <a:custGeom>
                <a:avLst/>
                <a:gdLst/>
                <a:ahLst/>
                <a:cxnLst/>
                <a:rect l="l" t="t" r="r" b="b"/>
                <a:pathLst>
                  <a:path w="3096" h="2657" extrusionOk="0">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6535659" y="987553"/>
                <a:ext cx="138468" cy="6083"/>
              </a:xfrm>
              <a:custGeom>
                <a:avLst/>
                <a:gdLst/>
                <a:ahLst/>
                <a:cxnLst/>
                <a:rect l="l" t="t" r="r" b="b"/>
                <a:pathLst>
                  <a:path w="7580" h="333" fill="none" extrusionOk="0">
                    <a:moveTo>
                      <a:pt x="1" y="0"/>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6534983" y="1095606"/>
                <a:ext cx="138468" cy="6101"/>
              </a:xfrm>
              <a:custGeom>
                <a:avLst/>
                <a:gdLst/>
                <a:ahLst/>
                <a:cxnLst/>
                <a:rect l="l" t="t" r="r" b="b"/>
                <a:pathLst>
                  <a:path w="7580" h="334" fill="none" extrusionOk="0">
                    <a:moveTo>
                      <a:pt x="1" y="1"/>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6534307" y="1212445"/>
                <a:ext cx="138468" cy="6101"/>
              </a:xfrm>
              <a:custGeom>
                <a:avLst/>
                <a:gdLst/>
                <a:ahLst/>
                <a:cxnLst/>
                <a:rect l="l" t="t" r="r" b="b"/>
                <a:pathLst>
                  <a:path w="7580" h="334" fill="none" extrusionOk="0">
                    <a:moveTo>
                      <a:pt x="1" y="0"/>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6520808" y="1331311"/>
                <a:ext cx="138468" cy="6101"/>
              </a:xfrm>
              <a:custGeom>
                <a:avLst/>
                <a:gdLst/>
                <a:ahLst/>
                <a:cxnLst/>
                <a:rect l="l" t="t" r="r" b="b"/>
                <a:pathLst>
                  <a:path w="7580" h="334" fill="none" extrusionOk="0">
                    <a:moveTo>
                      <a:pt x="0" y="0"/>
                    </a:moveTo>
                    <a:lnTo>
                      <a:pt x="7579"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6520132" y="1449502"/>
                <a:ext cx="138468" cy="5407"/>
              </a:xfrm>
              <a:custGeom>
                <a:avLst/>
                <a:gdLst/>
                <a:ahLst/>
                <a:cxnLst/>
                <a:rect l="l" t="t" r="r" b="b"/>
                <a:pathLst>
                  <a:path w="7580" h="296" fill="none" extrusionOk="0">
                    <a:moveTo>
                      <a:pt x="0" y="0"/>
                    </a:moveTo>
                    <a:lnTo>
                      <a:pt x="7579" y="29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3"/>
              <p:cNvSpPr/>
              <p:nvPr/>
            </p:nvSpPr>
            <p:spPr>
              <a:xfrm>
                <a:off x="6519456" y="1567693"/>
                <a:ext cx="138468" cy="5407"/>
              </a:xfrm>
              <a:custGeom>
                <a:avLst/>
                <a:gdLst/>
                <a:ahLst/>
                <a:cxnLst/>
                <a:rect l="l" t="t" r="r" b="b"/>
                <a:pathLst>
                  <a:path w="7580" h="296" fill="none" extrusionOk="0">
                    <a:moveTo>
                      <a:pt x="0" y="0"/>
                    </a:moveTo>
                    <a:lnTo>
                      <a:pt x="7579" y="29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3"/>
              <p:cNvSpPr/>
              <p:nvPr/>
            </p:nvSpPr>
            <p:spPr>
              <a:xfrm>
                <a:off x="6518780" y="1687893"/>
                <a:ext cx="138468" cy="6101"/>
              </a:xfrm>
              <a:custGeom>
                <a:avLst/>
                <a:gdLst/>
                <a:ahLst/>
                <a:cxnLst/>
                <a:rect l="l" t="t" r="r" b="b"/>
                <a:pathLst>
                  <a:path w="7580" h="334" fill="none" extrusionOk="0">
                    <a:moveTo>
                      <a:pt x="1" y="1"/>
                    </a:moveTo>
                    <a:lnTo>
                      <a:pt x="7579" y="334"/>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3"/>
              <p:cNvSpPr/>
              <p:nvPr/>
            </p:nvSpPr>
            <p:spPr>
              <a:xfrm>
                <a:off x="6518104" y="1803380"/>
                <a:ext cx="138468" cy="6101"/>
              </a:xfrm>
              <a:custGeom>
                <a:avLst/>
                <a:gdLst/>
                <a:ahLst/>
                <a:cxnLst/>
                <a:rect l="l" t="t" r="r" b="b"/>
                <a:pathLst>
                  <a:path w="7580" h="334" fill="none" extrusionOk="0">
                    <a:moveTo>
                      <a:pt x="1" y="1"/>
                    </a:moveTo>
                    <a:lnTo>
                      <a:pt x="7580" y="334"/>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6718005" y="883538"/>
                <a:ext cx="777373" cy="578806"/>
              </a:xfrm>
              <a:custGeom>
                <a:avLst/>
                <a:gdLst/>
                <a:ahLst/>
                <a:cxnLst/>
                <a:rect l="l" t="t" r="r" b="b"/>
                <a:pathLst>
                  <a:path w="42555" h="31685" extrusionOk="0">
                    <a:moveTo>
                      <a:pt x="1369" y="1"/>
                    </a:moveTo>
                    <a:lnTo>
                      <a:pt x="1" y="30021"/>
                    </a:lnTo>
                    <a:lnTo>
                      <a:pt x="40225" y="31685"/>
                    </a:lnTo>
                    <a:lnTo>
                      <a:pt x="42554" y="3106"/>
                    </a:lnTo>
                    <a:lnTo>
                      <a:pt x="1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6803113" y="1225195"/>
                <a:ext cx="586898" cy="237752"/>
              </a:xfrm>
              <a:custGeom>
                <a:avLst/>
                <a:gdLst/>
                <a:ahLst/>
                <a:cxnLst/>
                <a:rect l="l" t="t" r="r" b="b"/>
                <a:pathLst>
                  <a:path w="32128" h="13015" extrusionOk="0">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7007746" y="998934"/>
                <a:ext cx="215940" cy="212195"/>
              </a:xfrm>
              <a:custGeom>
                <a:avLst/>
                <a:gdLst/>
                <a:ahLst/>
                <a:cxnLst/>
                <a:rect l="l" t="t" r="r" b="b"/>
                <a:pathLst>
                  <a:path w="11821" h="11616" extrusionOk="0">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7007746" y="948753"/>
                <a:ext cx="230682" cy="165193"/>
              </a:xfrm>
              <a:custGeom>
                <a:avLst/>
                <a:gdLst/>
                <a:ahLst/>
                <a:cxnLst/>
                <a:rect l="l" t="t" r="r" b="b"/>
                <a:pathLst>
                  <a:path w="12628" h="9043" extrusionOk="0">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6981404" y="938103"/>
                <a:ext cx="264075" cy="156169"/>
              </a:xfrm>
              <a:custGeom>
                <a:avLst/>
                <a:gdLst/>
                <a:ahLst/>
                <a:cxnLst/>
                <a:rect l="l" t="t" r="r" b="b"/>
                <a:pathLst>
                  <a:path w="14456" h="8549" extrusionOk="0">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6928374" y="1028619"/>
                <a:ext cx="106408" cy="123744"/>
              </a:xfrm>
              <a:custGeom>
                <a:avLst/>
                <a:gdLst/>
                <a:ahLst/>
                <a:cxnLst/>
                <a:rect l="l" t="t" r="r" b="b"/>
                <a:pathLst>
                  <a:path w="5825" h="6774" extrusionOk="0">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7175898" y="1057573"/>
                <a:ext cx="66877" cy="115487"/>
              </a:xfrm>
              <a:custGeom>
                <a:avLst/>
                <a:gdLst/>
                <a:ahLst/>
                <a:cxnLst/>
                <a:rect l="l" t="t" r="r" b="b"/>
                <a:pathLst>
                  <a:path w="3661" h="6322" extrusionOk="0">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7033412" y="1140379"/>
                <a:ext cx="146560" cy="155584"/>
              </a:xfrm>
              <a:custGeom>
                <a:avLst/>
                <a:gdLst/>
                <a:ahLst/>
                <a:cxnLst/>
                <a:rect l="l" t="t" r="r" b="b"/>
                <a:pathLst>
                  <a:path w="8023" h="8517" extrusionOk="0">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6759217" y="1327932"/>
                <a:ext cx="243816" cy="164133"/>
              </a:xfrm>
              <a:custGeom>
                <a:avLst/>
                <a:gdLst/>
                <a:ahLst/>
                <a:cxnLst/>
                <a:rect l="l" t="t" r="r" b="b"/>
                <a:pathLst>
                  <a:path w="13347" h="8985" extrusionOk="0">
                    <a:moveTo>
                      <a:pt x="629" y="0"/>
                    </a:moveTo>
                    <a:lnTo>
                      <a:pt x="0" y="8504"/>
                    </a:lnTo>
                    <a:lnTo>
                      <a:pt x="12977" y="8984"/>
                    </a:lnTo>
                    <a:lnTo>
                      <a:pt x="13346" y="1036"/>
                    </a:ln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3"/>
              <p:cNvSpPr/>
              <p:nvPr/>
            </p:nvSpPr>
            <p:spPr>
              <a:xfrm>
                <a:off x="7034764" y="1346839"/>
                <a:ext cx="244492" cy="158050"/>
              </a:xfrm>
              <a:custGeom>
                <a:avLst/>
                <a:gdLst/>
                <a:ahLst/>
                <a:cxnLst/>
                <a:rect l="l" t="t" r="r" b="b"/>
                <a:pathLst>
                  <a:path w="13384" h="8652" extrusionOk="0">
                    <a:moveTo>
                      <a:pt x="259" y="1"/>
                    </a:moveTo>
                    <a:lnTo>
                      <a:pt x="0" y="8134"/>
                    </a:lnTo>
                    <a:lnTo>
                      <a:pt x="12977" y="8652"/>
                    </a:lnTo>
                    <a:lnTo>
                      <a:pt x="13383" y="666"/>
                    </a:lnTo>
                    <a:lnTo>
                      <a:pt x="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3"/>
              <p:cNvSpPr/>
              <p:nvPr/>
            </p:nvSpPr>
            <p:spPr>
              <a:xfrm>
                <a:off x="7300848" y="1359681"/>
                <a:ext cx="160754" cy="154671"/>
              </a:xfrm>
              <a:custGeom>
                <a:avLst/>
                <a:gdLst/>
                <a:ahLst/>
                <a:cxnLst/>
                <a:rect l="l" t="t" r="r" b="b"/>
                <a:pathLst>
                  <a:path w="8800" h="8467" extrusionOk="0">
                    <a:moveTo>
                      <a:pt x="666" y="0"/>
                    </a:moveTo>
                    <a:lnTo>
                      <a:pt x="0" y="7912"/>
                    </a:lnTo>
                    <a:lnTo>
                      <a:pt x="7949" y="8466"/>
                    </a:lnTo>
                    <a:lnTo>
                      <a:pt x="8799" y="666"/>
                    </a:lnTo>
                    <a:lnTo>
                      <a:pt x="6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a:off x="5821126" y="1890516"/>
                <a:ext cx="1215666" cy="958350"/>
              </a:xfrm>
              <a:custGeom>
                <a:avLst/>
                <a:gdLst/>
                <a:ahLst/>
                <a:cxnLst/>
                <a:rect l="l" t="t" r="r" b="b"/>
                <a:pathLst>
                  <a:path w="66548" h="52462" extrusionOk="0">
                    <a:moveTo>
                      <a:pt x="64515" y="0"/>
                    </a:moveTo>
                    <a:lnTo>
                      <a:pt x="1" y="1738"/>
                    </a:lnTo>
                    <a:lnTo>
                      <a:pt x="1701" y="52462"/>
                    </a:lnTo>
                    <a:lnTo>
                      <a:pt x="66548" y="43773"/>
                    </a:lnTo>
                    <a:lnTo>
                      <a:pt x="64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3"/>
              <p:cNvSpPr/>
              <p:nvPr/>
            </p:nvSpPr>
            <p:spPr>
              <a:xfrm>
                <a:off x="5869078" y="1924274"/>
                <a:ext cx="1129900" cy="872584"/>
              </a:xfrm>
              <a:custGeom>
                <a:avLst/>
                <a:gdLst/>
                <a:ahLst/>
                <a:cxnLst/>
                <a:rect l="l" t="t" r="r" b="b"/>
                <a:pathLst>
                  <a:path w="61853" h="47767" extrusionOk="0">
                    <a:moveTo>
                      <a:pt x="59745" y="1"/>
                    </a:moveTo>
                    <a:lnTo>
                      <a:pt x="1" y="3476"/>
                    </a:lnTo>
                    <a:lnTo>
                      <a:pt x="1590" y="47767"/>
                    </a:lnTo>
                    <a:lnTo>
                      <a:pt x="61853" y="40188"/>
                    </a:lnTo>
                    <a:lnTo>
                      <a:pt x="59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3"/>
              <p:cNvSpPr/>
              <p:nvPr/>
            </p:nvSpPr>
            <p:spPr>
              <a:xfrm>
                <a:off x="5896771" y="2266680"/>
                <a:ext cx="1066420" cy="530854"/>
              </a:xfrm>
              <a:custGeom>
                <a:avLst/>
                <a:gdLst/>
                <a:ahLst/>
                <a:cxnLst/>
                <a:rect l="l" t="t" r="r" b="b"/>
                <a:pathLst>
                  <a:path w="58378" h="29060" extrusionOk="0">
                    <a:moveTo>
                      <a:pt x="26804" y="1"/>
                    </a:moveTo>
                    <a:lnTo>
                      <a:pt x="1" y="29060"/>
                    </a:lnTo>
                    <a:lnTo>
                      <a:pt x="1" y="29060"/>
                    </a:lnTo>
                    <a:lnTo>
                      <a:pt x="58377" y="21740"/>
                    </a:lnTo>
                    <a:lnTo>
                      <a:pt x="341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3"/>
              <p:cNvSpPr/>
              <p:nvPr/>
            </p:nvSpPr>
            <p:spPr>
              <a:xfrm>
                <a:off x="5749535" y="2266680"/>
                <a:ext cx="636896" cy="658507"/>
              </a:xfrm>
              <a:custGeom>
                <a:avLst/>
                <a:gdLst/>
                <a:ahLst/>
                <a:cxnLst/>
                <a:rect l="l" t="t" r="r" b="b"/>
                <a:pathLst>
                  <a:path w="34865" h="36048" extrusionOk="0">
                    <a:moveTo>
                      <a:pt x="33607" y="1"/>
                    </a:moveTo>
                    <a:lnTo>
                      <a:pt x="1" y="33459"/>
                    </a:lnTo>
                    <a:lnTo>
                      <a:pt x="3070" y="36047"/>
                    </a:lnTo>
                    <a:lnTo>
                      <a:pt x="348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3"/>
              <p:cNvSpPr/>
              <p:nvPr/>
            </p:nvSpPr>
            <p:spPr>
              <a:xfrm>
                <a:off x="6778799" y="2134314"/>
                <a:ext cx="104015" cy="515326"/>
              </a:xfrm>
              <a:custGeom>
                <a:avLst/>
                <a:gdLst/>
                <a:ahLst/>
                <a:cxnLst/>
                <a:rect l="l" t="t" r="r" b="b"/>
                <a:pathLst>
                  <a:path w="5694" h="28210" extrusionOk="0">
                    <a:moveTo>
                      <a:pt x="4215" y="1"/>
                    </a:moveTo>
                    <a:lnTo>
                      <a:pt x="0" y="28209"/>
                    </a:lnTo>
                    <a:lnTo>
                      <a:pt x="1960" y="28172"/>
                    </a:lnTo>
                    <a:lnTo>
                      <a:pt x="5694"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3"/>
              <p:cNvSpPr/>
              <p:nvPr/>
            </p:nvSpPr>
            <p:spPr>
              <a:xfrm>
                <a:off x="6740292" y="2199821"/>
                <a:ext cx="81071" cy="301231"/>
              </a:xfrm>
              <a:custGeom>
                <a:avLst/>
                <a:gdLst/>
                <a:ahLst/>
                <a:cxnLst/>
                <a:rect l="l" t="t" r="r" b="b"/>
                <a:pathLst>
                  <a:path w="4438" h="16490" extrusionOk="0">
                    <a:moveTo>
                      <a:pt x="4437" y="1"/>
                    </a:moveTo>
                    <a:lnTo>
                      <a:pt x="3032" y="75"/>
                    </a:lnTo>
                    <a:lnTo>
                      <a:pt x="1" y="16490"/>
                    </a:lnTo>
                    <a:lnTo>
                      <a:pt x="1" y="16490"/>
                    </a:lnTo>
                    <a:lnTo>
                      <a:pt x="1886" y="16342"/>
                    </a:lnTo>
                    <a:lnTo>
                      <a:pt x="4437"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3"/>
              <p:cNvSpPr/>
              <p:nvPr/>
            </p:nvSpPr>
            <p:spPr>
              <a:xfrm>
                <a:off x="6041980" y="2232246"/>
                <a:ext cx="36480" cy="262047"/>
              </a:xfrm>
              <a:custGeom>
                <a:avLst/>
                <a:gdLst/>
                <a:ahLst/>
                <a:cxnLst/>
                <a:rect l="l" t="t" r="r" b="b"/>
                <a:pathLst>
                  <a:path w="1997" h="14345" extrusionOk="0">
                    <a:moveTo>
                      <a:pt x="0" y="0"/>
                    </a:moveTo>
                    <a:lnTo>
                      <a:pt x="703" y="14345"/>
                    </a:lnTo>
                    <a:lnTo>
                      <a:pt x="1997" y="14345"/>
                    </a:lnTo>
                    <a:lnTo>
                      <a:pt x="1405" y="0"/>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3"/>
              <p:cNvSpPr/>
              <p:nvPr/>
            </p:nvSpPr>
            <p:spPr>
              <a:xfrm>
                <a:off x="5973093" y="2232922"/>
                <a:ext cx="49998" cy="418070"/>
              </a:xfrm>
              <a:custGeom>
                <a:avLst/>
                <a:gdLst/>
                <a:ahLst/>
                <a:cxnLst/>
                <a:rect l="l" t="t" r="r" b="b"/>
                <a:pathLst>
                  <a:path w="2737" h="22886" extrusionOk="0">
                    <a:moveTo>
                      <a:pt x="0" y="0"/>
                    </a:moveTo>
                    <a:lnTo>
                      <a:pt x="1220" y="22885"/>
                    </a:lnTo>
                    <a:lnTo>
                      <a:pt x="2736" y="22885"/>
                    </a:lnTo>
                    <a:lnTo>
                      <a:pt x="1553" y="0"/>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3"/>
              <p:cNvSpPr/>
              <p:nvPr/>
            </p:nvSpPr>
            <p:spPr>
              <a:xfrm>
                <a:off x="6391821" y="2134314"/>
                <a:ext cx="545705" cy="272862"/>
              </a:xfrm>
              <a:custGeom>
                <a:avLst/>
                <a:gdLst/>
                <a:ahLst/>
                <a:cxnLst/>
                <a:rect l="l" t="t" r="r" b="b"/>
                <a:pathLst>
                  <a:path w="29873" h="14937" extrusionOk="0">
                    <a:moveTo>
                      <a:pt x="29872" y="1"/>
                    </a:moveTo>
                    <a:lnTo>
                      <a:pt x="0" y="2219"/>
                    </a:lnTo>
                    <a:lnTo>
                      <a:pt x="1331" y="14937"/>
                    </a:lnTo>
                    <a:lnTo>
                      <a:pt x="29761" y="12829"/>
                    </a:lnTo>
                    <a:lnTo>
                      <a:pt x="298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3"/>
              <p:cNvSpPr/>
              <p:nvPr/>
            </p:nvSpPr>
            <p:spPr>
              <a:xfrm>
                <a:off x="6282398" y="2320716"/>
                <a:ext cx="545723" cy="272862"/>
              </a:xfrm>
              <a:custGeom>
                <a:avLst/>
                <a:gdLst/>
                <a:ahLst/>
                <a:cxnLst/>
                <a:rect l="l" t="t" r="r" b="b"/>
                <a:pathLst>
                  <a:path w="29874" h="14937" extrusionOk="0">
                    <a:moveTo>
                      <a:pt x="29873" y="0"/>
                    </a:moveTo>
                    <a:lnTo>
                      <a:pt x="1" y="2219"/>
                    </a:lnTo>
                    <a:lnTo>
                      <a:pt x="1332" y="14937"/>
                    </a:lnTo>
                    <a:lnTo>
                      <a:pt x="29725" y="12829"/>
                    </a:lnTo>
                    <a:lnTo>
                      <a:pt x="29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3"/>
              <p:cNvSpPr/>
              <p:nvPr/>
            </p:nvSpPr>
            <p:spPr>
              <a:xfrm>
                <a:off x="5903530" y="2055289"/>
                <a:ext cx="455208" cy="234372"/>
              </a:xfrm>
              <a:custGeom>
                <a:avLst/>
                <a:gdLst/>
                <a:ahLst/>
                <a:cxnLst/>
                <a:rect l="l" t="t" r="r" b="b"/>
                <a:pathLst>
                  <a:path w="24919" h="12830" extrusionOk="0">
                    <a:moveTo>
                      <a:pt x="24327" y="1"/>
                    </a:moveTo>
                    <a:lnTo>
                      <a:pt x="0" y="1739"/>
                    </a:lnTo>
                    <a:lnTo>
                      <a:pt x="592" y="12830"/>
                    </a:lnTo>
                    <a:lnTo>
                      <a:pt x="24918" y="11203"/>
                    </a:lnTo>
                    <a:lnTo>
                      <a:pt x="24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3"/>
              <p:cNvSpPr/>
              <p:nvPr/>
            </p:nvSpPr>
            <p:spPr>
              <a:xfrm>
                <a:off x="5920410" y="2571949"/>
                <a:ext cx="345804" cy="155347"/>
              </a:xfrm>
              <a:custGeom>
                <a:avLst/>
                <a:gdLst/>
                <a:ahLst/>
                <a:cxnLst/>
                <a:rect l="l" t="t" r="r" b="b"/>
                <a:pathLst>
                  <a:path w="18930" h="8504" extrusionOk="0">
                    <a:moveTo>
                      <a:pt x="18671" y="1"/>
                    </a:moveTo>
                    <a:lnTo>
                      <a:pt x="1" y="925"/>
                    </a:lnTo>
                    <a:lnTo>
                      <a:pt x="259" y="8504"/>
                    </a:lnTo>
                    <a:lnTo>
                      <a:pt x="18929" y="7653"/>
                    </a:lnTo>
                    <a:lnTo>
                      <a:pt x="18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3"/>
              <p:cNvSpPr/>
              <p:nvPr/>
            </p:nvSpPr>
            <p:spPr>
              <a:xfrm>
                <a:off x="6993552" y="1864174"/>
                <a:ext cx="877991" cy="735486"/>
              </a:xfrm>
              <a:custGeom>
                <a:avLst/>
                <a:gdLst/>
                <a:ahLst/>
                <a:cxnLst/>
                <a:rect l="l" t="t" r="r" b="b"/>
                <a:pathLst>
                  <a:path w="48063" h="40262" extrusionOk="0">
                    <a:moveTo>
                      <a:pt x="47323" y="0"/>
                    </a:moveTo>
                    <a:lnTo>
                      <a:pt x="1" y="1442"/>
                    </a:lnTo>
                    <a:lnTo>
                      <a:pt x="1775" y="40261"/>
                    </a:lnTo>
                    <a:lnTo>
                      <a:pt x="48063" y="34716"/>
                    </a:lnTo>
                    <a:lnTo>
                      <a:pt x="47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3"/>
              <p:cNvSpPr/>
              <p:nvPr/>
            </p:nvSpPr>
            <p:spPr>
              <a:xfrm>
                <a:off x="7050291" y="1899284"/>
                <a:ext cx="792207" cy="663896"/>
              </a:xfrm>
              <a:custGeom>
                <a:avLst/>
                <a:gdLst/>
                <a:ahLst/>
                <a:cxnLst/>
                <a:rect l="l" t="t" r="r" b="b"/>
                <a:pathLst>
                  <a:path w="43367" h="36343" extrusionOk="0">
                    <a:moveTo>
                      <a:pt x="42701" y="1"/>
                    </a:moveTo>
                    <a:lnTo>
                      <a:pt x="0" y="1295"/>
                    </a:lnTo>
                    <a:lnTo>
                      <a:pt x="1590" y="36343"/>
                    </a:lnTo>
                    <a:lnTo>
                      <a:pt x="43367" y="31352"/>
                    </a:lnTo>
                    <a:lnTo>
                      <a:pt x="427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3"/>
              <p:cNvSpPr/>
              <p:nvPr/>
            </p:nvSpPr>
            <p:spPr>
              <a:xfrm>
                <a:off x="7467667" y="1959403"/>
                <a:ext cx="326221" cy="493022"/>
              </a:xfrm>
              <a:custGeom>
                <a:avLst/>
                <a:gdLst/>
                <a:ahLst/>
                <a:cxnLst/>
                <a:rect l="l" t="t" r="r" b="b"/>
                <a:pathLst>
                  <a:path w="17858" h="26989" extrusionOk="0">
                    <a:moveTo>
                      <a:pt x="16933" y="0"/>
                    </a:moveTo>
                    <a:lnTo>
                      <a:pt x="0" y="776"/>
                    </a:lnTo>
                    <a:lnTo>
                      <a:pt x="592" y="26989"/>
                    </a:lnTo>
                    <a:lnTo>
                      <a:pt x="17857" y="25584"/>
                    </a:lnTo>
                    <a:lnTo>
                      <a:pt x="16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3"/>
              <p:cNvSpPr/>
              <p:nvPr/>
            </p:nvSpPr>
            <p:spPr>
              <a:xfrm>
                <a:off x="7338662" y="2075566"/>
                <a:ext cx="107413" cy="80377"/>
              </a:xfrm>
              <a:custGeom>
                <a:avLst/>
                <a:gdLst/>
                <a:ahLst/>
                <a:cxnLst/>
                <a:rect l="l" t="t" r="r" b="b"/>
                <a:pathLst>
                  <a:path w="5880" h="4400" extrusionOk="0">
                    <a:moveTo>
                      <a:pt x="5768" y="0"/>
                    </a:moveTo>
                    <a:lnTo>
                      <a:pt x="1" y="333"/>
                    </a:lnTo>
                    <a:lnTo>
                      <a:pt x="186" y="4400"/>
                    </a:lnTo>
                    <a:lnTo>
                      <a:pt x="5879" y="4104"/>
                    </a:lnTo>
                    <a:lnTo>
                      <a:pt x="5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3"/>
              <p:cNvSpPr/>
              <p:nvPr/>
            </p:nvSpPr>
            <p:spPr>
              <a:xfrm>
                <a:off x="7209675" y="1978310"/>
                <a:ext cx="106719" cy="84432"/>
              </a:xfrm>
              <a:custGeom>
                <a:avLst/>
                <a:gdLst/>
                <a:ahLst/>
                <a:cxnLst/>
                <a:rect l="l" t="t" r="r" b="b"/>
                <a:pathLst>
                  <a:path w="5842" h="4622" extrusionOk="0">
                    <a:moveTo>
                      <a:pt x="5583" y="0"/>
                    </a:moveTo>
                    <a:lnTo>
                      <a:pt x="0" y="74"/>
                    </a:lnTo>
                    <a:lnTo>
                      <a:pt x="222" y="4622"/>
                    </a:lnTo>
                    <a:lnTo>
                      <a:pt x="5842" y="4326"/>
                    </a:lnTo>
                    <a:lnTo>
                      <a:pt x="5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3"/>
              <p:cNvSpPr/>
              <p:nvPr/>
            </p:nvSpPr>
            <p:spPr>
              <a:xfrm>
                <a:off x="7215082" y="2082982"/>
                <a:ext cx="106719" cy="78368"/>
              </a:xfrm>
              <a:custGeom>
                <a:avLst/>
                <a:gdLst/>
                <a:ahLst/>
                <a:cxnLst/>
                <a:rect l="l" t="t" r="r" b="b"/>
                <a:pathLst>
                  <a:path w="5842" h="4290" extrusionOk="0">
                    <a:moveTo>
                      <a:pt x="5620" y="1"/>
                    </a:moveTo>
                    <a:lnTo>
                      <a:pt x="0" y="333"/>
                    </a:lnTo>
                    <a:lnTo>
                      <a:pt x="222" y="4289"/>
                    </a:lnTo>
                    <a:lnTo>
                      <a:pt x="5842" y="4031"/>
                    </a:lnTo>
                    <a:lnTo>
                      <a:pt x="56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3"/>
              <p:cNvSpPr/>
              <p:nvPr/>
            </p:nvSpPr>
            <p:spPr>
              <a:xfrm>
                <a:off x="7220471" y="2182266"/>
                <a:ext cx="107413" cy="83756"/>
              </a:xfrm>
              <a:custGeom>
                <a:avLst/>
                <a:gdLst/>
                <a:ahLst/>
                <a:cxnLst/>
                <a:rect l="l" t="t" r="r" b="b"/>
                <a:pathLst>
                  <a:path w="5880" h="4585" extrusionOk="0">
                    <a:moveTo>
                      <a:pt x="5621" y="0"/>
                    </a:moveTo>
                    <a:lnTo>
                      <a:pt x="1" y="333"/>
                    </a:lnTo>
                    <a:lnTo>
                      <a:pt x="186" y="4585"/>
                    </a:lnTo>
                    <a:lnTo>
                      <a:pt x="5879" y="4326"/>
                    </a:lnTo>
                    <a:lnTo>
                      <a:pt x="56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3"/>
              <p:cNvSpPr/>
              <p:nvPr/>
            </p:nvSpPr>
            <p:spPr>
              <a:xfrm>
                <a:off x="7225202" y="2286263"/>
                <a:ext cx="113478" cy="186420"/>
              </a:xfrm>
              <a:custGeom>
                <a:avLst/>
                <a:gdLst/>
                <a:ahLst/>
                <a:cxnLst/>
                <a:rect l="l" t="t" r="r" b="b"/>
                <a:pathLst>
                  <a:path w="6212" h="10205" extrusionOk="0">
                    <a:moveTo>
                      <a:pt x="5694" y="1"/>
                    </a:moveTo>
                    <a:lnTo>
                      <a:pt x="1" y="371"/>
                    </a:lnTo>
                    <a:lnTo>
                      <a:pt x="518" y="10205"/>
                    </a:lnTo>
                    <a:lnTo>
                      <a:pt x="6212" y="9687"/>
                    </a:lnTo>
                    <a:lnTo>
                      <a:pt x="56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3"/>
              <p:cNvSpPr/>
              <p:nvPr/>
            </p:nvSpPr>
            <p:spPr>
              <a:xfrm>
                <a:off x="7114446" y="2090417"/>
                <a:ext cx="83756" cy="76340"/>
              </a:xfrm>
              <a:custGeom>
                <a:avLst/>
                <a:gdLst/>
                <a:ahLst/>
                <a:cxnLst/>
                <a:rect l="l" t="t" r="r" b="b"/>
                <a:pathLst>
                  <a:path w="4585" h="4179" extrusionOk="0">
                    <a:moveTo>
                      <a:pt x="4363" y="0"/>
                    </a:moveTo>
                    <a:lnTo>
                      <a:pt x="1" y="296"/>
                    </a:lnTo>
                    <a:lnTo>
                      <a:pt x="148" y="4178"/>
                    </a:lnTo>
                    <a:lnTo>
                      <a:pt x="4585" y="3956"/>
                    </a:lnTo>
                    <a:lnTo>
                      <a:pt x="43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3"/>
              <p:cNvSpPr/>
              <p:nvPr/>
            </p:nvSpPr>
            <p:spPr>
              <a:xfrm>
                <a:off x="7118502" y="2189701"/>
                <a:ext cx="85784" cy="81729"/>
              </a:xfrm>
              <a:custGeom>
                <a:avLst/>
                <a:gdLst/>
                <a:ahLst/>
                <a:cxnLst/>
                <a:rect l="l" t="t" r="r" b="b"/>
                <a:pathLst>
                  <a:path w="4696" h="4474" extrusionOk="0">
                    <a:moveTo>
                      <a:pt x="4474" y="0"/>
                    </a:moveTo>
                    <a:lnTo>
                      <a:pt x="0" y="259"/>
                    </a:lnTo>
                    <a:lnTo>
                      <a:pt x="185" y="4474"/>
                    </a:lnTo>
                    <a:lnTo>
                      <a:pt x="4696" y="4252"/>
                    </a:lnTo>
                    <a:lnTo>
                      <a:pt x="4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3"/>
              <p:cNvSpPr/>
              <p:nvPr/>
            </p:nvSpPr>
            <p:spPr>
              <a:xfrm>
                <a:off x="7348800" y="2279522"/>
                <a:ext cx="104691" cy="181689"/>
              </a:xfrm>
              <a:custGeom>
                <a:avLst/>
                <a:gdLst/>
                <a:ahLst/>
                <a:cxnLst/>
                <a:rect l="l" t="t" r="r" b="b"/>
                <a:pathLst>
                  <a:path w="5731" h="9946" extrusionOk="0">
                    <a:moveTo>
                      <a:pt x="5509" y="0"/>
                    </a:moveTo>
                    <a:lnTo>
                      <a:pt x="0" y="333"/>
                    </a:lnTo>
                    <a:lnTo>
                      <a:pt x="481" y="9945"/>
                    </a:lnTo>
                    <a:lnTo>
                      <a:pt x="5731" y="9465"/>
                    </a:lnTo>
                    <a:lnTo>
                      <a:pt x="5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3"/>
              <p:cNvSpPr/>
              <p:nvPr/>
            </p:nvSpPr>
            <p:spPr>
              <a:xfrm>
                <a:off x="7343393" y="2174831"/>
                <a:ext cx="105385" cy="85127"/>
              </a:xfrm>
              <a:custGeom>
                <a:avLst/>
                <a:gdLst/>
                <a:ahLst/>
                <a:cxnLst/>
                <a:rect l="l" t="t" r="r" b="b"/>
                <a:pathLst>
                  <a:path w="5769" h="4660" extrusionOk="0">
                    <a:moveTo>
                      <a:pt x="5657" y="1"/>
                    </a:moveTo>
                    <a:lnTo>
                      <a:pt x="1" y="333"/>
                    </a:lnTo>
                    <a:lnTo>
                      <a:pt x="222" y="4659"/>
                    </a:lnTo>
                    <a:lnTo>
                      <a:pt x="5768" y="4400"/>
                    </a:lnTo>
                    <a:lnTo>
                      <a:pt x="5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3"/>
              <p:cNvSpPr/>
              <p:nvPr/>
            </p:nvSpPr>
            <p:spPr>
              <a:xfrm>
                <a:off x="7123233" y="2293698"/>
                <a:ext cx="92543" cy="187772"/>
              </a:xfrm>
              <a:custGeom>
                <a:avLst/>
                <a:gdLst/>
                <a:ahLst/>
                <a:cxnLst/>
                <a:rect l="l" t="t" r="r" b="b"/>
                <a:pathLst>
                  <a:path w="5066" h="10279" extrusionOk="0">
                    <a:moveTo>
                      <a:pt x="4511" y="1"/>
                    </a:moveTo>
                    <a:lnTo>
                      <a:pt x="0" y="296"/>
                    </a:lnTo>
                    <a:lnTo>
                      <a:pt x="444" y="10278"/>
                    </a:lnTo>
                    <a:lnTo>
                      <a:pt x="5065" y="9872"/>
                    </a:lnTo>
                    <a:lnTo>
                      <a:pt x="4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3"/>
              <p:cNvSpPr/>
              <p:nvPr/>
            </p:nvSpPr>
            <p:spPr>
              <a:xfrm>
                <a:off x="7109039" y="1979661"/>
                <a:ext cx="83775" cy="87812"/>
              </a:xfrm>
              <a:custGeom>
                <a:avLst/>
                <a:gdLst/>
                <a:ahLst/>
                <a:cxnLst/>
                <a:rect l="l" t="t" r="r" b="b"/>
                <a:pathLst>
                  <a:path w="4586" h="4807" extrusionOk="0">
                    <a:moveTo>
                      <a:pt x="4326" y="0"/>
                    </a:moveTo>
                    <a:lnTo>
                      <a:pt x="1" y="37"/>
                    </a:lnTo>
                    <a:lnTo>
                      <a:pt x="223" y="4806"/>
                    </a:lnTo>
                    <a:lnTo>
                      <a:pt x="4585" y="4585"/>
                    </a:lnTo>
                    <a:lnTo>
                      <a:pt x="4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3"/>
              <p:cNvSpPr/>
              <p:nvPr/>
            </p:nvSpPr>
            <p:spPr>
              <a:xfrm>
                <a:off x="7333273" y="1976958"/>
                <a:ext cx="110098" cy="79701"/>
              </a:xfrm>
              <a:custGeom>
                <a:avLst/>
                <a:gdLst/>
                <a:ahLst/>
                <a:cxnLst/>
                <a:rect l="l" t="t" r="r" b="b"/>
                <a:pathLst>
                  <a:path w="6027" h="4363" extrusionOk="0">
                    <a:moveTo>
                      <a:pt x="5915" y="0"/>
                    </a:moveTo>
                    <a:lnTo>
                      <a:pt x="0" y="74"/>
                    </a:lnTo>
                    <a:lnTo>
                      <a:pt x="222" y="4363"/>
                    </a:lnTo>
                    <a:lnTo>
                      <a:pt x="6026" y="4067"/>
                    </a:lnTo>
                    <a:lnTo>
                      <a:pt x="5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3"/>
              <p:cNvSpPr/>
              <p:nvPr/>
            </p:nvSpPr>
            <p:spPr>
              <a:xfrm>
                <a:off x="7479139" y="2038410"/>
                <a:ext cx="299203" cy="359998"/>
              </a:xfrm>
              <a:custGeom>
                <a:avLst/>
                <a:gdLst/>
                <a:ahLst/>
                <a:cxnLst/>
                <a:rect l="l" t="t" r="r" b="b"/>
                <a:pathLst>
                  <a:path w="16379" h="19707" extrusionOk="0">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3"/>
              <p:cNvSpPr/>
              <p:nvPr/>
            </p:nvSpPr>
            <p:spPr>
              <a:xfrm>
                <a:off x="7529119" y="2315984"/>
                <a:ext cx="241131" cy="47970"/>
              </a:xfrm>
              <a:custGeom>
                <a:avLst/>
                <a:gdLst/>
                <a:ahLst/>
                <a:cxnLst/>
                <a:rect l="l" t="t" r="r" b="b"/>
                <a:pathLst>
                  <a:path w="13200" h="2626" extrusionOk="0">
                    <a:moveTo>
                      <a:pt x="13199" y="1"/>
                    </a:moveTo>
                    <a:lnTo>
                      <a:pt x="296" y="1258"/>
                    </a:lnTo>
                    <a:lnTo>
                      <a:pt x="1" y="2626"/>
                    </a:lnTo>
                    <a:lnTo>
                      <a:pt x="12940" y="1258"/>
                    </a:ln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3"/>
              <p:cNvSpPr/>
              <p:nvPr/>
            </p:nvSpPr>
            <p:spPr>
              <a:xfrm>
                <a:off x="7539257" y="2349761"/>
                <a:ext cx="222882" cy="45943"/>
              </a:xfrm>
              <a:custGeom>
                <a:avLst/>
                <a:gdLst/>
                <a:ahLst/>
                <a:cxnLst/>
                <a:rect l="l" t="t" r="r" b="b"/>
                <a:pathLst>
                  <a:path w="12201" h="2515" extrusionOk="0">
                    <a:moveTo>
                      <a:pt x="12200" y="0"/>
                    </a:moveTo>
                    <a:lnTo>
                      <a:pt x="259" y="1368"/>
                    </a:lnTo>
                    <a:lnTo>
                      <a:pt x="0" y="2514"/>
                    </a:lnTo>
                    <a:lnTo>
                      <a:pt x="11979" y="1257"/>
                    </a:lnTo>
                    <a:lnTo>
                      <a:pt x="12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3"/>
              <p:cNvSpPr/>
              <p:nvPr/>
            </p:nvSpPr>
            <p:spPr>
              <a:xfrm>
                <a:off x="5133610" y="3063618"/>
                <a:ext cx="1381133" cy="432246"/>
              </a:xfrm>
              <a:custGeom>
                <a:avLst/>
                <a:gdLst/>
                <a:ahLst/>
                <a:cxnLst/>
                <a:rect l="l" t="t" r="r" b="b"/>
                <a:pathLst>
                  <a:path w="75606" h="23662" extrusionOk="0">
                    <a:moveTo>
                      <a:pt x="42813" y="0"/>
                    </a:moveTo>
                    <a:lnTo>
                      <a:pt x="1" y="7801"/>
                    </a:lnTo>
                    <a:lnTo>
                      <a:pt x="28579" y="23661"/>
                    </a:lnTo>
                    <a:lnTo>
                      <a:pt x="75606" y="14308"/>
                    </a:lnTo>
                    <a:lnTo>
                      <a:pt x="4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3"/>
              <p:cNvSpPr/>
              <p:nvPr/>
            </p:nvSpPr>
            <p:spPr>
              <a:xfrm>
                <a:off x="5649594" y="3324971"/>
                <a:ext cx="865149" cy="1280515"/>
              </a:xfrm>
              <a:custGeom>
                <a:avLst/>
                <a:gdLst/>
                <a:ahLst/>
                <a:cxnLst/>
                <a:rect l="l" t="t" r="r" b="b"/>
                <a:pathLst>
                  <a:path w="47360" h="70098" extrusionOk="0">
                    <a:moveTo>
                      <a:pt x="47360" y="1"/>
                    </a:moveTo>
                    <a:lnTo>
                      <a:pt x="333" y="9354"/>
                    </a:lnTo>
                    <a:lnTo>
                      <a:pt x="0" y="70097"/>
                    </a:lnTo>
                    <a:lnTo>
                      <a:pt x="47027" y="55346"/>
                    </a:lnTo>
                    <a:lnTo>
                      <a:pt x="47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3"/>
              <p:cNvSpPr/>
              <p:nvPr/>
            </p:nvSpPr>
            <p:spPr>
              <a:xfrm>
                <a:off x="5127545" y="3206123"/>
                <a:ext cx="528150" cy="1399364"/>
              </a:xfrm>
              <a:custGeom>
                <a:avLst/>
                <a:gdLst/>
                <a:ahLst/>
                <a:cxnLst/>
                <a:rect l="l" t="t" r="r" b="b"/>
                <a:pathLst>
                  <a:path w="28912" h="76604" extrusionOk="0">
                    <a:moveTo>
                      <a:pt x="333" y="0"/>
                    </a:moveTo>
                    <a:lnTo>
                      <a:pt x="0" y="56380"/>
                    </a:lnTo>
                    <a:lnTo>
                      <a:pt x="28578" y="76603"/>
                    </a:lnTo>
                    <a:lnTo>
                      <a:pt x="28911" y="15860"/>
                    </a:lnTo>
                    <a:lnTo>
                      <a:pt x="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3"/>
              <p:cNvSpPr/>
              <p:nvPr/>
            </p:nvSpPr>
            <p:spPr>
              <a:xfrm>
                <a:off x="5653649" y="3636999"/>
                <a:ext cx="859066" cy="191151"/>
              </a:xfrm>
              <a:custGeom>
                <a:avLst/>
                <a:gdLst/>
                <a:ahLst/>
                <a:cxnLst/>
                <a:rect l="l" t="t" r="r" b="b"/>
                <a:pathLst>
                  <a:path w="47027" h="10464" fill="none" extrusionOk="0">
                    <a:moveTo>
                      <a:pt x="0" y="10463"/>
                    </a:moveTo>
                    <a:lnTo>
                      <a:pt x="47027" y="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3"/>
              <p:cNvSpPr/>
              <p:nvPr/>
            </p:nvSpPr>
            <p:spPr>
              <a:xfrm>
                <a:off x="5664445" y="3967933"/>
                <a:ext cx="841529" cy="212067"/>
              </a:xfrm>
              <a:custGeom>
                <a:avLst/>
                <a:gdLst/>
                <a:ahLst/>
                <a:cxnLst/>
                <a:rect l="l" t="t" r="r" b="b"/>
                <a:pathLst>
                  <a:path w="46067" h="11609" fill="none" extrusionOk="0">
                    <a:moveTo>
                      <a:pt x="1" y="11609"/>
                    </a:moveTo>
                    <a:lnTo>
                      <a:pt x="46066" y="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3"/>
              <p:cNvSpPr/>
              <p:nvPr/>
            </p:nvSpPr>
            <p:spPr>
              <a:xfrm>
                <a:off x="5649594" y="3495846"/>
                <a:ext cx="6101" cy="1100854"/>
              </a:xfrm>
              <a:custGeom>
                <a:avLst/>
                <a:gdLst/>
                <a:ahLst/>
                <a:cxnLst/>
                <a:rect l="l" t="t" r="r" b="b"/>
                <a:pathLst>
                  <a:path w="334" h="60263" fill="none" extrusionOk="0">
                    <a:moveTo>
                      <a:pt x="333" y="0"/>
                    </a:moveTo>
                    <a:lnTo>
                      <a:pt x="0" y="60263"/>
                    </a:lnTo>
                  </a:path>
                </a:pathLst>
              </a:custGeom>
              <a:noFill/>
              <a:ln w="83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3"/>
              <p:cNvSpPr/>
              <p:nvPr/>
            </p:nvSpPr>
            <p:spPr>
              <a:xfrm>
                <a:off x="5648918" y="3438431"/>
                <a:ext cx="859742" cy="1166380"/>
              </a:xfrm>
              <a:custGeom>
                <a:avLst/>
                <a:gdLst/>
                <a:ahLst/>
                <a:cxnLst/>
                <a:rect l="l" t="t" r="r" b="b"/>
                <a:pathLst>
                  <a:path w="47064" h="63850" extrusionOk="0">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3"/>
              <p:cNvSpPr/>
              <p:nvPr/>
            </p:nvSpPr>
            <p:spPr>
              <a:xfrm>
                <a:off x="5953510" y="3371572"/>
                <a:ext cx="326203" cy="107413"/>
              </a:xfrm>
              <a:custGeom>
                <a:avLst/>
                <a:gdLst/>
                <a:ahLst/>
                <a:cxnLst/>
                <a:rect l="l" t="t" r="r" b="b"/>
                <a:pathLst>
                  <a:path w="17857" h="5880" extrusionOk="0">
                    <a:moveTo>
                      <a:pt x="17857" y="1"/>
                    </a:moveTo>
                    <a:lnTo>
                      <a:pt x="0" y="3550"/>
                    </a:lnTo>
                    <a:lnTo>
                      <a:pt x="1627" y="5879"/>
                    </a:lnTo>
                    <a:lnTo>
                      <a:pt x="16896" y="2995"/>
                    </a:lnTo>
                    <a:lnTo>
                      <a:pt x="17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3"/>
              <p:cNvSpPr/>
              <p:nvPr/>
            </p:nvSpPr>
            <p:spPr>
              <a:xfrm>
                <a:off x="5969714" y="3689006"/>
                <a:ext cx="326221" cy="116181"/>
              </a:xfrm>
              <a:custGeom>
                <a:avLst/>
                <a:gdLst/>
                <a:ahLst/>
                <a:cxnLst/>
                <a:rect l="l" t="t" r="r" b="b"/>
                <a:pathLst>
                  <a:path w="17858" h="6360" extrusionOk="0">
                    <a:moveTo>
                      <a:pt x="17857" y="0"/>
                    </a:moveTo>
                    <a:lnTo>
                      <a:pt x="0" y="4030"/>
                    </a:lnTo>
                    <a:lnTo>
                      <a:pt x="1627" y="6359"/>
                    </a:lnTo>
                    <a:lnTo>
                      <a:pt x="17081" y="2773"/>
                    </a:lnTo>
                    <a:lnTo>
                      <a:pt x="17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3"/>
              <p:cNvSpPr/>
              <p:nvPr/>
            </p:nvSpPr>
            <p:spPr>
              <a:xfrm>
                <a:off x="6007527" y="4017218"/>
                <a:ext cx="326221" cy="124292"/>
              </a:xfrm>
              <a:custGeom>
                <a:avLst/>
                <a:gdLst/>
                <a:ahLst/>
                <a:cxnLst/>
                <a:rect l="l" t="t" r="r" b="b"/>
                <a:pathLst>
                  <a:path w="17858" h="6804" extrusionOk="0">
                    <a:moveTo>
                      <a:pt x="17858" y="1"/>
                    </a:moveTo>
                    <a:lnTo>
                      <a:pt x="1" y="4474"/>
                    </a:lnTo>
                    <a:lnTo>
                      <a:pt x="1627" y="6803"/>
                    </a:lnTo>
                    <a:lnTo>
                      <a:pt x="17007" y="3180"/>
                    </a:lnTo>
                    <a:lnTo>
                      <a:pt x="17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3"/>
              <p:cNvSpPr/>
              <p:nvPr/>
            </p:nvSpPr>
            <p:spPr>
              <a:xfrm>
                <a:off x="5133610" y="3242585"/>
                <a:ext cx="522085" cy="312703"/>
              </a:xfrm>
              <a:custGeom>
                <a:avLst/>
                <a:gdLst/>
                <a:ahLst/>
                <a:cxnLst/>
                <a:rect l="l" t="t" r="r" b="b"/>
                <a:pathLst>
                  <a:path w="28580" h="17118" fill="none" extrusionOk="0">
                    <a:moveTo>
                      <a:pt x="1" y="0"/>
                    </a:moveTo>
                    <a:lnTo>
                      <a:pt x="28579" y="17118"/>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3"/>
              <p:cNvSpPr/>
              <p:nvPr/>
            </p:nvSpPr>
            <p:spPr>
              <a:xfrm>
                <a:off x="5126869" y="3387793"/>
                <a:ext cx="528826" cy="1217693"/>
              </a:xfrm>
              <a:custGeom>
                <a:avLst/>
                <a:gdLst/>
                <a:ahLst/>
                <a:cxnLst/>
                <a:rect l="l" t="t" r="r" b="b"/>
                <a:pathLst>
                  <a:path w="28949" h="66659" extrusionOk="0">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3"/>
              <p:cNvSpPr/>
              <p:nvPr/>
            </p:nvSpPr>
            <p:spPr>
              <a:xfrm>
                <a:off x="5162655" y="3387793"/>
                <a:ext cx="428190" cy="1090040"/>
              </a:xfrm>
              <a:custGeom>
                <a:avLst/>
                <a:gdLst/>
                <a:ahLst/>
                <a:cxnLst/>
                <a:rect l="l" t="t" r="r" b="b"/>
                <a:pathLst>
                  <a:path w="23440" h="59671" fill="none" extrusionOk="0">
                    <a:moveTo>
                      <a:pt x="0" y="0"/>
                    </a:moveTo>
                    <a:lnTo>
                      <a:pt x="0" y="44328"/>
                    </a:lnTo>
                    <a:lnTo>
                      <a:pt x="23440" y="59671"/>
                    </a:lnTo>
                    <a:lnTo>
                      <a:pt x="23440" y="13494"/>
                    </a:lnTo>
                    <a:lnTo>
                      <a:pt x="0"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3"/>
              <p:cNvSpPr/>
              <p:nvPr/>
            </p:nvSpPr>
            <p:spPr>
              <a:xfrm>
                <a:off x="5297725" y="2267356"/>
                <a:ext cx="928647" cy="224252"/>
              </a:xfrm>
              <a:custGeom>
                <a:avLst/>
                <a:gdLst/>
                <a:ahLst/>
                <a:cxnLst/>
                <a:rect l="l" t="t" r="r" b="b"/>
                <a:pathLst>
                  <a:path w="50836" h="12276" extrusionOk="0">
                    <a:moveTo>
                      <a:pt x="20704" y="1"/>
                    </a:moveTo>
                    <a:lnTo>
                      <a:pt x="1" y="2441"/>
                    </a:lnTo>
                    <a:lnTo>
                      <a:pt x="25362" y="12275"/>
                    </a:lnTo>
                    <a:lnTo>
                      <a:pt x="50835" y="8874"/>
                    </a:lnTo>
                    <a:lnTo>
                      <a:pt x="20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3"/>
              <p:cNvSpPr/>
              <p:nvPr/>
            </p:nvSpPr>
            <p:spPr>
              <a:xfrm>
                <a:off x="5755618" y="2429444"/>
                <a:ext cx="470753" cy="991450"/>
              </a:xfrm>
              <a:custGeom>
                <a:avLst/>
                <a:gdLst/>
                <a:ahLst/>
                <a:cxnLst/>
                <a:rect l="l" t="t" r="r" b="b"/>
                <a:pathLst>
                  <a:path w="25770" h="54274" extrusionOk="0">
                    <a:moveTo>
                      <a:pt x="25769" y="1"/>
                    </a:moveTo>
                    <a:lnTo>
                      <a:pt x="296" y="3402"/>
                    </a:lnTo>
                    <a:lnTo>
                      <a:pt x="1" y="54274"/>
                    </a:lnTo>
                    <a:lnTo>
                      <a:pt x="25473" y="48950"/>
                    </a:lnTo>
                    <a:lnTo>
                      <a:pt x="25769" y="1"/>
                    </a:lnTo>
                    <a:close/>
                  </a:path>
                </a:pathLst>
              </a:custGeom>
              <a:solidFill>
                <a:srgbClr val="2C0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3"/>
              <p:cNvSpPr/>
              <p:nvPr/>
            </p:nvSpPr>
            <p:spPr>
              <a:xfrm>
                <a:off x="5292318" y="2311929"/>
                <a:ext cx="468726" cy="1108965"/>
              </a:xfrm>
              <a:custGeom>
                <a:avLst/>
                <a:gdLst/>
                <a:ahLst/>
                <a:cxnLst/>
                <a:rect l="l" t="t" r="r" b="b"/>
                <a:pathLst>
                  <a:path w="25659" h="60707" extrusionOk="0">
                    <a:moveTo>
                      <a:pt x="297" y="1"/>
                    </a:moveTo>
                    <a:lnTo>
                      <a:pt x="1" y="47360"/>
                    </a:lnTo>
                    <a:lnTo>
                      <a:pt x="25363" y="60707"/>
                    </a:lnTo>
                    <a:lnTo>
                      <a:pt x="25658" y="9835"/>
                    </a:lnTo>
                    <a:lnTo>
                      <a:pt x="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3"/>
              <p:cNvSpPr/>
              <p:nvPr/>
            </p:nvSpPr>
            <p:spPr>
              <a:xfrm>
                <a:off x="5827885" y="2478072"/>
                <a:ext cx="352563" cy="175605"/>
              </a:xfrm>
              <a:custGeom>
                <a:avLst/>
                <a:gdLst/>
                <a:ahLst/>
                <a:cxnLst/>
                <a:rect l="l" t="t" r="r" b="b"/>
                <a:pathLst>
                  <a:path w="19300" h="9613" fill="none" extrusionOk="0">
                    <a:moveTo>
                      <a:pt x="38" y="3143"/>
                    </a:moveTo>
                    <a:lnTo>
                      <a:pt x="1" y="9613"/>
                    </a:lnTo>
                    <a:lnTo>
                      <a:pt x="19262" y="6544"/>
                    </a:lnTo>
                    <a:lnTo>
                      <a:pt x="19299" y="1"/>
                    </a:lnTo>
                    <a:close/>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3"/>
              <p:cNvSpPr/>
              <p:nvPr/>
            </p:nvSpPr>
            <p:spPr>
              <a:xfrm>
                <a:off x="5823829" y="2625308"/>
                <a:ext cx="355266" cy="713876"/>
              </a:xfrm>
              <a:custGeom>
                <a:avLst/>
                <a:gdLst/>
                <a:ahLst/>
                <a:cxnLst/>
                <a:rect l="l" t="t" r="r" b="b"/>
                <a:pathLst>
                  <a:path w="19448" h="39079" extrusionOk="0">
                    <a:moveTo>
                      <a:pt x="19447" y="0"/>
                    </a:moveTo>
                    <a:lnTo>
                      <a:pt x="223" y="3291"/>
                    </a:lnTo>
                    <a:lnTo>
                      <a:pt x="1" y="39078"/>
                    </a:lnTo>
                    <a:lnTo>
                      <a:pt x="19262" y="35455"/>
                    </a:lnTo>
                    <a:lnTo>
                      <a:pt x="19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3"/>
              <p:cNvSpPr/>
              <p:nvPr/>
            </p:nvSpPr>
            <p:spPr>
              <a:xfrm>
                <a:off x="5869754" y="2717833"/>
                <a:ext cx="236400" cy="218826"/>
              </a:xfrm>
              <a:custGeom>
                <a:avLst/>
                <a:gdLst/>
                <a:ahLst/>
                <a:cxnLst/>
                <a:rect l="l" t="t" r="r" b="b"/>
                <a:pathLst>
                  <a:path w="12941" h="11979" extrusionOk="0">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3"/>
              <p:cNvSpPr/>
              <p:nvPr/>
            </p:nvSpPr>
            <p:spPr>
              <a:xfrm>
                <a:off x="5907586" y="2766443"/>
                <a:ext cx="155456" cy="130996"/>
              </a:xfrm>
              <a:custGeom>
                <a:avLst/>
                <a:gdLst/>
                <a:ahLst/>
                <a:cxnLst/>
                <a:rect l="l" t="t" r="r" b="b"/>
                <a:pathLst>
                  <a:path w="8510" h="7171" extrusionOk="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3"/>
              <p:cNvSpPr/>
              <p:nvPr/>
            </p:nvSpPr>
            <p:spPr>
              <a:xfrm>
                <a:off x="5939517" y="2788729"/>
                <a:ext cx="98955" cy="82934"/>
              </a:xfrm>
              <a:custGeom>
                <a:avLst/>
                <a:gdLst/>
                <a:ahLst/>
                <a:cxnLst/>
                <a:rect l="l" t="t" r="r" b="b"/>
                <a:pathLst>
                  <a:path w="5417" h="4540" extrusionOk="0">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3"/>
              <p:cNvSpPr/>
              <p:nvPr/>
            </p:nvSpPr>
            <p:spPr>
              <a:xfrm>
                <a:off x="5875837" y="2985945"/>
                <a:ext cx="235724" cy="218169"/>
              </a:xfrm>
              <a:custGeom>
                <a:avLst/>
                <a:gdLst/>
                <a:ahLst/>
                <a:cxnLst/>
                <a:rect l="l" t="t" r="r" b="b"/>
                <a:pathLst>
                  <a:path w="12904" h="11943" extrusionOk="0">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3"/>
              <p:cNvSpPr/>
              <p:nvPr/>
            </p:nvSpPr>
            <p:spPr>
              <a:xfrm>
                <a:off x="5913176" y="3034518"/>
                <a:ext cx="155950" cy="130740"/>
              </a:xfrm>
              <a:custGeom>
                <a:avLst/>
                <a:gdLst/>
                <a:ahLst/>
                <a:cxnLst/>
                <a:rect l="l" t="t" r="r" b="b"/>
                <a:pathLst>
                  <a:path w="8537" h="7157" extrusionOk="0">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3"/>
              <p:cNvSpPr/>
              <p:nvPr/>
            </p:nvSpPr>
            <p:spPr>
              <a:xfrm>
                <a:off x="5945400" y="3056165"/>
                <a:ext cx="99138" cy="83263"/>
              </a:xfrm>
              <a:custGeom>
                <a:avLst/>
                <a:gdLst/>
                <a:ahLst/>
                <a:cxnLst/>
                <a:rect l="l" t="t" r="r" b="b"/>
                <a:pathLst>
                  <a:path w="5427" h="4558" extrusionOk="0">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3"/>
              <p:cNvSpPr/>
              <p:nvPr/>
            </p:nvSpPr>
            <p:spPr>
              <a:xfrm>
                <a:off x="5756294" y="2736064"/>
                <a:ext cx="174272" cy="603120"/>
              </a:xfrm>
              <a:custGeom>
                <a:avLst/>
                <a:gdLst/>
                <a:ahLst/>
                <a:cxnLst/>
                <a:rect l="l" t="t" r="r" b="b"/>
                <a:pathLst>
                  <a:path w="9540" h="33016" extrusionOk="0">
                    <a:moveTo>
                      <a:pt x="186" y="0"/>
                    </a:moveTo>
                    <a:lnTo>
                      <a:pt x="1" y="33015"/>
                    </a:lnTo>
                    <a:lnTo>
                      <a:pt x="9428" y="20334"/>
                    </a:lnTo>
                    <a:lnTo>
                      <a:pt x="9539" y="4954"/>
                    </a:lnTo>
                    <a:lnTo>
                      <a:pt x="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3"/>
              <p:cNvSpPr/>
              <p:nvPr/>
            </p:nvSpPr>
            <p:spPr>
              <a:xfrm>
                <a:off x="6079794" y="2690139"/>
                <a:ext cx="141847" cy="603120"/>
              </a:xfrm>
              <a:custGeom>
                <a:avLst/>
                <a:gdLst/>
                <a:ahLst/>
                <a:cxnLst/>
                <a:rect l="l" t="t" r="r" b="b"/>
                <a:pathLst>
                  <a:path w="7765" h="33016" extrusionOk="0">
                    <a:moveTo>
                      <a:pt x="7764" y="0"/>
                    </a:moveTo>
                    <a:lnTo>
                      <a:pt x="1" y="5398"/>
                    </a:lnTo>
                    <a:lnTo>
                      <a:pt x="407" y="21961"/>
                    </a:lnTo>
                    <a:lnTo>
                      <a:pt x="7580" y="33015"/>
                    </a:lnTo>
                    <a:lnTo>
                      <a:pt x="77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3"/>
              <p:cNvSpPr/>
              <p:nvPr/>
            </p:nvSpPr>
            <p:spPr>
              <a:xfrm>
                <a:off x="5755618" y="2491590"/>
                <a:ext cx="5425" cy="921888"/>
              </a:xfrm>
              <a:custGeom>
                <a:avLst/>
                <a:gdLst/>
                <a:ahLst/>
                <a:cxnLst/>
                <a:rect l="l" t="t" r="r" b="b"/>
                <a:pathLst>
                  <a:path w="297" h="50466" fill="none" extrusionOk="0">
                    <a:moveTo>
                      <a:pt x="296" y="0"/>
                    </a:moveTo>
                    <a:lnTo>
                      <a:pt x="1" y="50465"/>
                    </a:lnTo>
                  </a:path>
                </a:pathLst>
              </a:custGeom>
              <a:noFill/>
              <a:ln w="83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3"/>
              <p:cNvSpPr/>
              <p:nvPr/>
            </p:nvSpPr>
            <p:spPr>
              <a:xfrm>
                <a:off x="5799515" y="2790775"/>
                <a:ext cx="104709" cy="432921"/>
              </a:xfrm>
              <a:custGeom>
                <a:avLst/>
                <a:gdLst/>
                <a:ahLst/>
                <a:cxnLst/>
                <a:rect l="l" t="t" r="r" b="b"/>
                <a:pathLst>
                  <a:path w="5732" h="23699" fill="none" extrusionOk="0">
                    <a:moveTo>
                      <a:pt x="1" y="23698"/>
                    </a:moveTo>
                    <a:lnTo>
                      <a:pt x="5657" y="17339"/>
                    </a:lnTo>
                    <a:lnTo>
                      <a:pt x="5731" y="2958"/>
                    </a:lnTo>
                    <a:lnTo>
                      <a:pt x="149"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3"/>
              <p:cNvSpPr/>
              <p:nvPr/>
            </p:nvSpPr>
            <p:spPr>
              <a:xfrm>
                <a:off x="6105459" y="2738767"/>
                <a:ext cx="101330" cy="464670"/>
              </a:xfrm>
              <a:custGeom>
                <a:avLst/>
                <a:gdLst/>
                <a:ahLst/>
                <a:cxnLst/>
                <a:rect l="l" t="t" r="r" b="b"/>
                <a:pathLst>
                  <a:path w="5547" h="25437" fill="none" extrusionOk="0">
                    <a:moveTo>
                      <a:pt x="0" y="3623"/>
                    </a:moveTo>
                    <a:lnTo>
                      <a:pt x="333" y="17820"/>
                    </a:lnTo>
                    <a:lnTo>
                      <a:pt x="5361" y="25436"/>
                    </a:lnTo>
                    <a:lnTo>
                      <a:pt x="5546"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3"/>
              <p:cNvSpPr/>
              <p:nvPr/>
            </p:nvSpPr>
            <p:spPr>
              <a:xfrm>
                <a:off x="5844088" y="2881948"/>
                <a:ext cx="305962" cy="78349"/>
              </a:xfrm>
              <a:custGeom>
                <a:avLst/>
                <a:gdLst/>
                <a:ahLst/>
                <a:cxnLst/>
                <a:rect l="l" t="t" r="r" b="b"/>
                <a:pathLst>
                  <a:path w="16749" h="4289" extrusionOk="0">
                    <a:moveTo>
                      <a:pt x="16749" y="0"/>
                    </a:moveTo>
                    <a:lnTo>
                      <a:pt x="1" y="1886"/>
                    </a:lnTo>
                    <a:lnTo>
                      <a:pt x="1" y="4289"/>
                    </a:lnTo>
                    <a:lnTo>
                      <a:pt x="16712"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3"/>
              <p:cNvSpPr/>
              <p:nvPr/>
            </p:nvSpPr>
            <p:spPr>
              <a:xfrm>
                <a:off x="5843412" y="2951511"/>
                <a:ext cx="305962" cy="78349"/>
              </a:xfrm>
              <a:custGeom>
                <a:avLst/>
                <a:gdLst/>
                <a:ahLst/>
                <a:cxnLst/>
                <a:rect l="l" t="t" r="r" b="b"/>
                <a:pathLst>
                  <a:path w="16749" h="4289" extrusionOk="0">
                    <a:moveTo>
                      <a:pt x="16749" y="0"/>
                    </a:moveTo>
                    <a:lnTo>
                      <a:pt x="38" y="1886"/>
                    </a:lnTo>
                    <a:lnTo>
                      <a:pt x="1" y="4289"/>
                    </a:lnTo>
                    <a:lnTo>
                      <a:pt x="1" y="4289"/>
                    </a:lnTo>
                    <a:lnTo>
                      <a:pt x="16749"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3"/>
              <p:cNvSpPr/>
              <p:nvPr/>
            </p:nvSpPr>
            <p:spPr>
              <a:xfrm>
                <a:off x="5874485" y="3239206"/>
                <a:ext cx="278269" cy="156699"/>
              </a:xfrm>
              <a:custGeom>
                <a:avLst/>
                <a:gdLst/>
                <a:ahLst/>
                <a:cxnLst/>
                <a:rect l="l" t="t" r="r" b="b"/>
                <a:pathLst>
                  <a:path w="15233" h="8578" extrusionOk="0">
                    <a:moveTo>
                      <a:pt x="11092" y="1"/>
                    </a:moveTo>
                    <a:lnTo>
                      <a:pt x="3328" y="1369"/>
                    </a:lnTo>
                    <a:lnTo>
                      <a:pt x="1" y="8578"/>
                    </a:lnTo>
                    <a:lnTo>
                      <a:pt x="15232" y="5398"/>
                    </a:lnTo>
                    <a:lnTo>
                      <a:pt x="1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3"/>
              <p:cNvSpPr/>
              <p:nvPr/>
            </p:nvSpPr>
            <p:spPr>
              <a:xfrm>
                <a:off x="5316632" y="2397713"/>
                <a:ext cx="395784" cy="940795"/>
              </a:xfrm>
              <a:custGeom>
                <a:avLst/>
                <a:gdLst/>
                <a:ahLst/>
                <a:cxnLst/>
                <a:rect l="l" t="t" r="r" b="b"/>
                <a:pathLst>
                  <a:path w="21666" h="51501" fill="none" extrusionOk="0">
                    <a:moveTo>
                      <a:pt x="1591" y="0"/>
                    </a:moveTo>
                    <a:lnTo>
                      <a:pt x="19595" y="7320"/>
                    </a:lnTo>
                    <a:lnTo>
                      <a:pt x="21666" y="10759"/>
                    </a:lnTo>
                    <a:lnTo>
                      <a:pt x="21444" y="50502"/>
                    </a:lnTo>
                    <a:lnTo>
                      <a:pt x="19336" y="51500"/>
                    </a:lnTo>
                    <a:lnTo>
                      <a:pt x="1" y="4125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3"/>
              <p:cNvSpPr/>
              <p:nvPr/>
            </p:nvSpPr>
            <p:spPr>
              <a:xfrm>
                <a:off x="5532079" y="3173698"/>
                <a:ext cx="20953" cy="42563"/>
              </a:xfrm>
              <a:custGeom>
                <a:avLst/>
                <a:gdLst/>
                <a:ahLst/>
                <a:cxnLst/>
                <a:rect l="l" t="t" r="r" b="b"/>
                <a:pathLst>
                  <a:path w="1147" h="2330" fill="none" extrusionOk="0">
                    <a:moveTo>
                      <a:pt x="0" y="0"/>
                    </a:moveTo>
                    <a:lnTo>
                      <a:pt x="1146"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3"/>
              <p:cNvSpPr/>
              <p:nvPr/>
            </p:nvSpPr>
            <p:spPr>
              <a:xfrm>
                <a:off x="5532079" y="3136560"/>
                <a:ext cx="20277" cy="42563"/>
              </a:xfrm>
              <a:custGeom>
                <a:avLst/>
                <a:gdLst/>
                <a:ahLst/>
                <a:cxnLst/>
                <a:rect l="l" t="t" r="r" b="b"/>
                <a:pathLst>
                  <a:path w="1110" h="2330" fill="none" extrusionOk="0">
                    <a:moveTo>
                      <a:pt x="0" y="0"/>
                    </a:moveTo>
                    <a:lnTo>
                      <a:pt x="1110" y="232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3"/>
              <p:cNvSpPr/>
              <p:nvPr/>
            </p:nvSpPr>
            <p:spPr>
              <a:xfrm>
                <a:off x="5531403" y="3098728"/>
                <a:ext cx="20953" cy="42563"/>
              </a:xfrm>
              <a:custGeom>
                <a:avLst/>
                <a:gdLst/>
                <a:ahLst/>
                <a:cxnLst/>
                <a:rect l="l" t="t" r="r" b="b"/>
                <a:pathLst>
                  <a:path w="1147" h="2330" fill="none" extrusionOk="0">
                    <a:moveTo>
                      <a:pt x="0" y="1"/>
                    </a:moveTo>
                    <a:lnTo>
                      <a:pt x="1147"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3"/>
              <p:cNvSpPr/>
              <p:nvPr/>
            </p:nvSpPr>
            <p:spPr>
              <a:xfrm>
                <a:off x="5530727" y="3060915"/>
                <a:ext cx="20953" cy="43239"/>
              </a:xfrm>
              <a:custGeom>
                <a:avLst/>
                <a:gdLst/>
                <a:ahLst/>
                <a:cxnLst/>
                <a:rect l="l" t="t" r="r" b="b"/>
                <a:pathLst>
                  <a:path w="1147" h="2367" fill="none" extrusionOk="0">
                    <a:moveTo>
                      <a:pt x="0"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3"/>
              <p:cNvSpPr/>
              <p:nvPr/>
            </p:nvSpPr>
            <p:spPr>
              <a:xfrm>
                <a:off x="5530727" y="3023759"/>
                <a:ext cx="20277" cy="43257"/>
              </a:xfrm>
              <a:custGeom>
                <a:avLst/>
                <a:gdLst/>
                <a:ahLst/>
                <a:cxnLst/>
                <a:rect l="l" t="t" r="r" b="b"/>
                <a:pathLst>
                  <a:path w="1110" h="2368" fill="none" extrusionOk="0">
                    <a:moveTo>
                      <a:pt x="0" y="1"/>
                    </a:moveTo>
                    <a:lnTo>
                      <a:pt x="1110"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3"/>
              <p:cNvSpPr/>
              <p:nvPr/>
            </p:nvSpPr>
            <p:spPr>
              <a:xfrm>
                <a:off x="5530051" y="2986621"/>
                <a:ext cx="20277" cy="42563"/>
              </a:xfrm>
              <a:custGeom>
                <a:avLst/>
                <a:gdLst/>
                <a:ahLst/>
                <a:cxnLst/>
                <a:rect l="l" t="t" r="r" b="b"/>
                <a:pathLst>
                  <a:path w="1110" h="2330" fill="none" extrusionOk="0">
                    <a:moveTo>
                      <a:pt x="0" y="1"/>
                    </a:moveTo>
                    <a:lnTo>
                      <a:pt x="1110"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3"/>
              <p:cNvSpPr/>
              <p:nvPr/>
            </p:nvSpPr>
            <p:spPr>
              <a:xfrm>
                <a:off x="5529375" y="2948807"/>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3"/>
              <p:cNvSpPr/>
              <p:nvPr/>
            </p:nvSpPr>
            <p:spPr>
              <a:xfrm>
                <a:off x="5570569" y="3198688"/>
                <a:ext cx="20277" cy="42563"/>
              </a:xfrm>
              <a:custGeom>
                <a:avLst/>
                <a:gdLst/>
                <a:ahLst/>
                <a:cxnLst/>
                <a:rect l="l" t="t" r="r" b="b"/>
                <a:pathLst>
                  <a:path w="1110" h="2330" fill="none" extrusionOk="0">
                    <a:moveTo>
                      <a:pt x="1" y="0"/>
                    </a:moveTo>
                    <a:lnTo>
                      <a:pt x="1110"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3"/>
              <p:cNvSpPr/>
              <p:nvPr/>
            </p:nvSpPr>
            <p:spPr>
              <a:xfrm>
                <a:off x="5569893" y="3160875"/>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3"/>
              <p:cNvSpPr/>
              <p:nvPr/>
            </p:nvSpPr>
            <p:spPr>
              <a:xfrm>
                <a:off x="5569217" y="3123718"/>
                <a:ext cx="20953" cy="43239"/>
              </a:xfrm>
              <a:custGeom>
                <a:avLst/>
                <a:gdLst/>
                <a:ahLst/>
                <a:cxnLst/>
                <a:rect l="l" t="t" r="r" b="b"/>
                <a:pathLst>
                  <a:path w="1147" h="2367" fill="none" extrusionOk="0">
                    <a:moveTo>
                      <a:pt x="1" y="1"/>
                    </a:moveTo>
                    <a:lnTo>
                      <a:pt x="1147"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3"/>
              <p:cNvSpPr/>
              <p:nvPr/>
            </p:nvSpPr>
            <p:spPr>
              <a:xfrm>
                <a:off x="5568541" y="3085905"/>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3"/>
              <p:cNvSpPr/>
              <p:nvPr/>
            </p:nvSpPr>
            <p:spPr>
              <a:xfrm>
                <a:off x="5568541" y="3048749"/>
                <a:ext cx="20277" cy="43239"/>
              </a:xfrm>
              <a:custGeom>
                <a:avLst/>
                <a:gdLst/>
                <a:ahLst/>
                <a:cxnLst/>
                <a:rect l="l" t="t" r="r" b="b"/>
                <a:pathLst>
                  <a:path w="1110" h="2367" fill="none" extrusionOk="0">
                    <a:moveTo>
                      <a:pt x="1" y="1"/>
                    </a:moveTo>
                    <a:lnTo>
                      <a:pt x="1110"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3"/>
              <p:cNvSpPr/>
              <p:nvPr/>
            </p:nvSpPr>
            <p:spPr>
              <a:xfrm>
                <a:off x="5567865" y="3011611"/>
                <a:ext cx="20953" cy="42563"/>
              </a:xfrm>
              <a:custGeom>
                <a:avLst/>
                <a:gdLst/>
                <a:ahLst/>
                <a:cxnLst/>
                <a:rect l="l" t="t" r="r" b="b"/>
                <a:pathLst>
                  <a:path w="1147" h="2330" fill="none" extrusionOk="0">
                    <a:moveTo>
                      <a:pt x="1" y="0"/>
                    </a:moveTo>
                    <a:lnTo>
                      <a:pt x="1147"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3"/>
              <p:cNvSpPr/>
              <p:nvPr/>
            </p:nvSpPr>
            <p:spPr>
              <a:xfrm>
                <a:off x="5567189" y="2973797"/>
                <a:ext cx="20953" cy="43239"/>
              </a:xfrm>
              <a:custGeom>
                <a:avLst/>
                <a:gdLst/>
                <a:ahLst/>
                <a:cxnLst/>
                <a:rect l="l" t="t" r="r" b="b"/>
                <a:pathLst>
                  <a:path w="1147" h="2367" fill="none" extrusionOk="0">
                    <a:moveTo>
                      <a:pt x="1" y="0"/>
                    </a:moveTo>
                    <a:lnTo>
                      <a:pt x="1147"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3"/>
              <p:cNvSpPr/>
              <p:nvPr/>
            </p:nvSpPr>
            <p:spPr>
              <a:xfrm>
                <a:off x="5607049" y="3218271"/>
                <a:ext cx="20953" cy="42563"/>
              </a:xfrm>
              <a:custGeom>
                <a:avLst/>
                <a:gdLst/>
                <a:ahLst/>
                <a:cxnLst/>
                <a:rect l="l" t="t" r="r" b="b"/>
                <a:pathLst>
                  <a:path w="1147" h="2330" fill="none" extrusionOk="0">
                    <a:moveTo>
                      <a:pt x="0" y="1"/>
                    </a:moveTo>
                    <a:lnTo>
                      <a:pt x="1146"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3"/>
              <p:cNvSpPr/>
              <p:nvPr/>
            </p:nvSpPr>
            <p:spPr>
              <a:xfrm>
                <a:off x="5607049" y="3180457"/>
                <a:ext cx="20277" cy="43239"/>
              </a:xfrm>
              <a:custGeom>
                <a:avLst/>
                <a:gdLst/>
                <a:ahLst/>
                <a:cxnLst/>
                <a:rect l="l" t="t" r="r" b="b"/>
                <a:pathLst>
                  <a:path w="1110" h="2367" fill="none" extrusionOk="0">
                    <a:moveTo>
                      <a:pt x="0" y="0"/>
                    </a:moveTo>
                    <a:lnTo>
                      <a:pt x="1109"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3"/>
              <p:cNvSpPr/>
              <p:nvPr/>
            </p:nvSpPr>
            <p:spPr>
              <a:xfrm>
                <a:off x="5606373" y="3143301"/>
                <a:ext cx="20277" cy="42563"/>
              </a:xfrm>
              <a:custGeom>
                <a:avLst/>
                <a:gdLst/>
                <a:ahLst/>
                <a:cxnLst/>
                <a:rect l="l" t="t" r="r" b="b"/>
                <a:pathLst>
                  <a:path w="1110" h="2330" fill="none" extrusionOk="0">
                    <a:moveTo>
                      <a:pt x="0" y="1"/>
                    </a:moveTo>
                    <a:lnTo>
                      <a:pt x="1109"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3"/>
              <p:cNvSpPr/>
              <p:nvPr/>
            </p:nvSpPr>
            <p:spPr>
              <a:xfrm>
                <a:off x="5605697" y="3105487"/>
                <a:ext cx="20953" cy="43239"/>
              </a:xfrm>
              <a:custGeom>
                <a:avLst/>
                <a:gdLst/>
                <a:ahLst/>
                <a:cxnLst/>
                <a:rect l="l" t="t" r="r" b="b"/>
                <a:pathLst>
                  <a:path w="1147" h="2367" fill="none" extrusionOk="0">
                    <a:moveTo>
                      <a:pt x="0" y="0"/>
                    </a:moveTo>
                    <a:lnTo>
                      <a:pt x="1146"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3"/>
              <p:cNvSpPr/>
              <p:nvPr/>
            </p:nvSpPr>
            <p:spPr>
              <a:xfrm>
                <a:off x="5605021" y="3068350"/>
                <a:ext cx="20953" cy="42563"/>
              </a:xfrm>
              <a:custGeom>
                <a:avLst/>
                <a:gdLst/>
                <a:ahLst/>
                <a:cxnLst/>
                <a:rect l="l" t="t" r="r" b="b"/>
                <a:pathLst>
                  <a:path w="1147" h="2330" fill="none" extrusionOk="0">
                    <a:moveTo>
                      <a:pt x="0" y="0"/>
                    </a:moveTo>
                    <a:lnTo>
                      <a:pt x="1146"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3"/>
              <p:cNvSpPr/>
              <p:nvPr/>
            </p:nvSpPr>
            <p:spPr>
              <a:xfrm>
                <a:off x="5605021" y="3030518"/>
                <a:ext cx="20277" cy="43239"/>
              </a:xfrm>
              <a:custGeom>
                <a:avLst/>
                <a:gdLst/>
                <a:ahLst/>
                <a:cxnLst/>
                <a:rect l="l" t="t" r="r" b="b"/>
                <a:pathLst>
                  <a:path w="1110" h="2367" fill="none" extrusionOk="0">
                    <a:moveTo>
                      <a:pt x="0" y="1"/>
                    </a:moveTo>
                    <a:lnTo>
                      <a:pt x="1109"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3"/>
              <p:cNvSpPr/>
              <p:nvPr/>
            </p:nvSpPr>
            <p:spPr>
              <a:xfrm>
                <a:off x="5604345" y="2993380"/>
                <a:ext cx="20277" cy="42563"/>
              </a:xfrm>
              <a:custGeom>
                <a:avLst/>
                <a:gdLst/>
                <a:ahLst/>
                <a:cxnLst/>
                <a:rect l="l" t="t" r="r" b="b"/>
                <a:pathLst>
                  <a:path w="1110" h="2330" fill="none" extrusionOk="0">
                    <a:moveTo>
                      <a:pt x="0" y="0"/>
                    </a:moveTo>
                    <a:lnTo>
                      <a:pt x="1109"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3"/>
              <p:cNvSpPr/>
              <p:nvPr/>
            </p:nvSpPr>
            <p:spPr>
              <a:xfrm>
                <a:off x="5647566" y="3236502"/>
                <a:ext cx="20277" cy="43239"/>
              </a:xfrm>
              <a:custGeom>
                <a:avLst/>
                <a:gdLst/>
                <a:ahLst/>
                <a:cxnLst/>
                <a:rect l="l" t="t" r="r" b="b"/>
                <a:pathLst>
                  <a:path w="1110" h="2367" fill="none" extrusionOk="0">
                    <a:moveTo>
                      <a:pt x="0" y="1"/>
                    </a:moveTo>
                    <a:lnTo>
                      <a:pt x="1110"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3"/>
              <p:cNvSpPr/>
              <p:nvPr/>
            </p:nvSpPr>
            <p:spPr>
              <a:xfrm>
                <a:off x="5646890" y="3199364"/>
                <a:ext cx="20953" cy="42563"/>
              </a:xfrm>
              <a:custGeom>
                <a:avLst/>
                <a:gdLst/>
                <a:ahLst/>
                <a:cxnLst/>
                <a:rect l="l" t="t" r="r" b="b"/>
                <a:pathLst>
                  <a:path w="1147" h="2330" fill="none" extrusionOk="0">
                    <a:moveTo>
                      <a:pt x="0" y="0"/>
                    </a:moveTo>
                    <a:lnTo>
                      <a:pt x="1147"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3"/>
              <p:cNvSpPr/>
              <p:nvPr/>
            </p:nvSpPr>
            <p:spPr>
              <a:xfrm>
                <a:off x="5646214" y="3161532"/>
                <a:ext cx="20953" cy="43257"/>
              </a:xfrm>
              <a:custGeom>
                <a:avLst/>
                <a:gdLst/>
                <a:ahLst/>
                <a:cxnLst/>
                <a:rect l="l" t="t" r="r" b="b"/>
                <a:pathLst>
                  <a:path w="1147" h="2368" fill="none" extrusionOk="0">
                    <a:moveTo>
                      <a:pt x="0" y="1"/>
                    </a:moveTo>
                    <a:lnTo>
                      <a:pt x="1147"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3"/>
              <p:cNvSpPr/>
              <p:nvPr/>
            </p:nvSpPr>
            <p:spPr>
              <a:xfrm>
                <a:off x="5646214" y="3124394"/>
                <a:ext cx="20277" cy="42563"/>
              </a:xfrm>
              <a:custGeom>
                <a:avLst/>
                <a:gdLst/>
                <a:ahLst/>
                <a:cxnLst/>
                <a:rect l="l" t="t" r="r" b="b"/>
                <a:pathLst>
                  <a:path w="1110" h="2330" fill="none" extrusionOk="0">
                    <a:moveTo>
                      <a:pt x="0" y="1"/>
                    </a:moveTo>
                    <a:lnTo>
                      <a:pt x="1110"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3"/>
              <p:cNvSpPr/>
              <p:nvPr/>
            </p:nvSpPr>
            <p:spPr>
              <a:xfrm>
                <a:off x="5645539" y="3086581"/>
                <a:ext cx="20277" cy="43239"/>
              </a:xfrm>
              <a:custGeom>
                <a:avLst/>
                <a:gdLst/>
                <a:ahLst/>
                <a:cxnLst/>
                <a:rect l="l" t="t" r="r" b="b"/>
                <a:pathLst>
                  <a:path w="1110" h="2367" fill="none" extrusionOk="0">
                    <a:moveTo>
                      <a:pt x="0" y="0"/>
                    </a:moveTo>
                    <a:lnTo>
                      <a:pt x="1110"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3"/>
              <p:cNvSpPr/>
              <p:nvPr/>
            </p:nvSpPr>
            <p:spPr>
              <a:xfrm>
                <a:off x="5644863" y="3049424"/>
                <a:ext cx="20953" cy="42563"/>
              </a:xfrm>
              <a:custGeom>
                <a:avLst/>
                <a:gdLst/>
                <a:ahLst/>
                <a:cxnLst/>
                <a:rect l="l" t="t" r="r" b="b"/>
                <a:pathLst>
                  <a:path w="1147" h="2330" fill="none" extrusionOk="0">
                    <a:moveTo>
                      <a:pt x="1" y="1"/>
                    </a:moveTo>
                    <a:lnTo>
                      <a:pt x="1147"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3"/>
              <p:cNvSpPr/>
              <p:nvPr/>
            </p:nvSpPr>
            <p:spPr>
              <a:xfrm>
                <a:off x="5644187" y="3012287"/>
                <a:ext cx="20953" cy="42563"/>
              </a:xfrm>
              <a:custGeom>
                <a:avLst/>
                <a:gdLst/>
                <a:ahLst/>
                <a:cxnLst/>
                <a:rect l="l" t="t" r="r" b="b"/>
                <a:pathLst>
                  <a:path w="1147" h="2330" fill="none" extrusionOk="0">
                    <a:moveTo>
                      <a:pt x="1" y="0"/>
                    </a:moveTo>
                    <a:lnTo>
                      <a:pt x="1147"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a:off x="5355816" y="2601652"/>
                <a:ext cx="215447" cy="238446"/>
              </a:xfrm>
              <a:custGeom>
                <a:avLst/>
                <a:gdLst/>
                <a:ahLst/>
                <a:cxnLst/>
                <a:rect l="l" t="t" r="r" b="b"/>
                <a:pathLst>
                  <a:path w="11794" h="13053" extrusionOk="0">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a:off x="5415916" y="2664473"/>
                <a:ext cx="95247" cy="112802"/>
              </a:xfrm>
              <a:custGeom>
                <a:avLst/>
                <a:gdLst/>
                <a:ahLst/>
                <a:cxnLst/>
                <a:rect l="l" t="t" r="r" b="b"/>
                <a:pathLst>
                  <a:path w="5214" h="6175" extrusionOk="0">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3"/>
              <p:cNvSpPr/>
              <p:nvPr/>
            </p:nvSpPr>
            <p:spPr>
              <a:xfrm>
                <a:off x="5424027" y="2601670"/>
                <a:ext cx="25008" cy="119561"/>
              </a:xfrm>
              <a:custGeom>
                <a:avLst/>
                <a:gdLst/>
                <a:ahLst/>
                <a:cxnLst/>
                <a:rect l="l" t="t" r="r" b="b"/>
                <a:pathLst>
                  <a:path w="1369" h="6545" extrusionOk="0">
                    <a:moveTo>
                      <a:pt x="703" y="0"/>
                    </a:moveTo>
                    <a:lnTo>
                      <a:pt x="0" y="444"/>
                    </a:lnTo>
                    <a:lnTo>
                      <a:pt x="555" y="6507"/>
                    </a:lnTo>
                    <a:lnTo>
                      <a:pt x="1368" y="6544"/>
                    </a:lnTo>
                    <a:lnTo>
                      <a:pt x="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3"/>
              <p:cNvSpPr/>
              <p:nvPr/>
            </p:nvSpPr>
            <p:spPr>
              <a:xfrm>
                <a:off x="5494265" y="2696222"/>
                <a:ext cx="76998" cy="38508"/>
              </a:xfrm>
              <a:custGeom>
                <a:avLst/>
                <a:gdLst/>
                <a:ahLst/>
                <a:cxnLst/>
                <a:rect l="l" t="t" r="r" b="b"/>
                <a:pathLst>
                  <a:path w="4215" h="2108" extrusionOk="0">
                    <a:moveTo>
                      <a:pt x="4215" y="0"/>
                    </a:moveTo>
                    <a:lnTo>
                      <a:pt x="0" y="1035"/>
                    </a:lnTo>
                    <a:lnTo>
                      <a:pt x="0" y="2107"/>
                    </a:lnTo>
                    <a:lnTo>
                      <a:pt x="4215" y="1405"/>
                    </a:lnTo>
                    <a:lnTo>
                      <a:pt x="4215" y="0"/>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3"/>
              <p:cNvSpPr/>
              <p:nvPr/>
            </p:nvSpPr>
            <p:spPr>
              <a:xfrm>
                <a:off x="5374723" y="2744850"/>
                <a:ext cx="74312" cy="57415"/>
              </a:xfrm>
              <a:custGeom>
                <a:avLst/>
                <a:gdLst/>
                <a:ahLst/>
                <a:cxnLst/>
                <a:rect l="l" t="t" r="r" b="b"/>
                <a:pathLst>
                  <a:path w="4068" h="3143" extrusionOk="0">
                    <a:moveTo>
                      <a:pt x="3365" y="0"/>
                    </a:moveTo>
                    <a:lnTo>
                      <a:pt x="0" y="2403"/>
                    </a:lnTo>
                    <a:lnTo>
                      <a:pt x="555" y="3143"/>
                    </a:lnTo>
                    <a:lnTo>
                      <a:pt x="4067" y="887"/>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5296374" y="2311929"/>
                <a:ext cx="463994" cy="1108965"/>
              </a:xfrm>
              <a:custGeom>
                <a:avLst/>
                <a:gdLst/>
                <a:ahLst/>
                <a:cxnLst/>
                <a:rect l="l" t="t" r="r" b="b"/>
                <a:pathLst>
                  <a:path w="25400" h="60707" extrusionOk="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3"/>
              <p:cNvSpPr/>
              <p:nvPr/>
            </p:nvSpPr>
            <p:spPr>
              <a:xfrm>
                <a:off x="5430092" y="2318012"/>
                <a:ext cx="374173" cy="144551"/>
              </a:xfrm>
              <a:custGeom>
                <a:avLst/>
                <a:gdLst/>
                <a:ahLst/>
                <a:cxnLst/>
                <a:rect l="l" t="t" r="r" b="b"/>
                <a:pathLst>
                  <a:path w="20483" h="7913" extrusionOk="0">
                    <a:moveTo>
                      <a:pt x="1960" y="1"/>
                    </a:moveTo>
                    <a:lnTo>
                      <a:pt x="1" y="370"/>
                    </a:lnTo>
                    <a:lnTo>
                      <a:pt x="18153" y="7912"/>
                    </a:lnTo>
                    <a:lnTo>
                      <a:pt x="20483" y="7432"/>
                    </a:lnTo>
                    <a:lnTo>
                      <a:pt x="19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3"/>
              <p:cNvSpPr/>
              <p:nvPr/>
            </p:nvSpPr>
            <p:spPr>
              <a:xfrm>
                <a:off x="5647566" y="2292346"/>
                <a:ext cx="474791" cy="131709"/>
              </a:xfrm>
              <a:custGeom>
                <a:avLst/>
                <a:gdLst/>
                <a:ahLst/>
                <a:cxnLst/>
                <a:rect l="l" t="t" r="r" b="b"/>
                <a:pathLst>
                  <a:path w="25991" h="7210" extrusionOk="0">
                    <a:moveTo>
                      <a:pt x="2847" y="1"/>
                    </a:moveTo>
                    <a:lnTo>
                      <a:pt x="0" y="112"/>
                    </a:lnTo>
                    <a:lnTo>
                      <a:pt x="21443" y="7173"/>
                    </a:lnTo>
                    <a:lnTo>
                      <a:pt x="25991" y="7210"/>
                    </a:lnTo>
                    <a:lnTo>
                      <a:pt x="25991" y="7210"/>
                    </a:lnTo>
                    <a:lnTo>
                      <a:pt x="28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3"/>
              <p:cNvSpPr/>
              <p:nvPr/>
            </p:nvSpPr>
            <p:spPr>
              <a:xfrm>
                <a:off x="5554365" y="2305188"/>
                <a:ext cx="394432" cy="137116"/>
              </a:xfrm>
              <a:custGeom>
                <a:avLst/>
                <a:gdLst/>
                <a:ahLst/>
                <a:cxnLst/>
                <a:rect l="l" t="t" r="r" b="b"/>
                <a:pathLst>
                  <a:path w="21592" h="7506" extrusionOk="0">
                    <a:moveTo>
                      <a:pt x="1775" y="0"/>
                    </a:moveTo>
                    <a:lnTo>
                      <a:pt x="0" y="370"/>
                    </a:lnTo>
                    <a:lnTo>
                      <a:pt x="18412" y="7505"/>
                    </a:lnTo>
                    <a:lnTo>
                      <a:pt x="21591" y="7062"/>
                    </a:lnTo>
                    <a:lnTo>
                      <a:pt x="1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3"/>
              <p:cNvSpPr/>
              <p:nvPr/>
            </p:nvSpPr>
            <p:spPr>
              <a:xfrm>
                <a:off x="5297725" y="2267356"/>
                <a:ext cx="447115" cy="73636"/>
              </a:xfrm>
              <a:custGeom>
                <a:avLst/>
                <a:gdLst/>
                <a:ahLst/>
                <a:cxnLst/>
                <a:rect l="l" t="t" r="r" b="b"/>
                <a:pathLst>
                  <a:path w="24476" h="4031" extrusionOk="0">
                    <a:moveTo>
                      <a:pt x="20704" y="1"/>
                    </a:moveTo>
                    <a:lnTo>
                      <a:pt x="1" y="2441"/>
                    </a:lnTo>
                    <a:lnTo>
                      <a:pt x="4437" y="4031"/>
                    </a:lnTo>
                    <a:lnTo>
                      <a:pt x="24475" y="1110"/>
                    </a:lnTo>
                    <a:lnTo>
                      <a:pt x="20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3"/>
              <p:cNvSpPr/>
              <p:nvPr/>
            </p:nvSpPr>
            <p:spPr>
              <a:xfrm>
                <a:off x="5652297" y="2392982"/>
                <a:ext cx="574074" cy="98626"/>
              </a:xfrm>
              <a:custGeom>
                <a:avLst/>
                <a:gdLst/>
                <a:ahLst/>
                <a:cxnLst/>
                <a:rect l="l" t="t" r="r" b="b"/>
                <a:pathLst>
                  <a:path w="31426" h="5399" extrusionOk="0">
                    <a:moveTo>
                      <a:pt x="24031" y="0"/>
                    </a:moveTo>
                    <a:lnTo>
                      <a:pt x="0" y="3254"/>
                    </a:lnTo>
                    <a:lnTo>
                      <a:pt x="5952" y="5398"/>
                    </a:lnTo>
                    <a:lnTo>
                      <a:pt x="31425" y="1997"/>
                    </a:lnTo>
                    <a:lnTo>
                      <a:pt x="240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3"/>
              <p:cNvSpPr/>
              <p:nvPr/>
            </p:nvSpPr>
            <p:spPr>
              <a:xfrm>
                <a:off x="7686475" y="2361909"/>
                <a:ext cx="311370" cy="319553"/>
              </a:xfrm>
              <a:custGeom>
                <a:avLst/>
                <a:gdLst/>
                <a:ahLst/>
                <a:cxnLst/>
                <a:rect l="l" t="t" r="r" b="b"/>
                <a:pathLst>
                  <a:path w="17045" h="17493" extrusionOk="0">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3"/>
              <p:cNvSpPr/>
              <p:nvPr/>
            </p:nvSpPr>
            <p:spPr>
              <a:xfrm>
                <a:off x="7806693" y="2599642"/>
                <a:ext cx="162782" cy="168865"/>
              </a:xfrm>
              <a:custGeom>
                <a:avLst/>
                <a:gdLst/>
                <a:ahLst/>
                <a:cxnLst/>
                <a:rect l="l" t="t" r="r" b="b"/>
                <a:pathLst>
                  <a:path w="8911" h="9244" extrusionOk="0">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3"/>
              <p:cNvSpPr/>
              <p:nvPr/>
            </p:nvSpPr>
            <p:spPr>
              <a:xfrm>
                <a:off x="7747945" y="2342746"/>
                <a:ext cx="372127" cy="382394"/>
              </a:xfrm>
              <a:custGeom>
                <a:avLst/>
                <a:gdLst/>
                <a:ahLst/>
                <a:cxnLst/>
                <a:rect l="l" t="t" r="r" b="b"/>
                <a:pathLst>
                  <a:path w="20371" h="20933" extrusionOk="0">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3"/>
              <p:cNvSpPr/>
              <p:nvPr/>
            </p:nvSpPr>
            <p:spPr>
              <a:xfrm>
                <a:off x="7779676" y="2480775"/>
                <a:ext cx="146578" cy="125772"/>
              </a:xfrm>
              <a:custGeom>
                <a:avLst/>
                <a:gdLst/>
                <a:ahLst/>
                <a:cxnLst/>
                <a:rect l="l" t="t" r="r" b="b"/>
                <a:pathLst>
                  <a:path w="8024" h="6885" extrusionOk="0">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3"/>
              <p:cNvSpPr/>
              <p:nvPr/>
            </p:nvSpPr>
            <p:spPr>
              <a:xfrm>
                <a:off x="7816832" y="2482803"/>
                <a:ext cx="108071" cy="129005"/>
              </a:xfrm>
              <a:custGeom>
                <a:avLst/>
                <a:gdLst/>
                <a:ahLst/>
                <a:cxnLst/>
                <a:rect l="l" t="t" r="r" b="b"/>
                <a:pathLst>
                  <a:path w="5916" h="7062" extrusionOk="0">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3"/>
              <p:cNvSpPr/>
              <p:nvPr/>
            </p:nvSpPr>
            <p:spPr>
              <a:xfrm>
                <a:off x="7820869" y="2518589"/>
                <a:ext cx="49322" cy="42417"/>
              </a:xfrm>
              <a:custGeom>
                <a:avLst/>
                <a:gdLst/>
                <a:ahLst/>
                <a:cxnLst/>
                <a:rect l="l" t="t" r="r" b="b"/>
                <a:pathLst>
                  <a:path w="2700" h="2322" extrusionOk="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3"/>
              <p:cNvSpPr/>
              <p:nvPr/>
            </p:nvSpPr>
            <p:spPr>
              <a:xfrm>
                <a:off x="7787111" y="2343002"/>
                <a:ext cx="83081" cy="143875"/>
              </a:xfrm>
              <a:custGeom>
                <a:avLst/>
                <a:gdLst/>
                <a:ahLst/>
                <a:cxnLst/>
                <a:rect l="l" t="t" r="r" b="b"/>
                <a:pathLst>
                  <a:path w="4548" h="7876" extrusionOk="0">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3"/>
              <p:cNvSpPr/>
              <p:nvPr/>
            </p:nvSpPr>
            <p:spPr>
              <a:xfrm>
                <a:off x="7013811" y="2929900"/>
                <a:ext cx="183040" cy="183716"/>
              </a:xfrm>
              <a:custGeom>
                <a:avLst/>
                <a:gdLst/>
                <a:ahLst/>
                <a:cxnLst/>
                <a:rect l="l" t="t" r="r" b="b"/>
                <a:pathLst>
                  <a:path w="10020" h="10057" extrusionOk="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3"/>
              <p:cNvSpPr/>
              <p:nvPr/>
            </p:nvSpPr>
            <p:spPr>
              <a:xfrm>
                <a:off x="7118502" y="3896836"/>
                <a:ext cx="289741" cy="170217"/>
              </a:xfrm>
              <a:custGeom>
                <a:avLst/>
                <a:gdLst/>
                <a:ahLst/>
                <a:cxnLst/>
                <a:rect l="l" t="t" r="r" b="b"/>
                <a:pathLst>
                  <a:path w="15861" h="9318" extrusionOk="0">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3"/>
              <p:cNvSpPr/>
              <p:nvPr/>
            </p:nvSpPr>
            <p:spPr>
              <a:xfrm>
                <a:off x="7189416" y="3280362"/>
                <a:ext cx="563936" cy="699737"/>
              </a:xfrm>
              <a:custGeom>
                <a:avLst/>
                <a:gdLst/>
                <a:ahLst/>
                <a:cxnLst/>
                <a:rect l="l" t="t" r="r" b="b"/>
                <a:pathLst>
                  <a:path w="30871" h="38305" extrusionOk="0">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3"/>
              <p:cNvSpPr/>
              <p:nvPr/>
            </p:nvSpPr>
            <p:spPr>
              <a:xfrm>
                <a:off x="6690330" y="4283321"/>
                <a:ext cx="314731" cy="276132"/>
              </a:xfrm>
              <a:custGeom>
                <a:avLst/>
                <a:gdLst/>
                <a:ahLst/>
                <a:cxnLst/>
                <a:rect l="l" t="t" r="r" b="b"/>
                <a:pathLst>
                  <a:path w="17229" h="15116" extrusionOk="0">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3"/>
              <p:cNvSpPr/>
              <p:nvPr/>
            </p:nvSpPr>
            <p:spPr>
              <a:xfrm>
                <a:off x="6822696" y="3428804"/>
                <a:ext cx="1142723" cy="941653"/>
              </a:xfrm>
              <a:custGeom>
                <a:avLst/>
                <a:gdLst/>
                <a:ahLst/>
                <a:cxnLst/>
                <a:rect l="l" t="t" r="r" b="b"/>
                <a:pathLst>
                  <a:path w="62555" h="51548" extrusionOk="0">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3"/>
              <p:cNvSpPr/>
              <p:nvPr/>
            </p:nvSpPr>
            <p:spPr>
              <a:xfrm>
                <a:off x="6942915" y="3448569"/>
                <a:ext cx="1021829" cy="922564"/>
              </a:xfrm>
              <a:custGeom>
                <a:avLst/>
                <a:gdLst/>
                <a:ahLst/>
                <a:cxnLst/>
                <a:rect l="l" t="t" r="r" b="b"/>
                <a:pathLst>
                  <a:path w="55937" h="50503" extrusionOk="0">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3"/>
              <p:cNvSpPr/>
              <p:nvPr/>
            </p:nvSpPr>
            <p:spPr>
              <a:xfrm>
                <a:off x="7229934" y="3722089"/>
                <a:ext cx="35147" cy="41887"/>
              </a:xfrm>
              <a:custGeom>
                <a:avLst/>
                <a:gdLst/>
                <a:ahLst/>
                <a:cxnLst/>
                <a:rect l="l" t="t" r="r" b="b"/>
                <a:pathLst>
                  <a:path w="1924" h="2293" fill="none" extrusionOk="0">
                    <a:moveTo>
                      <a:pt x="1" y="1"/>
                    </a:moveTo>
                    <a:lnTo>
                      <a:pt x="1923" y="2293"/>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3"/>
              <p:cNvSpPr/>
              <p:nvPr/>
            </p:nvSpPr>
            <p:spPr>
              <a:xfrm>
                <a:off x="7256951" y="3702506"/>
                <a:ext cx="8787" cy="40536"/>
              </a:xfrm>
              <a:custGeom>
                <a:avLst/>
                <a:gdLst/>
                <a:ahLst/>
                <a:cxnLst/>
                <a:rect l="l" t="t" r="r" b="b"/>
                <a:pathLst>
                  <a:path w="481" h="2219" fill="none" extrusionOk="0">
                    <a:moveTo>
                      <a:pt x="0" y="1"/>
                    </a:moveTo>
                    <a:lnTo>
                      <a:pt x="481" y="2219"/>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a:off x="7276534" y="3713996"/>
                <a:ext cx="2046" cy="41211"/>
              </a:xfrm>
              <a:custGeom>
                <a:avLst/>
                <a:gdLst/>
                <a:ahLst/>
                <a:cxnLst/>
                <a:rect l="l" t="t" r="r" b="b"/>
                <a:pathLst>
                  <a:path w="112" h="2256" fill="none" extrusionOk="0">
                    <a:moveTo>
                      <a:pt x="111" y="0"/>
                    </a:moveTo>
                    <a:lnTo>
                      <a:pt x="1" y="2255"/>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3"/>
              <p:cNvSpPr/>
              <p:nvPr/>
            </p:nvSpPr>
            <p:spPr>
              <a:xfrm>
                <a:off x="7054346" y="3658609"/>
                <a:ext cx="60794" cy="25684"/>
              </a:xfrm>
              <a:custGeom>
                <a:avLst/>
                <a:gdLst/>
                <a:ahLst/>
                <a:cxnLst/>
                <a:rect l="l" t="t" r="r" b="b"/>
                <a:pathLst>
                  <a:path w="3328" h="1406" fill="none" extrusionOk="0">
                    <a:moveTo>
                      <a:pt x="0" y="0"/>
                    </a:moveTo>
                    <a:cubicBezTo>
                      <a:pt x="1109" y="1110"/>
                      <a:pt x="1849" y="1405"/>
                      <a:pt x="3328" y="0"/>
                    </a:cubicBez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3"/>
              <p:cNvSpPr/>
              <p:nvPr/>
            </p:nvSpPr>
            <p:spPr>
              <a:xfrm>
                <a:off x="7116474" y="2749892"/>
                <a:ext cx="768587" cy="519217"/>
              </a:xfrm>
              <a:custGeom>
                <a:avLst/>
                <a:gdLst/>
                <a:ahLst/>
                <a:cxnLst/>
                <a:rect l="l" t="t" r="r" b="b"/>
                <a:pathLst>
                  <a:path w="42074" h="28423" extrusionOk="0">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a:off x="7602061" y="2705667"/>
                <a:ext cx="666599" cy="974078"/>
              </a:xfrm>
              <a:custGeom>
                <a:avLst/>
                <a:gdLst/>
                <a:ahLst/>
                <a:cxnLst/>
                <a:rect l="l" t="t" r="r" b="b"/>
                <a:pathLst>
                  <a:path w="36491" h="53323" extrusionOk="0">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a:off x="7117150" y="2707420"/>
                <a:ext cx="1152186" cy="972982"/>
              </a:xfrm>
              <a:custGeom>
                <a:avLst/>
                <a:gdLst/>
                <a:ahLst/>
                <a:cxnLst/>
                <a:rect l="l" t="t" r="r" b="b"/>
                <a:pathLst>
                  <a:path w="63073" h="53263" extrusionOk="0">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a:off x="7360948" y="3061591"/>
                <a:ext cx="18268" cy="37832"/>
              </a:xfrm>
              <a:custGeom>
                <a:avLst/>
                <a:gdLst/>
                <a:ahLst/>
                <a:cxnLst/>
                <a:rect l="l" t="t" r="r" b="b"/>
                <a:pathLst>
                  <a:path w="1000" h="2071" fill="none" extrusionOk="0">
                    <a:moveTo>
                      <a:pt x="999" y="2071"/>
                    </a:moveTo>
                    <a:cubicBezTo>
                      <a:pt x="629" y="1405"/>
                      <a:pt x="334" y="703"/>
                      <a:pt x="1"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3"/>
              <p:cNvSpPr/>
              <p:nvPr/>
            </p:nvSpPr>
            <p:spPr>
              <a:xfrm>
                <a:off x="7349476" y="3074414"/>
                <a:ext cx="14870" cy="39202"/>
              </a:xfrm>
              <a:custGeom>
                <a:avLst/>
                <a:gdLst/>
                <a:ahLst/>
                <a:cxnLst/>
                <a:rect l="l" t="t" r="r" b="b"/>
                <a:pathLst>
                  <a:path w="814" h="2146" fill="none" extrusionOk="0">
                    <a:moveTo>
                      <a:pt x="703" y="1849"/>
                    </a:moveTo>
                    <a:cubicBezTo>
                      <a:pt x="814" y="2145"/>
                      <a:pt x="518" y="1332"/>
                      <a:pt x="444" y="1147"/>
                    </a:cubicBezTo>
                    <a:cubicBezTo>
                      <a:pt x="296" y="777"/>
                      <a:pt x="185" y="370"/>
                      <a:pt x="0"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3"/>
              <p:cNvSpPr/>
              <p:nvPr/>
            </p:nvSpPr>
            <p:spPr>
              <a:xfrm>
                <a:off x="7375818" y="3060239"/>
                <a:ext cx="16897" cy="14194"/>
              </a:xfrm>
              <a:custGeom>
                <a:avLst/>
                <a:gdLst/>
                <a:ahLst/>
                <a:cxnLst/>
                <a:rect l="l" t="t" r="r" b="b"/>
                <a:pathLst>
                  <a:path w="925" h="777" fill="none" extrusionOk="0">
                    <a:moveTo>
                      <a:pt x="0" y="0"/>
                    </a:moveTo>
                    <a:cubicBezTo>
                      <a:pt x="222" y="333"/>
                      <a:pt x="740" y="407"/>
                      <a:pt x="924" y="777"/>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3"/>
              <p:cNvSpPr/>
              <p:nvPr/>
            </p:nvSpPr>
            <p:spPr>
              <a:xfrm>
                <a:off x="7625699" y="3082525"/>
                <a:ext cx="80377" cy="158726"/>
              </a:xfrm>
              <a:custGeom>
                <a:avLst/>
                <a:gdLst/>
                <a:ahLst/>
                <a:cxnLst/>
                <a:rect l="l" t="t" r="r" b="b"/>
                <a:pathLst>
                  <a:path w="4400" h="8689" fill="none" extrusionOk="0">
                    <a:moveTo>
                      <a:pt x="0" y="8689"/>
                    </a:moveTo>
                    <a:cubicBezTo>
                      <a:pt x="1294" y="7505"/>
                      <a:pt x="2293" y="6064"/>
                      <a:pt x="2921" y="4474"/>
                    </a:cubicBezTo>
                    <a:cubicBezTo>
                      <a:pt x="3254" y="3734"/>
                      <a:pt x="4030" y="703"/>
                      <a:pt x="4400"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a:off x="7707410" y="3041332"/>
                <a:ext cx="41211" cy="98608"/>
              </a:xfrm>
              <a:custGeom>
                <a:avLst/>
                <a:gdLst/>
                <a:ahLst/>
                <a:cxnLst/>
                <a:rect l="l" t="t" r="r" b="b"/>
                <a:pathLst>
                  <a:path w="2256" h="5398" fill="none" extrusionOk="0">
                    <a:moveTo>
                      <a:pt x="1" y="5398"/>
                    </a:moveTo>
                    <a:cubicBezTo>
                      <a:pt x="407" y="3475"/>
                      <a:pt x="1886" y="1812"/>
                      <a:pt x="2256"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a:off x="7698641" y="3141949"/>
                <a:ext cx="86460" cy="129699"/>
              </a:xfrm>
              <a:custGeom>
                <a:avLst/>
                <a:gdLst/>
                <a:ahLst/>
                <a:cxnLst/>
                <a:rect l="l" t="t" r="r" b="b"/>
                <a:pathLst>
                  <a:path w="4733" h="7100" fill="none" extrusionOk="0">
                    <a:moveTo>
                      <a:pt x="0" y="7099"/>
                    </a:moveTo>
                    <a:cubicBezTo>
                      <a:pt x="518" y="5731"/>
                      <a:pt x="2071" y="4881"/>
                      <a:pt x="2958" y="3735"/>
                    </a:cubicBezTo>
                    <a:cubicBezTo>
                      <a:pt x="3512" y="3143"/>
                      <a:pt x="3956" y="2441"/>
                      <a:pt x="4326" y="1701"/>
                    </a:cubicBezTo>
                    <a:cubicBezTo>
                      <a:pt x="4511" y="1184"/>
                      <a:pt x="4622" y="408"/>
                      <a:pt x="4732"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a:off x="7760093" y="3235826"/>
                <a:ext cx="20277" cy="19601"/>
              </a:xfrm>
              <a:custGeom>
                <a:avLst/>
                <a:gdLst/>
                <a:ahLst/>
                <a:cxnLst/>
                <a:rect l="l" t="t" r="r" b="b"/>
                <a:pathLst>
                  <a:path w="1110" h="1073" fill="none" extrusionOk="0">
                    <a:moveTo>
                      <a:pt x="1" y="1073"/>
                    </a:moveTo>
                    <a:cubicBezTo>
                      <a:pt x="259" y="629"/>
                      <a:pt x="740" y="370"/>
                      <a:pt x="1110"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3"/>
              <p:cNvSpPr/>
              <p:nvPr/>
            </p:nvSpPr>
            <p:spPr>
              <a:xfrm>
                <a:off x="7802638" y="3739644"/>
                <a:ext cx="102006" cy="364729"/>
              </a:xfrm>
              <a:custGeom>
                <a:avLst/>
                <a:gdLst/>
                <a:ahLst/>
                <a:cxnLst/>
                <a:rect l="l" t="t" r="r" b="b"/>
                <a:pathLst>
                  <a:path w="5584" h="19966" extrusionOk="0">
                    <a:moveTo>
                      <a:pt x="112" y="1"/>
                    </a:moveTo>
                    <a:lnTo>
                      <a:pt x="1" y="19965"/>
                    </a:lnTo>
                    <a:lnTo>
                      <a:pt x="5472" y="19965"/>
                    </a:lnTo>
                    <a:lnTo>
                      <a:pt x="5583" y="38"/>
                    </a:lnTo>
                    <a:lnTo>
                      <a:pt x="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3"/>
              <p:cNvSpPr/>
              <p:nvPr/>
            </p:nvSpPr>
            <p:spPr>
              <a:xfrm>
                <a:off x="7804666" y="3739644"/>
                <a:ext cx="100654" cy="178327"/>
              </a:xfrm>
              <a:custGeom>
                <a:avLst/>
                <a:gdLst/>
                <a:ahLst/>
                <a:cxnLst/>
                <a:rect l="l" t="t" r="r" b="b"/>
                <a:pathLst>
                  <a:path w="5510" h="9762" extrusionOk="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a:off x="7799934" y="4023977"/>
                <a:ext cx="105385" cy="426857"/>
              </a:xfrm>
              <a:custGeom>
                <a:avLst/>
                <a:gdLst/>
                <a:ahLst/>
                <a:cxnLst/>
                <a:rect l="l" t="t" r="r" b="b"/>
                <a:pathLst>
                  <a:path w="5769" h="23367" extrusionOk="0">
                    <a:moveTo>
                      <a:pt x="1" y="1"/>
                    </a:moveTo>
                    <a:lnTo>
                      <a:pt x="1849" y="22996"/>
                    </a:lnTo>
                    <a:lnTo>
                      <a:pt x="4326" y="23366"/>
                    </a:lnTo>
                    <a:lnTo>
                      <a:pt x="5768" y="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a:off x="7763472" y="4403539"/>
                <a:ext cx="151967" cy="130229"/>
              </a:xfrm>
              <a:custGeom>
                <a:avLst/>
                <a:gdLst/>
                <a:ahLst/>
                <a:cxnLst/>
                <a:rect l="l" t="t" r="r" b="b"/>
                <a:pathLst>
                  <a:path w="8319" h="7129" extrusionOk="0">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3"/>
              <p:cNvSpPr/>
              <p:nvPr/>
            </p:nvSpPr>
            <p:spPr>
              <a:xfrm>
                <a:off x="7294765" y="3996284"/>
                <a:ext cx="558547" cy="303259"/>
              </a:xfrm>
              <a:custGeom>
                <a:avLst/>
                <a:gdLst/>
                <a:ahLst/>
                <a:cxnLst/>
                <a:rect l="l" t="t" r="r" b="b"/>
                <a:pathLst>
                  <a:path w="30576" h="16601" extrusionOk="0">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3"/>
              <p:cNvSpPr/>
              <p:nvPr/>
            </p:nvSpPr>
            <p:spPr>
              <a:xfrm>
                <a:off x="7294765" y="4213758"/>
                <a:ext cx="160754" cy="137171"/>
              </a:xfrm>
              <a:custGeom>
                <a:avLst/>
                <a:gdLst/>
                <a:ahLst/>
                <a:cxnLst/>
                <a:rect l="l" t="t" r="r" b="b"/>
                <a:pathLst>
                  <a:path w="8800" h="7509" extrusionOk="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a:off x="7317051" y="4213758"/>
                <a:ext cx="133060" cy="134412"/>
              </a:xfrm>
              <a:custGeom>
                <a:avLst/>
                <a:gdLst/>
                <a:ahLst/>
                <a:cxnLst/>
                <a:rect l="l" t="t" r="r" b="b"/>
                <a:pathLst>
                  <a:path w="7284" h="7358" extrusionOk="0">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a:off x="7852618" y="3996284"/>
                <a:ext cx="557195" cy="309342"/>
              </a:xfrm>
              <a:custGeom>
                <a:avLst/>
                <a:gdLst/>
                <a:ahLst/>
                <a:cxnLst/>
                <a:rect l="l" t="t" r="r" b="b"/>
                <a:pathLst>
                  <a:path w="30502" h="16934" extrusionOk="0">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3"/>
              <p:cNvSpPr/>
              <p:nvPr/>
            </p:nvSpPr>
            <p:spPr>
              <a:xfrm>
                <a:off x="8248383" y="4219841"/>
                <a:ext cx="160078" cy="136513"/>
              </a:xfrm>
              <a:custGeom>
                <a:avLst/>
                <a:gdLst/>
                <a:ahLst/>
                <a:cxnLst/>
                <a:rect l="l" t="t" r="r" b="b"/>
                <a:pathLst>
                  <a:path w="8763" h="7473" extrusionOk="0">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a:off x="8253790" y="4219841"/>
                <a:ext cx="133060" cy="134412"/>
              </a:xfrm>
              <a:custGeom>
                <a:avLst/>
                <a:gdLst/>
                <a:ahLst/>
                <a:cxnLst/>
                <a:rect l="l" t="t" r="r" b="b"/>
                <a:pathLst>
                  <a:path w="7284" h="7358" extrusionOk="0">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3"/>
              <p:cNvSpPr/>
              <p:nvPr/>
            </p:nvSpPr>
            <p:spPr>
              <a:xfrm>
                <a:off x="7258979" y="3611205"/>
                <a:ext cx="875287" cy="315535"/>
              </a:xfrm>
              <a:custGeom>
                <a:avLst/>
                <a:gdLst/>
                <a:ahLst/>
                <a:cxnLst/>
                <a:rect l="l" t="t" r="r" b="b"/>
                <a:pathLst>
                  <a:path w="47915" h="17273" extrusionOk="0">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3"/>
              <p:cNvSpPr/>
              <p:nvPr/>
            </p:nvSpPr>
            <p:spPr>
              <a:xfrm>
                <a:off x="7296793" y="3638022"/>
                <a:ext cx="788170" cy="199572"/>
              </a:xfrm>
              <a:custGeom>
                <a:avLst/>
                <a:gdLst/>
                <a:ahLst/>
                <a:cxnLst/>
                <a:rect l="l" t="t" r="r" b="b"/>
                <a:pathLst>
                  <a:path w="43146" h="10925" extrusionOk="0">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3"/>
              <p:cNvSpPr/>
              <p:nvPr/>
            </p:nvSpPr>
            <p:spPr>
              <a:xfrm>
                <a:off x="7620292" y="2247445"/>
                <a:ext cx="1090058" cy="1685542"/>
              </a:xfrm>
              <a:custGeom>
                <a:avLst/>
                <a:gdLst/>
                <a:ahLst/>
                <a:cxnLst/>
                <a:rect l="l" t="t" r="r" b="b"/>
                <a:pathLst>
                  <a:path w="59672" h="92270" extrusionOk="0">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3"/>
              <p:cNvSpPr/>
              <p:nvPr/>
            </p:nvSpPr>
            <p:spPr>
              <a:xfrm>
                <a:off x="7635819" y="2247408"/>
                <a:ext cx="984034" cy="1682035"/>
              </a:xfrm>
              <a:custGeom>
                <a:avLst/>
                <a:gdLst/>
                <a:ahLst/>
                <a:cxnLst/>
                <a:rect l="l" t="t" r="r" b="b"/>
                <a:pathLst>
                  <a:path w="53868" h="92078" extrusionOk="0">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3"/>
              <p:cNvSpPr/>
              <p:nvPr/>
            </p:nvSpPr>
            <p:spPr>
              <a:xfrm>
                <a:off x="7743890" y="2287615"/>
                <a:ext cx="714552" cy="1612107"/>
              </a:xfrm>
              <a:custGeom>
                <a:avLst/>
                <a:gdLst/>
                <a:ahLst/>
                <a:cxnLst/>
                <a:rect l="l" t="t" r="r" b="b"/>
                <a:pathLst>
                  <a:path w="39116" h="88250" extrusionOk="0">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3"/>
              <p:cNvSpPr/>
              <p:nvPr/>
            </p:nvSpPr>
            <p:spPr>
              <a:xfrm>
                <a:off x="7616912" y="2246951"/>
                <a:ext cx="803021" cy="1619688"/>
              </a:xfrm>
              <a:custGeom>
                <a:avLst/>
                <a:gdLst/>
                <a:ahLst/>
                <a:cxnLst/>
                <a:rect l="l" t="t" r="r" b="b"/>
                <a:pathLst>
                  <a:path w="43959" h="88665" extrusionOk="0">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3"/>
              <p:cNvSpPr/>
              <p:nvPr/>
            </p:nvSpPr>
            <p:spPr>
              <a:xfrm>
                <a:off x="8052519" y="2826945"/>
                <a:ext cx="520733" cy="1101658"/>
              </a:xfrm>
              <a:custGeom>
                <a:avLst/>
                <a:gdLst/>
                <a:ahLst/>
                <a:cxnLst/>
                <a:rect l="l" t="t" r="r" b="b"/>
                <a:pathLst>
                  <a:path w="28506" h="60307" extrusionOk="0">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3"/>
              <p:cNvSpPr/>
              <p:nvPr/>
            </p:nvSpPr>
            <p:spPr>
              <a:xfrm>
                <a:off x="7372438" y="3233616"/>
                <a:ext cx="481550" cy="194713"/>
              </a:xfrm>
              <a:custGeom>
                <a:avLst/>
                <a:gdLst/>
                <a:ahLst/>
                <a:cxnLst/>
                <a:rect l="l" t="t" r="r" b="b"/>
                <a:pathLst>
                  <a:path w="26361" h="10659" extrusionOk="0">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3"/>
              <p:cNvSpPr/>
              <p:nvPr/>
            </p:nvSpPr>
            <p:spPr>
              <a:xfrm>
                <a:off x="7368383" y="3281751"/>
                <a:ext cx="477494" cy="187425"/>
              </a:xfrm>
              <a:custGeom>
                <a:avLst/>
                <a:gdLst/>
                <a:ahLst/>
                <a:cxnLst/>
                <a:rect l="l" t="t" r="r" b="b"/>
                <a:pathLst>
                  <a:path w="26139" h="10260" extrusionOk="0">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3"/>
              <p:cNvSpPr/>
              <p:nvPr/>
            </p:nvSpPr>
            <p:spPr>
              <a:xfrm>
                <a:off x="7383234" y="3239881"/>
                <a:ext cx="229093" cy="58474"/>
              </a:xfrm>
              <a:custGeom>
                <a:avLst/>
                <a:gdLst/>
                <a:ahLst/>
                <a:cxnLst/>
                <a:rect l="l" t="t" r="r" b="b"/>
                <a:pathLst>
                  <a:path w="12541" h="3201" extrusionOk="0">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3"/>
              <p:cNvSpPr/>
              <p:nvPr/>
            </p:nvSpPr>
            <p:spPr>
              <a:xfrm>
                <a:off x="7442001" y="3375627"/>
                <a:ext cx="238409" cy="461492"/>
              </a:xfrm>
              <a:custGeom>
                <a:avLst/>
                <a:gdLst/>
                <a:ahLst/>
                <a:cxnLst/>
                <a:rect l="l" t="t" r="r" b="b"/>
                <a:pathLst>
                  <a:path w="13051" h="25263" extrusionOk="0">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86" name="Google Shape;1186;p53"/>
          <p:cNvCxnSpPr>
            <a:cxnSpLocks/>
          </p:cNvCxnSpPr>
          <p:nvPr/>
        </p:nvCxnSpPr>
        <p:spPr>
          <a:xfrm flipH="1">
            <a:off x="-14367" y="1854875"/>
            <a:ext cx="5620467" cy="12555"/>
          </a:xfrm>
          <a:prstGeom prst="straightConnector1">
            <a:avLst/>
          </a:prstGeom>
          <a:noFill/>
          <a:ln w="19050" cap="flat" cmpd="sng">
            <a:solidFill>
              <a:schemeClr val="accent1"/>
            </a:solidFill>
            <a:prstDash val="solid"/>
            <a:round/>
            <a:headEnd type="none" w="med" len="med"/>
            <a:tailEnd type="none" w="med" len="med"/>
          </a:ln>
        </p:spPr>
      </p:cxnSp>
      <p:sp>
        <p:nvSpPr>
          <p:cNvPr id="1187" name="Google Shape;1187;p53"/>
          <p:cNvSpPr/>
          <p:nvPr/>
        </p:nvSpPr>
        <p:spPr>
          <a:xfrm rot="10800000" flipH="1">
            <a:off x="4296125" y="31956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53"/>
          <p:cNvGrpSpPr/>
          <p:nvPr/>
        </p:nvGrpSpPr>
        <p:grpSpPr>
          <a:xfrm>
            <a:off x="803157" y="785625"/>
            <a:ext cx="7946368" cy="3960919"/>
            <a:chOff x="803157" y="785625"/>
            <a:chExt cx="7946368" cy="3960919"/>
          </a:xfrm>
        </p:grpSpPr>
        <p:grpSp>
          <p:nvGrpSpPr>
            <p:cNvPr id="1189" name="Google Shape;1189;p53"/>
            <p:cNvGrpSpPr/>
            <p:nvPr/>
          </p:nvGrpSpPr>
          <p:grpSpPr>
            <a:xfrm>
              <a:off x="803157" y="4098576"/>
              <a:ext cx="545147" cy="506901"/>
              <a:chOff x="4818730" y="3307263"/>
              <a:chExt cx="1827512" cy="1699300"/>
            </a:xfrm>
          </p:grpSpPr>
          <p:sp>
            <p:nvSpPr>
              <p:cNvPr id="1190" name="Google Shape;1190;p5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3"/>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3"/>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3"/>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3"/>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3"/>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5" name="Google Shape;1215;p53"/>
            <p:cNvSpPr/>
            <p:nvPr/>
          </p:nvSpPr>
          <p:spPr>
            <a:xfrm>
              <a:off x="2505525" y="41654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3"/>
            <p:cNvSpPr/>
            <p:nvPr/>
          </p:nvSpPr>
          <p:spPr>
            <a:xfrm>
              <a:off x="2551425" y="785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3"/>
            <p:cNvSpPr/>
            <p:nvPr/>
          </p:nvSpPr>
          <p:spPr>
            <a:xfrm>
              <a:off x="8189350" y="8514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 name="Google Shape;1218;p53"/>
            <p:cNvGrpSpPr/>
            <p:nvPr/>
          </p:nvGrpSpPr>
          <p:grpSpPr>
            <a:xfrm rot="-7546048">
              <a:off x="4135822" y="4172331"/>
              <a:ext cx="161701" cy="641985"/>
              <a:chOff x="7004550" y="3676293"/>
              <a:chExt cx="161700" cy="641982"/>
            </a:xfrm>
          </p:grpSpPr>
          <p:sp>
            <p:nvSpPr>
              <p:cNvPr id="1219" name="Google Shape;1219;p5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53"/>
            <p:cNvSpPr/>
            <p:nvPr/>
          </p:nvSpPr>
          <p:spPr>
            <a:xfrm>
              <a:off x="4829900" y="17842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3"/>
            <p:cNvSpPr/>
            <p:nvPr/>
          </p:nvSpPr>
          <p:spPr>
            <a:xfrm>
              <a:off x="8559925" y="39089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4" name="Google Shape;734;p50"/>
          <p:cNvSpPr txBox="1">
            <a:spLocks noGrp="1"/>
          </p:cNvSpPr>
          <p:nvPr>
            <p:ph type="body" idx="1"/>
          </p:nvPr>
        </p:nvSpPr>
        <p:spPr>
          <a:xfrm>
            <a:off x="401598" y="589012"/>
            <a:ext cx="4133133" cy="3673649"/>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n-US" sz="2000">
                <a:latin typeface="Segoe UI Variable Text Semibold" pitchFamily="2" charset="0"/>
              </a:rPr>
              <a:t>Hungry Snake game is one of the most popular arcade games of all time. In this game, the main objective of the player is to catch the maximum number of prey without hitting the wall or itself.</a:t>
            </a:r>
            <a:endParaRPr sz="2000">
              <a:latin typeface="Segoe UI Variable Text Semibold" pitchFamily="2" charset="0"/>
            </a:endParaRPr>
          </a:p>
        </p:txBody>
      </p:sp>
      <p:grpSp>
        <p:nvGrpSpPr>
          <p:cNvPr id="736" name="Google Shape;736;p50"/>
          <p:cNvGrpSpPr/>
          <p:nvPr/>
        </p:nvGrpSpPr>
        <p:grpSpPr>
          <a:xfrm>
            <a:off x="403100" y="977525"/>
            <a:ext cx="7849088" cy="3593227"/>
            <a:chOff x="403100" y="977525"/>
            <a:chExt cx="7849088" cy="3593227"/>
          </a:xfrm>
        </p:grpSpPr>
        <p:grpSp>
          <p:nvGrpSpPr>
            <p:cNvPr id="737" name="Google Shape;737;p50"/>
            <p:cNvGrpSpPr/>
            <p:nvPr/>
          </p:nvGrpSpPr>
          <p:grpSpPr>
            <a:xfrm rot="-7546048">
              <a:off x="4428659" y="3909768"/>
              <a:ext cx="161701" cy="641985"/>
              <a:chOff x="7004550" y="3676293"/>
              <a:chExt cx="161700" cy="641982"/>
            </a:xfrm>
          </p:grpSpPr>
          <p:sp>
            <p:nvSpPr>
              <p:cNvPr id="738" name="Google Shape;738;p50"/>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50"/>
            <p:cNvGrpSpPr/>
            <p:nvPr/>
          </p:nvGrpSpPr>
          <p:grpSpPr>
            <a:xfrm>
              <a:off x="2002095" y="4063851"/>
              <a:ext cx="545147" cy="506901"/>
              <a:chOff x="4818730" y="3307263"/>
              <a:chExt cx="1827512" cy="1699300"/>
            </a:xfrm>
          </p:grpSpPr>
          <p:sp>
            <p:nvSpPr>
              <p:cNvPr id="743" name="Google Shape;743;p50"/>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0"/>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0"/>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0"/>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0"/>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50"/>
            <p:cNvSpPr/>
            <p:nvPr/>
          </p:nvSpPr>
          <p:spPr>
            <a:xfrm>
              <a:off x="4357400" y="13294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403100" y="35188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7756925" y="38742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8110888" y="9775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Picture 40" descr="images.jpg"/>
          <p:cNvPicPr>
            <a:picLocks noChangeAspect="1"/>
          </p:cNvPicPr>
          <p:nvPr/>
        </p:nvPicPr>
        <p:blipFill>
          <a:blip r:embed="rId3"/>
          <a:stretch>
            <a:fillRect/>
          </a:stretch>
        </p:blipFill>
        <p:spPr>
          <a:xfrm>
            <a:off x="4953000" y="1428750"/>
            <a:ext cx="3932918" cy="2209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53"/>
          <p:cNvSpPr txBox="1">
            <a:spLocks noGrp="1"/>
          </p:cNvSpPr>
          <p:nvPr>
            <p:ph type="title"/>
          </p:nvPr>
        </p:nvSpPr>
        <p:spPr>
          <a:xfrm>
            <a:off x="223928" y="1012696"/>
            <a:ext cx="5622404" cy="899958"/>
          </a:xfrm>
          <a:prstGeom prst="rect">
            <a:avLst/>
          </a:prstGeom>
        </p:spPr>
        <p:txBody>
          <a:bodyPr spcFirstLastPara="1" wrap="square" lIns="91425" tIns="91425" rIns="91425" bIns="91425" anchor="ctr" anchorCtr="0">
            <a:noAutofit/>
          </a:bodyPr>
          <a:lstStyle/>
          <a:p>
            <a:pPr lvl="0">
              <a:buClr>
                <a:schemeClr val="dk1"/>
              </a:buClr>
              <a:buSzPts val="1100"/>
            </a:pPr>
            <a:r>
              <a:rPr lang="en" sz="6600"/>
              <a:t>HISTORY</a:t>
            </a:r>
            <a:endParaRPr sz="6600"/>
          </a:p>
        </p:txBody>
      </p:sp>
      <p:grpSp>
        <p:nvGrpSpPr>
          <p:cNvPr id="2" name="Google Shape;891;p53"/>
          <p:cNvGrpSpPr/>
          <p:nvPr/>
        </p:nvGrpSpPr>
        <p:grpSpPr>
          <a:xfrm>
            <a:off x="5606100" y="1047750"/>
            <a:ext cx="3537900" cy="3681776"/>
            <a:chOff x="5032847" y="888966"/>
            <a:chExt cx="3537900" cy="3681776"/>
          </a:xfrm>
        </p:grpSpPr>
        <p:sp>
          <p:nvSpPr>
            <p:cNvPr id="892" name="Google Shape;892;p53"/>
            <p:cNvSpPr/>
            <p:nvPr/>
          </p:nvSpPr>
          <p:spPr>
            <a:xfrm>
              <a:off x="5032847" y="4047000"/>
              <a:ext cx="3537900" cy="523742"/>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893;p53"/>
            <p:cNvGrpSpPr/>
            <p:nvPr/>
          </p:nvGrpSpPr>
          <p:grpSpPr>
            <a:xfrm>
              <a:off x="5117540" y="888966"/>
              <a:ext cx="3368830" cy="3591052"/>
              <a:chOff x="5126869" y="785625"/>
              <a:chExt cx="3583481" cy="3819862"/>
            </a:xfrm>
          </p:grpSpPr>
          <p:sp>
            <p:nvSpPr>
              <p:cNvPr id="894" name="Google Shape;894;p53"/>
              <p:cNvSpPr/>
              <p:nvPr/>
            </p:nvSpPr>
            <p:spPr>
              <a:xfrm>
                <a:off x="6132477" y="3262844"/>
                <a:ext cx="824631" cy="198568"/>
              </a:xfrm>
              <a:custGeom>
                <a:avLst/>
                <a:gdLst/>
                <a:ahLst/>
                <a:cxnLst/>
                <a:rect l="l" t="t" r="r" b="b"/>
                <a:pathLst>
                  <a:path w="45142" h="10870" extrusionOk="0">
                    <a:moveTo>
                      <a:pt x="18375" y="1"/>
                    </a:moveTo>
                    <a:lnTo>
                      <a:pt x="0" y="2330"/>
                    </a:lnTo>
                    <a:lnTo>
                      <a:pt x="22552" y="10870"/>
                    </a:lnTo>
                    <a:lnTo>
                      <a:pt x="45141" y="7690"/>
                    </a:lnTo>
                    <a:lnTo>
                      <a:pt x="18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6544446" y="3403321"/>
                <a:ext cx="414015" cy="882722"/>
              </a:xfrm>
              <a:custGeom>
                <a:avLst/>
                <a:gdLst/>
                <a:ahLst/>
                <a:cxnLst/>
                <a:rect l="l" t="t" r="r" b="b"/>
                <a:pathLst>
                  <a:path w="22664" h="48322" extrusionOk="0">
                    <a:moveTo>
                      <a:pt x="22589" y="0"/>
                    </a:moveTo>
                    <a:lnTo>
                      <a:pt x="0" y="3180"/>
                    </a:lnTo>
                    <a:lnTo>
                      <a:pt x="74" y="48321"/>
                    </a:lnTo>
                    <a:lnTo>
                      <a:pt x="22663" y="43404"/>
                    </a:lnTo>
                    <a:lnTo>
                      <a:pt x="225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2C0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3"/>
              <p:cNvSpPr/>
              <p:nvPr/>
            </p:nvSpPr>
            <p:spPr>
              <a:xfrm>
                <a:off x="6552556" y="3464773"/>
                <a:ext cx="391710" cy="191827"/>
              </a:xfrm>
              <a:custGeom>
                <a:avLst/>
                <a:gdLst/>
                <a:ahLst/>
                <a:cxnLst/>
                <a:rect l="l" t="t" r="r" b="b"/>
                <a:pathLst>
                  <a:path w="21443" h="10501" extrusionOk="0">
                    <a:moveTo>
                      <a:pt x="21443" y="1"/>
                    </a:moveTo>
                    <a:lnTo>
                      <a:pt x="11720" y="4179"/>
                    </a:lnTo>
                    <a:lnTo>
                      <a:pt x="0" y="1591"/>
                    </a:lnTo>
                    <a:lnTo>
                      <a:pt x="0" y="7580"/>
                    </a:lnTo>
                    <a:lnTo>
                      <a:pt x="12385" y="10501"/>
                    </a:lnTo>
                    <a:lnTo>
                      <a:pt x="21443" y="6027"/>
                    </a:lnTo>
                    <a:lnTo>
                      <a:pt x="214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3"/>
              <p:cNvSpPr/>
              <p:nvPr/>
            </p:nvSpPr>
            <p:spPr>
              <a:xfrm>
                <a:off x="6552556" y="3622147"/>
                <a:ext cx="392386" cy="191133"/>
              </a:xfrm>
              <a:custGeom>
                <a:avLst/>
                <a:gdLst/>
                <a:ahLst/>
                <a:cxnLst/>
                <a:rect l="l" t="t" r="r" b="b"/>
                <a:pathLst>
                  <a:path w="21480" h="10463" extrusionOk="0">
                    <a:moveTo>
                      <a:pt x="21480" y="0"/>
                    </a:moveTo>
                    <a:lnTo>
                      <a:pt x="11757" y="4141"/>
                    </a:lnTo>
                    <a:lnTo>
                      <a:pt x="0" y="1590"/>
                    </a:lnTo>
                    <a:lnTo>
                      <a:pt x="0" y="7542"/>
                    </a:lnTo>
                    <a:lnTo>
                      <a:pt x="12385" y="10463"/>
                    </a:lnTo>
                    <a:lnTo>
                      <a:pt x="21480" y="5989"/>
                    </a:lnTo>
                    <a:lnTo>
                      <a:pt x="214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3"/>
              <p:cNvSpPr/>
              <p:nvPr/>
            </p:nvSpPr>
            <p:spPr>
              <a:xfrm>
                <a:off x="6552556" y="3793679"/>
                <a:ext cx="392386" cy="191827"/>
              </a:xfrm>
              <a:custGeom>
                <a:avLst/>
                <a:gdLst/>
                <a:ahLst/>
                <a:cxnLst/>
                <a:rect l="l" t="t" r="r" b="b"/>
                <a:pathLst>
                  <a:path w="21480" h="10501" extrusionOk="0">
                    <a:moveTo>
                      <a:pt x="21480" y="1"/>
                    </a:moveTo>
                    <a:lnTo>
                      <a:pt x="11757" y="4141"/>
                    </a:lnTo>
                    <a:lnTo>
                      <a:pt x="0" y="1590"/>
                    </a:lnTo>
                    <a:lnTo>
                      <a:pt x="0" y="1590"/>
                    </a:lnTo>
                    <a:lnTo>
                      <a:pt x="37" y="7580"/>
                    </a:lnTo>
                    <a:lnTo>
                      <a:pt x="12422" y="10500"/>
                    </a:lnTo>
                    <a:lnTo>
                      <a:pt x="21480" y="5990"/>
                    </a:lnTo>
                    <a:lnTo>
                      <a:pt x="21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3"/>
              <p:cNvSpPr/>
              <p:nvPr/>
            </p:nvSpPr>
            <p:spPr>
              <a:xfrm>
                <a:off x="6553232" y="3969266"/>
                <a:ext cx="392386" cy="191827"/>
              </a:xfrm>
              <a:custGeom>
                <a:avLst/>
                <a:gdLst/>
                <a:ahLst/>
                <a:cxnLst/>
                <a:rect l="l" t="t" r="r" b="b"/>
                <a:pathLst>
                  <a:path w="21480" h="10501" extrusionOk="0">
                    <a:moveTo>
                      <a:pt x="21480" y="1"/>
                    </a:moveTo>
                    <a:lnTo>
                      <a:pt x="11720" y="4142"/>
                    </a:lnTo>
                    <a:lnTo>
                      <a:pt x="0" y="1591"/>
                    </a:lnTo>
                    <a:lnTo>
                      <a:pt x="0" y="7580"/>
                    </a:lnTo>
                    <a:lnTo>
                      <a:pt x="12385" y="10501"/>
                    </a:lnTo>
                    <a:lnTo>
                      <a:pt x="21480" y="6027"/>
                    </a:lnTo>
                    <a:lnTo>
                      <a:pt x="21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3"/>
              <p:cNvSpPr/>
              <p:nvPr/>
            </p:nvSpPr>
            <p:spPr>
              <a:xfrm>
                <a:off x="6577528" y="3603222"/>
                <a:ext cx="359322" cy="78368"/>
              </a:xfrm>
              <a:custGeom>
                <a:avLst/>
                <a:gdLst/>
                <a:ahLst/>
                <a:cxnLst/>
                <a:rect l="l" t="t" r="r" b="b"/>
                <a:pathLst>
                  <a:path w="19670" h="4290" fill="none" extrusionOk="0">
                    <a:moveTo>
                      <a:pt x="1" y="1849"/>
                    </a:moveTo>
                    <a:lnTo>
                      <a:pt x="10612" y="4289"/>
                    </a:lnTo>
                    <a:lnTo>
                      <a:pt x="19669" y="1"/>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3"/>
              <p:cNvSpPr/>
              <p:nvPr/>
            </p:nvSpPr>
            <p:spPr>
              <a:xfrm>
                <a:off x="6584287" y="3768013"/>
                <a:ext cx="358646" cy="78368"/>
              </a:xfrm>
              <a:custGeom>
                <a:avLst/>
                <a:gdLst/>
                <a:ahLst/>
                <a:cxnLst/>
                <a:rect l="l" t="t" r="r" b="b"/>
                <a:pathLst>
                  <a:path w="19633" h="4290" fill="none" extrusionOk="0">
                    <a:moveTo>
                      <a:pt x="1" y="1849"/>
                    </a:moveTo>
                    <a:lnTo>
                      <a:pt x="10574" y="4289"/>
                    </a:lnTo>
                    <a:lnTo>
                      <a:pt x="19632" y="1"/>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3"/>
              <p:cNvSpPr/>
              <p:nvPr/>
            </p:nvSpPr>
            <p:spPr>
              <a:xfrm>
                <a:off x="6578204" y="3939563"/>
                <a:ext cx="359322" cy="78349"/>
              </a:xfrm>
              <a:custGeom>
                <a:avLst/>
                <a:gdLst/>
                <a:ahLst/>
                <a:cxnLst/>
                <a:rect l="l" t="t" r="r" b="b"/>
                <a:pathLst>
                  <a:path w="19670" h="4289" fill="none" extrusionOk="0">
                    <a:moveTo>
                      <a:pt x="1" y="1886"/>
                    </a:moveTo>
                    <a:lnTo>
                      <a:pt x="10575" y="4289"/>
                    </a:lnTo>
                    <a:lnTo>
                      <a:pt x="19669" y="0"/>
                    </a:lnTo>
                  </a:path>
                </a:pathLst>
              </a:custGeom>
              <a:noFill/>
              <a:ln w="277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3"/>
              <p:cNvSpPr/>
              <p:nvPr/>
            </p:nvSpPr>
            <p:spPr>
              <a:xfrm>
                <a:off x="6740967" y="3464097"/>
                <a:ext cx="56757" cy="48117"/>
              </a:xfrm>
              <a:custGeom>
                <a:avLst/>
                <a:gdLst/>
                <a:ahLst/>
                <a:cxnLst/>
                <a:rect l="l" t="t" r="r" b="b"/>
                <a:pathLst>
                  <a:path w="3107" h="2634" extrusionOk="0">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3"/>
              <p:cNvSpPr/>
              <p:nvPr/>
            </p:nvSpPr>
            <p:spPr>
              <a:xfrm>
                <a:off x="6696395" y="3472208"/>
                <a:ext cx="24332" cy="20752"/>
              </a:xfrm>
              <a:custGeom>
                <a:avLst/>
                <a:gdLst/>
                <a:ahLst/>
                <a:cxnLst/>
                <a:rect l="l" t="t" r="r" b="b"/>
                <a:pathLst>
                  <a:path w="1332" h="1136" extrusionOk="0">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3"/>
              <p:cNvSpPr/>
              <p:nvPr/>
            </p:nvSpPr>
            <p:spPr>
              <a:xfrm>
                <a:off x="6813234" y="3462745"/>
                <a:ext cx="22305" cy="19163"/>
              </a:xfrm>
              <a:custGeom>
                <a:avLst/>
                <a:gdLst/>
                <a:ahLst/>
                <a:cxnLst/>
                <a:rect l="l" t="t" r="r" b="b"/>
                <a:pathLst>
                  <a:path w="1221" h="1049" extrusionOk="0">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3"/>
              <p:cNvSpPr/>
              <p:nvPr/>
            </p:nvSpPr>
            <p:spPr>
              <a:xfrm>
                <a:off x="6046035" y="3027138"/>
                <a:ext cx="91191" cy="1172445"/>
              </a:xfrm>
              <a:custGeom>
                <a:avLst/>
                <a:gdLst/>
                <a:ahLst/>
                <a:cxnLst/>
                <a:rect l="l" t="t" r="r" b="b"/>
                <a:pathLst>
                  <a:path w="4992" h="64182" extrusionOk="0">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3"/>
              <p:cNvSpPr/>
              <p:nvPr/>
            </p:nvSpPr>
            <p:spPr>
              <a:xfrm>
                <a:off x="6591722" y="3228409"/>
                <a:ext cx="91191" cy="1172445"/>
              </a:xfrm>
              <a:custGeom>
                <a:avLst/>
                <a:gdLst/>
                <a:ahLst/>
                <a:cxnLst/>
                <a:rect l="l" t="t" r="r" b="b"/>
                <a:pathLst>
                  <a:path w="4992" h="64182" extrusionOk="0">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3"/>
              <p:cNvSpPr/>
              <p:nvPr/>
            </p:nvSpPr>
            <p:spPr>
              <a:xfrm>
                <a:off x="7842479" y="2709722"/>
                <a:ext cx="85802" cy="1131270"/>
              </a:xfrm>
              <a:custGeom>
                <a:avLst/>
                <a:gdLst/>
                <a:ahLst/>
                <a:cxnLst/>
                <a:rect l="l" t="t" r="r" b="b"/>
                <a:pathLst>
                  <a:path w="4697" h="61928" extrusionOk="0">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3"/>
              <p:cNvSpPr/>
              <p:nvPr/>
            </p:nvSpPr>
            <p:spPr>
              <a:xfrm>
                <a:off x="6007527" y="2709722"/>
                <a:ext cx="2563022" cy="506540"/>
              </a:xfrm>
              <a:custGeom>
                <a:avLst/>
                <a:gdLst/>
                <a:ahLst/>
                <a:cxnLst/>
                <a:rect l="l" t="t" r="r" b="b"/>
                <a:pathLst>
                  <a:path w="140305" h="27729" extrusionOk="0">
                    <a:moveTo>
                      <a:pt x="102335" y="1"/>
                    </a:moveTo>
                    <a:lnTo>
                      <a:pt x="1" y="14937"/>
                    </a:lnTo>
                    <a:lnTo>
                      <a:pt x="34679" y="27729"/>
                    </a:lnTo>
                    <a:lnTo>
                      <a:pt x="140304" y="6101"/>
                    </a:lnTo>
                    <a:lnTo>
                      <a:pt x="102335"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3"/>
              <p:cNvSpPr/>
              <p:nvPr/>
            </p:nvSpPr>
            <p:spPr>
              <a:xfrm>
                <a:off x="6006176" y="2982565"/>
                <a:ext cx="634869" cy="330276"/>
              </a:xfrm>
              <a:custGeom>
                <a:avLst/>
                <a:gdLst/>
                <a:ahLst/>
                <a:cxnLst/>
                <a:rect l="l" t="t" r="r" b="b"/>
                <a:pathLst>
                  <a:path w="34754" h="18080" extrusionOk="0">
                    <a:moveTo>
                      <a:pt x="75" y="1"/>
                    </a:moveTo>
                    <a:lnTo>
                      <a:pt x="1" y="3328"/>
                    </a:lnTo>
                    <a:lnTo>
                      <a:pt x="34642" y="18079"/>
                    </a:lnTo>
                    <a:lnTo>
                      <a:pt x="34753" y="12793"/>
                    </a:lnTo>
                    <a:lnTo>
                      <a:pt x="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3"/>
              <p:cNvSpPr/>
              <p:nvPr/>
            </p:nvSpPr>
            <p:spPr>
              <a:xfrm>
                <a:off x="6638998" y="2821154"/>
                <a:ext cx="1931551" cy="491688"/>
              </a:xfrm>
              <a:custGeom>
                <a:avLst/>
                <a:gdLst/>
                <a:ahLst/>
                <a:cxnLst/>
                <a:rect l="l" t="t" r="r" b="b"/>
                <a:pathLst>
                  <a:path w="105737" h="26916" extrusionOk="0">
                    <a:moveTo>
                      <a:pt x="105736" y="1"/>
                    </a:moveTo>
                    <a:lnTo>
                      <a:pt x="111" y="21629"/>
                    </a:lnTo>
                    <a:lnTo>
                      <a:pt x="0" y="26915"/>
                    </a:lnTo>
                    <a:lnTo>
                      <a:pt x="105699" y="3883"/>
                    </a:lnTo>
                    <a:lnTo>
                      <a:pt x="1057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3"/>
              <p:cNvSpPr/>
              <p:nvPr/>
            </p:nvSpPr>
            <p:spPr>
              <a:xfrm>
                <a:off x="6007527" y="2982565"/>
                <a:ext cx="633517" cy="269500"/>
              </a:xfrm>
              <a:custGeom>
                <a:avLst/>
                <a:gdLst/>
                <a:ahLst/>
                <a:cxnLst/>
                <a:rect l="l" t="t" r="r" b="b"/>
                <a:pathLst>
                  <a:path w="34680" h="14753" extrusionOk="0">
                    <a:moveTo>
                      <a:pt x="1" y="1"/>
                    </a:moveTo>
                    <a:lnTo>
                      <a:pt x="1" y="851"/>
                    </a:lnTo>
                    <a:lnTo>
                      <a:pt x="34642" y="14752"/>
                    </a:lnTo>
                    <a:lnTo>
                      <a:pt x="34679" y="1279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3"/>
              <p:cNvSpPr/>
              <p:nvPr/>
            </p:nvSpPr>
            <p:spPr>
              <a:xfrm>
                <a:off x="6640350" y="2821154"/>
                <a:ext cx="1930199" cy="430912"/>
              </a:xfrm>
              <a:custGeom>
                <a:avLst/>
                <a:gdLst/>
                <a:ahLst/>
                <a:cxnLst/>
                <a:rect l="l" t="t" r="r" b="b"/>
                <a:pathLst>
                  <a:path w="105663" h="23589" extrusionOk="0">
                    <a:moveTo>
                      <a:pt x="105662" y="1"/>
                    </a:moveTo>
                    <a:lnTo>
                      <a:pt x="37" y="21629"/>
                    </a:lnTo>
                    <a:lnTo>
                      <a:pt x="0" y="23588"/>
                    </a:lnTo>
                    <a:lnTo>
                      <a:pt x="105662" y="925"/>
                    </a:lnTo>
                    <a:lnTo>
                      <a:pt x="105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3"/>
              <p:cNvSpPr/>
              <p:nvPr/>
            </p:nvSpPr>
            <p:spPr>
              <a:xfrm>
                <a:off x="6007527" y="2709722"/>
                <a:ext cx="2563697" cy="428190"/>
              </a:xfrm>
              <a:custGeom>
                <a:avLst/>
                <a:gdLst/>
                <a:ahLst/>
                <a:cxnLst/>
                <a:rect l="l" t="t" r="r" b="b"/>
                <a:pathLst>
                  <a:path w="140342" h="23440" extrusionOk="0">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3"/>
              <p:cNvSpPr/>
              <p:nvPr/>
            </p:nvSpPr>
            <p:spPr>
              <a:xfrm>
                <a:off x="6582259" y="2738091"/>
                <a:ext cx="736838" cy="237076"/>
              </a:xfrm>
              <a:custGeom>
                <a:avLst/>
                <a:gdLst/>
                <a:ahLst/>
                <a:cxnLst/>
                <a:rect l="l" t="t" r="r" b="b"/>
                <a:pathLst>
                  <a:path w="40336" h="12978" extrusionOk="0">
                    <a:moveTo>
                      <a:pt x="31315" y="0"/>
                    </a:moveTo>
                    <a:lnTo>
                      <a:pt x="38" y="4363"/>
                    </a:lnTo>
                    <a:lnTo>
                      <a:pt x="1" y="12977"/>
                    </a:lnTo>
                    <a:lnTo>
                      <a:pt x="40336" y="6396"/>
                    </a:lnTo>
                    <a:lnTo>
                      <a:pt x="31315" y="0"/>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3"/>
              <p:cNvSpPr/>
              <p:nvPr/>
            </p:nvSpPr>
            <p:spPr>
              <a:xfrm>
                <a:off x="6582259" y="2940020"/>
                <a:ext cx="532881" cy="210734"/>
              </a:xfrm>
              <a:custGeom>
                <a:avLst/>
                <a:gdLst/>
                <a:ahLst/>
                <a:cxnLst/>
                <a:rect l="l" t="t" r="r" b="b"/>
                <a:pathLst>
                  <a:path w="29171" h="11536" extrusionOk="0">
                    <a:moveTo>
                      <a:pt x="11757" y="1"/>
                    </a:moveTo>
                    <a:lnTo>
                      <a:pt x="1" y="1664"/>
                    </a:lnTo>
                    <a:lnTo>
                      <a:pt x="14308" y="11535"/>
                    </a:lnTo>
                    <a:lnTo>
                      <a:pt x="29171" y="8430"/>
                    </a:lnTo>
                    <a:lnTo>
                      <a:pt x="11757"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3"/>
              <p:cNvSpPr/>
              <p:nvPr/>
            </p:nvSpPr>
            <p:spPr>
              <a:xfrm>
                <a:off x="6575519" y="2667853"/>
                <a:ext cx="1391253" cy="482901"/>
              </a:xfrm>
              <a:custGeom>
                <a:avLst/>
                <a:gdLst/>
                <a:ahLst/>
                <a:cxnLst/>
                <a:rect l="l" t="t" r="r" b="b"/>
                <a:pathLst>
                  <a:path w="76160" h="26435" extrusionOk="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3"/>
              <p:cNvSpPr/>
              <p:nvPr/>
            </p:nvSpPr>
            <p:spPr>
              <a:xfrm>
                <a:off x="6582935" y="2652326"/>
                <a:ext cx="1383836" cy="467356"/>
              </a:xfrm>
              <a:custGeom>
                <a:avLst/>
                <a:gdLst/>
                <a:ahLst/>
                <a:cxnLst/>
                <a:rect l="l" t="t" r="r" b="b"/>
                <a:pathLst>
                  <a:path w="75754" h="25584" extrusionOk="0">
                    <a:moveTo>
                      <a:pt x="59708" y="0"/>
                    </a:moveTo>
                    <a:lnTo>
                      <a:pt x="1" y="8577"/>
                    </a:lnTo>
                    <a:lnTo>
                      <a:pt x="14715" y="25584"/>
                    </a:lnTo>
                    <a:lnTo>
                      <a:pt x="75754" y="13125"/>
                    </a:lnTo>
                    <a:lnTo>
                      <a:pt x="59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3"/>
              <p:cNvSpPr/>
              <p:nvPr/>
            </p:nvSpPr>
            <p:spPr>
              <a:xfrm>
                <a:off x="6646415" y="2816423"/>
                <a:ext cx="415366" cy="264093"/>
              </a:xfrm>
              <a:custGeom>
                <a:avLst/>
                <a:gdLst/>
                <a:ahLst/>
                <a:cxnLst/>
                <a:rect l="l" t="t" r="r" b="b"/>
                <a:pathLst>
                  <a:path w="22738" h="14457" fill="none" extrusionOk="0">
                    <a:moveTo>
                      <a:pt x="1" y="1"/>
                    </a:moveTo>
                    <a:lnTo>
                      <a:pt x="11758" y="13865"/>
                    </a:lnTo>
                    <a:lnTo>
                      <a:pt x="15455" y="14456"/>
                    </a:lnTo>
                    <a:lnTo>
                      <a:pt x="22738" y="1312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3"/>
              <p:cNvSpPr/>
              <p:nvPr/>
            </p:nvSpPr>
            <p:spPr>
              <a:xfrm>
                <a:off x="6705181" y="2802247"/>
                <a:ext cx="15546" cy="49322"/>
              </a:xfrm>
              <a:custGeom>
                <a:avLst/>
                <a:gdLst/>
                <a:ahLst/>
                <a:cxnLst/>
                <a:rect l="l" t="t" r="r" b="b"/>
                <a:pathLst>
                  <a:path w="851" h="2700" fill="none" extrusionOk="0">
                    <a:moveTo>
                      <a:pt x="851" y="1"/>
                    </a:moveTo>
                    <a:lnTo>
                      <a:pt x="0" y="269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3"/>
              <p:cNvSpPr/>
              <p:nvPr/>
            </p:nvSpPr>
            <p:spPr>
              <a:xfrm>
                <a:off x="6722736" y="2807654"/>
                <a:ext cx="15546" cy="49322"/>
              </a:xfrm>
              <a:custGeom>
                <a:avLst/>
                <a:gdLst/>
                <a:ahLst/>
                <a:cxnLst/>
                <a:rect l="l" t="t" r="r" b="b"/>
                <a:pathLst>
                  <a:path w="851" h="2700" fill="none" extrusionOk="0">
                    <a:moveTo>
                      <a:pt x="851" y="0"/>
                    </a:moveTo>
                    <a:lnTo>
                      <a:pt x="1" y="269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3"/>
              <p:cNvSpPr/>
              <p:nvPr/>
            </p:nvSpPr>
            <p:spPr>
              <a:xfrm>
                <a:off x="7825600" y="2836024"/>
                <a:ext cx="16222" cy="49304"/>
              </a:xfrm>
              <a:custGeom>
                <a:avLst/>
                <a:gdLst/>
                <a:ahLst/>
                <a:cxnLst/>
                <a:rect l="l" t="t" r="r" b="b"/>
                <a:pathLst>
                  <a:path w="888" h="2699" fill="none" extrusionOk="0">
                    <a:moveTo>
                      <a:pt x="888" y="0"/>
                    </a:moveTo>
                    <a:lnTo>
                      <a:pt x="1" y="269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3"/>
              <p:cNvSpPr/>
              <p:nvPr/>
            </p:nvSpPr>
            <p:spPr>
              <a:xfrm>
                <a:off x="7843155" y="2840737"/>
                <a:ext cx="16240" cy="49322"/>
              </a:xfrm>
              <a:custGeom>
                <a:avLst/>
                <a:gdLst/>
                <a:ahLst/>
                <a:cxnLst/>
                <a:rect l="l" t="t" r="r" b="b"/>
                <a:pathLst>
                  <a:path w="889" h="2700" fill="none" extrusionOk="0">
                    <a:moveTo>
                      <a:pt x="888" y="1"/>
                    </a:moveTo>
                    <a:lnTo>
                      <a:pt x="1" y="270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7598681" y="2673260"/>
                <a:ext cx="295824" cy="184392"/>
              </a:xfrm>
              <a:custGeom>
                <a:avLst/>
                <a:gdLst/>
                <a:ahLst/>
                <a:cxnLst/>
                <a:rect l="l" t="t" r="r" b="b"/>
                <a:pathLst>
                  <a:path w="16194" h="10094" fill="none" extrusionOk="0">
                    <a:moveTo>
                      <a:pt x="1" y="444"/>
                    </a:moveTo>
                    <a:lnTo>
                      <a:pt x="2404" y="0"/>
                    </a:lnTo>
                    <a:lnTo>
                      <a:pt x="4511" y="592"/>
                    </a:lnTo>
                    <a:lnTo>
                      <a:pt x="16194" y="1009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3"/>
              <p:cNvSpPr/>
              <p:nvPr/>
            </p:nvSpPr>
            <p:spPr>
              <a:xfrm>
                <a:off x="7480491" y="2675288"/>
                <a:ext cx="148606" cy="76998"/>
              </a:xfrm>
              <a:custGeom>
                <a:avLst/>
                <a:gdLst/>
                <a:ahLst/>
                <a:cxnLst/>
                <a:rect l="l" t="t" r="r" b="b"/>
                <a:pathLst>
                  <a:path w="8135" h="4215" fill="none" extrusionOk="0">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a:off x="7576395" y="2734237"/>
                <a:ext cx="197892" cy="131983"/>
              </a:xfrm>
              <a:custGeom>
                <a:avLst/>
                <a:gdLst/>
                <a:ahLst/>
                <a:cxnLst/>
                <a:rect l="l" t="t" r="r" b="b"/>
                <a:pathLst>
                  <a:path w="10833" h="7225" extrusionOk="0">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a:off x="7614209" y="2736941"/>
                <a:ext cx="107413" cy="62694"/>
              </a:xfrm>
              <a:custGeom>
                <a:avLst/>
                <a:gdLst/>
                <a:ahLst/>
                <a:cxnLst/>
                <a:rect l="l" t="t" r="r" b="b"/>
                <a:pathLst>
                  <a:path w="5880" h="3432" extrusionOk="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3"/>
              <p:cNvSpPr/>
              <p:nvPr/>
            </p:nvSpPr>
            <p:spPr>
              <a:xfrm>
                <a:off x="7591922" y="2772197"/>
                <a:ext cx="181013" cy="97603"/>
              </a:xfrm>
              <a:custGeom>
                <a:avLst/>
                <a:gdLst/>
                <a:ahLst/>
                <a:cxnLst/>
                <a:rect l="l" t="t" r="r" b="b"/>
                <a:pathLst>
                  <a:path w="9909" h="5343" extrusionOk="0">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3"/>
              <p:cNvSpPr/>
              <p:nvPr/>
            </p:nvSpPr>
            <p:spPr>
              <a:xfrm>
                <a:off x="7635143" y="2741380"/>
                <a:ext cx="39878" cy="20624"/>
              </a:xfrm>
              <a:custGeom>
                <a:avLst/>
                <a:gdLst/>
                <a:ahLst/>
                <a:cxnLst/>
                <a:rect l="l" t="t" r="r" b="b"/>
                <a:pathLst>
                  <a:path w="2183" h="1129" extrusionOk="0">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7385262" y="2794136"/>
                <a:ext cx="54729" cy="29739"/>
              </a:xfrm>
              <a:custGeom>
                <a:avLst/>
                <a:gdLst/>
                <a:ahLst/>
                <a:cxnLst/>
                <a:rect l="l" t="t" r="r" b="b"/>
                <a:pathLst>
                  <a:path w="2996" h="1628" extrusionOk="0">
                    <a:moveTo>
                      <a:pt x="1812" y="1"/>
                    </a:moveTo>
                    <a:lnTo>
                      <a:pt x="1" y="297"/>
                    </a:lnTo>
                    <a:lnTo>
                      <a:pt x="1221" y="1628"/>
                    </a:lnTo>
                    <a:lnTo>
                      <a:pt x="2995" y="1295"/>
                    </a:lnTo>
                    <a:lnTo>
                      <a:pt x="18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p:nvPr/>
            </p:nvSpPr>
            <p:spPr>
              <a:xfrm>
                <a:off x="7364328" y="2770498"/>
                <a:ext cx="48646" cy="22981"/>
              </a:xfrm>
              <a:custGeom>
                <a:avLst/>
                <a:gdLst/>
                <a:ahLst/>
                <a:cxnLst/>
                <a:rect l="l" t="t" r="r" b="b"/>
                <a:pathLst>
                  <a:path w="2663" h="1258" extrusionOk="0">
                    <a:moveTo>
                      <a:pt x="1812" y="1"/>
                    </a:moveTo>
                    <a:lnTo>
                      <a:pt x="1" y="297"/>
                    </a:lnTo>
                    <a:lnTo>
                      <a:pt x="851" y="1258"/>
                    </a:lnTo>
                    <a:lnTo>
                      <a:pt x="2663" y="962"/>
                    </a:lnTo>
                    <a:lnTo>
                      <a:pt x="18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3"/>
              <p:cNvSpPr/>
              <p:nvPr/>
            </p:nvSpPr>
            <p:spPr>
              <a:xfrm>
                <a:off x="7118502" y="2811034"/>
                <a:ext cx="46619" cy="24332"/>
              </a:xfrm>
              <a:custGeom>
                <a:avLst/>
                <a:gdLst/>
                <a:ahLst/>
                <a:cxnLst/>
                <a:rect l="l" t="t" r="r" b="b"/>
                <a:pathLst>
                  <a:path w="2552" h="1332" extrusionOk="0">
                    <a:moveTo>
                      <a:pt x="1590" y="0"/>
                    </a:moveTo>
                    <a:lnTo>
                      <a:pt x="0" y="222"/>
                    </a:lnTo>
                    <a:lnTo>
                      <a:pt x="999" y="1331"/>
                    </a:lnTo>
                    <a:lnTo>
                      <a:pt x="2551" y="1072"/>
                    </a:lnTo>
                    <a:lnTo>
                      <a:pt x="15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7425122" y="2787395"/>
                <a:ext cx="52683" cy="29045"/>
              </a:xfrm>
              <a:custGeom>
                <a:avLst/>
                <a:gdLst/>
                <a:ahLst/>
                <a:cxnLst/>
                <a:rect l="l" t="t" r="r" b="b"/>
                <a:pathLst>
                  <a:path w="2884" h="1590" extrusionOk="0">
                    <a:moveTo>
                      <a:pt x="1738" y="0"/>
                    </a:moveTo>
                    <a:lnTo>
                      <a:pt x="0" y="296"/>
                    </a:lnTo>
                    <a:lnTo>
                      <a:pt x="1183" y="1590"/>
                    </a:lnTo>
                    <a:lnTo>
                      <a:pt x="2884" y="1257"/>
                    </a:lnTo>
                    <a:lnTo>
                      <a:pt x="17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p:nvPr/>
            </p:nvSpPr>
            <p:spPr>
              <a:xfrm>
                <a:off x="7404169" y="2764433"/>
                <a:ext cx="47295" cy="22305"/>
              </a:xfrm>
              <a:custGeom>
                <a:avLst/>
                <a:gdLst/>
                <a:ahLst/>
                <a:cxnLst/>
                <a:rect l="l" t="t" r="r" b="b"/>
                <a:pathLst>
                  <a:path w="2589" h="1221" extrusionOk="0">
                    <a:moveTo>
                      <a:pt x="1739" y="0"/>
                    </a:moveTo>
                    <a:lnTo>
                      <a:pt x="1" y="296"/>
                    </a:lnTo>
                    <a:lnTo>
                      <a:pt x="851" y="1220"/>
                    </a:lnTo>
                    <a:lnTo>
                      <a:pt x="2589" y="924"/>
                    </a:lnTo>
                    <a:lnTo>
                      <a:pt x="17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3"/>
              <p:cNvSpPr/>
              <p:nvPr/>
            </p:nvSpPr>
            <p:spPr>
              <a:xfrm>
                <a:off x="7290710" y="2783340"/>
                <a:ext cx="45267" cy="22981"/>
              </a:xfrm>
              <a:custGeom>
                <a:avLst/>
                <a:gdLst/>
                <a:ahLst/>
                <a:cxnLst/>
                <a:rect l="l" t="t" r="r" b="b"/>
                <a:pathLst>
                  <a:path w="2478" h="1258" extrusionOk="0">
                    <a:moveTo>
                      <a:pt x="1591" y="0"/>
                    </a:moveTo>
                    <a:lnTo>
                      <a:pt x="1" y="222"/>
                    </a:lnTo>
                    <a:lnTo>
                      <a:pt x="925" y="1257"/>
                    </a:lnTo>
                    <a:lnTo>
                      <a:pt x="2478" y="962"/>
                    </a:lnTo>
                    <a:lnTo>
                      <a:pt x="15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7153612" y="2803599"/>
                <a:ext cx="54729" cy="25684"/>
              </a:xfrm>
              <a:custGeom>
                <a:avLst/>
                <a:gdLst/>
                <a:ahLst/>
                <a:cxnLst/>
                <a:rect l="l" t="t" r="r" b="b"/>
                <a:pathLst>
                  <a:path w="2996" h="1406" extrusionOk="0">
                    <a:moveTo>
                      <a:pt x="2034" y="0"/>
                    </a:moveTo>
                    <a:lnTo>
                      <a:pt x="1" y="333"/>
                    </a:lnTo>
                    <a:lnTo>
                      <a:pt x="999" y="1405"/>
                    </a:lnTo>
                    <a:lnTo>
                      <a:pt x="2996" y="1073"/>
                    </a:lnTo>
                    <a:lnTo>
                      <a:pt x="20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p:nvPr/>
            </p:nvSpPr>
            <p:spPr>
              <a:xfrm>
                <a:off x="7197509" y="2795488"/>
                <a:ext cx="62164" cy="26360"/>
              </a:xfrm>
              <a:custGeom>
                <a:avLst/>
                <a:gdLst/>
                <a:ahLst/>
                <a:cxnLst/>
                <a:rect l="l" t="t" r="r" b="b"/>
                <a:pathLst>
                  <a:path w="3403" h="1443" extrusionOk="0">
                    <a:moveTo>
                      <a:pt x="2478" y="1"/>
                    </a:moveTo>
                    <a:lnTo>
                      <a:pt x="1" y="408"/>
                    </a:lnTo>
                    <a:lnTo>
                      <a:pt x="962" y="1443"/>
                    </a:lnTo>
                    <a:lnTo>
                      <a:pt x="3402" y="1036"/>
                    </a:lnTo>
                    <a:lnTo>
                      <a:pt x="24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3"/>
              <p:cNvSpPr/>
              <p:nvPr/>
            </p:nvSpPr>
            <p:spPr>
              <a:xfrm>
                <a:off x="7249516" y="2788747"/>
                <a:ext cx="51350" cy="24332"/>
              </a:xfrm>
              <a:custGeom>
                <a:avLst/>
                <a:gdLst/>
                <a:ahLst/>
                <a:cxnLst/>
                <a:rect l="l" t="t" r="r" b="b"/>
                <a:pathLst>
                  <a:path w="2811" h="1332" extrusionOk="0">
                    <a:moveTo>
                      <a:pt x="1886" y="0"/>
                    </a:moveTo>
                    <a:lnTo>
                      <a:pt x="1" y="296"/>
                    </a:lnTo>
                    <a:lnTo>
                      <a:pt x="925" y="1331"/>
                    </a:lnTo>
                    <a:lnTo>
                      <a:pt x="2810" y="998"/>
                    </a:lnTo>
                    <a:lnTo>
                      <a:pt x="18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7326514" y="2777257"/>
                <a:ext cx="46619" cy="22981"/>
              </a:xfrm>
              <a:custGeom>
                <a:avLst/>
                <a:gdLst/>
                <a:ahLst/>
                <a:cxnLst/>
                <a:rect l="l" t="t" r="r" b="b"/>
                <a:pathLst>
                  <a:path w="2552" h="1258" extrusionOk="0">
                    <a:moveTo>
                      <a:pt x="1701" y="1"/>
                    </a:moveTo>
                    <a:lnTo>
                      <a:pt x="0" y="259"/>
                    </a:lnTo>
                    <a:lnTo>
                      <a:pt x="888" y="1258"/>
                    </a:lnTo>
                    <a:lnTo>
                      <a:pt x="2551" y="962"/>
                    </a:ln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p:nvPr/>
            </p:nvSpPr>
            <p:spPr>
              <a:xfrm>
                <a:off x="7142816" y="2836699"/>
                <a:ext cx="53378" cy="33101"/>
              </a:xfrm>
              <a:custGeom>
                <a:avLst/>
                <a:gdLst/>
                <a:ahLst/>
                <a:cxnLst/>
                <a:rect l="l" t="t" r="r" b="b"/>
                <a:pathLst>
                  <a:path w="2922" h="1812" extrusionOk="0">
                    <a:moveTo>
                      <a:pt x="1553" y="0"/>
                    </a:moveTo>
                    <a:lnTo>
                      <a:pt x="0" y="296"/>
                    </a:lnTo>
                    <a:lnTo>
                      <a:pt x="1368" y="1812"/>
                    </a:lnTo>
                    <a:lnTo>
                      <a:pt x="2921" y="1516"/>
                    </a:lnTo>
                    <a:lnTo>
                      <a:pt x="15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3"/>
              <p:cNvSpPr/>
              <p:nvPr/>
            </p:nvSpPr>
            <p:spPr>
              <a:xfrm>
                <a:off x="7100271" y="2842764"/>
                <a:ext cx="61470" cy="34471"/>
              </a:xfrm>
              <a:custGeom>
                <a:avLst/>
                <a:gdLst/>
                <a:ahLst/>
                <a:cxnLst/>
                <a:rect l="l" t="t" r="r" b="b"/>
                <a:pathLst>
                  <a:path w="3365" h="1887" extrusionOk="0">
                    <a:moveTo>
                      <a:pt x="1997" y="1"/>
                    </a:moveTo>
                    <a:lnTo>
                      <a:pt x="0" y="371"/>
                    </a:lnTo>
                    <a:lnTo>
                      <a:pt x="1405" y="1886"/>
                    </a:lnTo>
                    <a:lnTo>
                      <a:pt x="3365" y="1517"/>
                    </a:lnTo>
                    <a:lnTo>
                      <a:pt x="1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7015163" y="2856958"/>
                <a:ext cx="67553" cy="36480"/>
              </a:xfrm>
              <a:custGeom>
                <a:avLst/>
                <a:gdLst/>
                <a:ahLst/>
                <a:cxnLst/>
                <a:rect l="l" t="t" r="r" b="b"/>
                <a:pathLst>
                  <a:path w="3698" h="1997" extrusionOk="0">
                    <a:moveTo>
                      <a:pt x="2256" y="0"/>
                    </a:moveTo>
                    <a:lnTo>
                      <a:pt x="1" y="407"/>
                    </a:lnTo>
                    <a:lnTo>
                      <a:pt x="1480" y="1997"/>
                    </a:lnTo>
                    <a:lnTo>
                      <a:pt x="3698" y="1590"/>
                    </a:lnTo>
                    <a:lnTo>
                      <a:pt x="22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p:nvPr/>
            </p:nvSpPr>
            <p:spPr>
              <a:xfrm>
                <a:off x="7348124" y="2800895"/>
                <a:ext cx="52702" cy="29739"/>
              </a:xfrm>
              <a:custGeom>
                <a:avLst/>
                <a:gdLst/>
                <a:ahLst/>
                <a:cxnLst/>
                <a:rect l="l" t="t" r="r" b="b"/>
                <a:pathLst>
                  <a:path w="2885" h="1628" extrusionOk="0">
                    <a:moveTo>
                      <a:pt x="1701" y="1"/>
                    </a:moveTo>
                    <a:lnTo>
                      <a:pt x="0" y="296"/>
                    </a:lnTo>
                    <a:lnTo>
                      <a:pt x="1220" y="1627"/>
                    </a:lnTo>
                    <a:lnTo>
                      <a:pt x="2884" y="1332"/>
                    </a:lnTo>
                    <a:lnTo>
                      <a:pt x="17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3"/>
              <p:cNvSpPr/>
              <p:nvPr/>
            </p:nvSpPr>
            <p:spPr>
              <a:xfrm>
                <a:off x="7063115" y="2850199"/>
                <a:ext cx="56757" cy="34453"/>
              </a:xfrm>
              <a:custGeom>
                <a:avLst/>
                <a:gdLst/>
                <a:ahLst/>
                <a:cxnLst/>
                <a:rect l="l" t="t" r="r" b="b"/>
                <a:pathLst>
                  <a:path w="3107" h="1886" extrusionOk="0">
                    <a:moveTo>
                      <a:pt x="1665" y="0"/>
                    </a:moveTo>
                    <a:lnTo>
                      <a:pt x="1" y="296"/>
                    </a:lnTo>
                    <a:lnTo>
                      <a:pt x="1406" y="1886"/>
                    </a:lnTo>
                    <a:lnTo>
                      <a:pt x="3106" y="1553"/>
                    </a:lnTo>
                    <a:lnTo>
                      <a:pt x="16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7312996" y="2806978"/>
                <a:ext cx="51350" cy="30415"/>
              </a:xfrm>
              <a:custGeom>
                <a:avLst/>
                <a:gdLst/>
                <a:ahLst/>
                <a:cxnLst/>
                <a:rect l="l" t="t" r="r" b="b"/>
                <a:pathLst>
                  <a:path w="2811" h="1665" extrusionOk="0">
                    <a:moveTo>
                      <a:pt x="1554" y="0"/>
                    </a:moveTo>
                    <a:lnTo>
                      <a:pt x="1" y="296"/>
                    </a:lnTo>
                    <a:lnTo>
                      <a:pt x="1258" y="1664"/>
                    </a:lnTo>
                    <a:lnTo>
                      <a:pt x="2811" y="1368"/>
                    </a:lnTo>
                    <a:lnTo>
                      <a:pt x="15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p:nvPr/>
            </p:nvSpPr>
            <p:spPr>
              <a:xfrm>
                <a:off x="7271803" y="2813737"/>
                <a:ext cx="57433" cy="31073"/>
              </a:xfrm>
              <a:custGeom>
                <a:avLst/>
                <a:gdLst/>
                <a:ahLst/>
                <a:cxnLst/>
                <a:rect l="l" t="t" r="r" b="b"/>
                <a:pathLst>
                  <a:path w="3144" h="1701" extrusionOk="0">
                    <a:moveTo>
                      <a:pt x="1886" y="0"/>
                    </a:moveTo>
                    <a:lnTo>
                      <a:pt x="1" y="296"/>
                    </a:lnTo>
                    <a:lnTo>
                      <a:pt x="1295" y="1701"/>
                    </a:lnTo>
                    <a:lnTo>
                      <a:pt x="3143" y="1368"/>
                    </a:lnTo>
                    <a:lnTo>
                      <a:pt x="18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3"/>
              <p:cNvSpPr/>
              <p:nvPr/>
            </p:nvSpPr>
            <p:spPr>
              <a:xfrm>
                <a:off x="7177250" y="2829265"/>
                <a:ext cx="61488" cy="33777"/>
              </a:xfrm>
              <a:custGeom>
                <a:avLst/>
                <a:gdLst/>
                <a:ahLst/>
                <a:cxnLst/>
                <a:rect l="l" t="t" r="r" b="b"/>
                <a:pathLst>
                  <a:path w="3366" h="1849" extrusionOk="0">
                    <a:moveTo>
                      <a:pt x="2034" y="0"/>
                    </a:moveTo>
                    <a:lnTo>
                      <a:pt x="1" y="370"/>
                    </a:lnTo>
                    <a:lnTo>
                      <a:pt x="1369" y="1849"/>
                    </a:lnTo>
                    <a:lnTo>
                      <a:pt x="3365" y="1479"/>
                    </a:lnTo>
                    <a:lnTo>
                      <a:pt x="20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3"/>
              <p:cNvSpPr/>
              <p:nvPr/>
            </p:nvSpPr>
            <p:spPr>
              <a:xfrm>
                <a:off x="7220471" y="2820478"/>
                <a:ext cx="68905" cy="34471"/>
              </a:xfrm>
              <a:custGeom>
                <a:avLst/>
                <a:gdLst/>
                <a:ahLst/>
                <a:cxnLst/>
                <a:rect l="l" t="t" r="r" b="b"/>
                <a:pathLst>
                  <a:path w="3772" h="1887" extrusionOk="0">
                    <a:moveTo>
                      <a:pt x="2478" y="1"/>
                    </a:moveTo>
                    <a:lnTo>
                      <a:pt x="1" y="444"/>
                    </a:lnTo>
                    <a:lnTo>
                      <a:pt x="1332" y="1886"/>
                    </a:lnTo>
                    <a:lnTo>
                      <a:pt x="3772" y="1406"/>
                    </a:lnTo>
                    <a:lnTo>
                      <a:pt x="24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3"/>
              <p:cNvSpPr/>
              <p:nvPr/>
            </p:nvSpPr>
            <p:spPr>
              <a:xfrm>
                <a:off x="7415659" y="2826561"/>
                <a:ext cx="52702" cy="28388"/>
              </a:xfrm>
              <a:custGeom>
                <a:avLst/>
                <a:gdLst/>
                <a:ahLst/>
                <a:cxnLst/>
                <a:rect l="l" t="t" r="r" b="b"/>
                <a:pathLst>
                  <a:path w="2885" h="1554" extrusionOk="0">
                    <a:moveTo>
                      <a:pt x="1812" y="0"/>
                    </a:moveTo>
                    <a:lnTo>
                      <a:pt x="0" y="333"/>
                    </a:lnTo>
                    <a:lnTo>
                      <a:pt x="1073" y="1553"/>
                    </a:lnTo>
                    <a:lnTo>
                      <a:pt x="2884" y="1184"/>
                    </a:lnTo>
                    <a:lnTo>
                      <a:pt x="18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3"/>
              <p:cNvSpPr/>
              <p:nvPr/>
            </p:nvSpPr>
            <p:spPr>
              <a:xfrm>
                <a:off x="7492657" y="2815071"/>
                <a:ext cx="40536" cy="24332"/>
              </a:xfrm>
              <a:custGeom>
                <a:avLst/>
                <a:gdLst/>
                <a:ahLst/>
                <a:cxnLst/>
                <a:rect l="l" t="t" r="r" b="b"/>
                <a:pathLst>
                  <a:path w="2219" h="1332" extrusionOk="0">
                    <a:moveTo>
                      <a:pt x="1109" y="1"/>
                    </a:moveTo>
                    <a:lnTo>
                      <a:pt x="0" y="186"/>
                    </a:lnTo>
                    <a:lnTo>
                      <a:pt x="1035" y="1332"/>
                    </a:lnTo>
                    <a:lnTo>
                      <a:pt x="2218" y="1073"/>
                    </a:lnTo>
                    <a:lnTo>
                      <a:pt x="1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7454825" y="2819802"/>
                <a:ext cx="50674" cy="27036"/>
              </a:xfrm>
              <a:custGeom>
                <a:avLst/>
                <a:gdLst/>
                <a:ahLst/>
                <a:cxnLst/>
                <a:rect l="l" t="t" r="r" b="b"/>
                <a:pathLst>
                  <a:path w="2774" h="1480" extrusionOk="0">
                    <a:moveTo>
                      <a:pt x="1738" y="1"/>
                    </a:moveTo>
                    <a:lnTo>
                      <a:pt x="1" y="334"/>
                    </a:lnTo>
                    <a:lnTo>
                      <a:pt x="1036" y="1480"/>
                    </a:lnTo>
                    <a:lnTo>
                      <a:pt x="2774" y="1110"/>
                    </a:lnTo>
                    <a:lnTo>
                      <a:pt x="17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p:nvPr/>
            </p:nvSpPr>
            <p:spPr>
              <a:xfrm>
                <a:off x="7378521" y="2833996"/>
                <a:ext cx="51332" cy="28369"/>
              </a:xfrm>
              <a:custGeom>
                <a:avLst/>
                <a:gdLst/>
                <a:ahLst/>
                <a:cxnLst/>
                <a:rect l="l" t="t" r="r" b="b"/>
                <a:pathLst>
                  <a:path w="2810" h="1553" extrusionOk="0">
                    <a:moveTo>
                      <a:pt x="1701" y="0"/>
                    </a:moveTo>
                    <a:lnTo>
                      <a:pt x="0" y="333"/>
                    </a:lnTo>
                    <a:lnTo>
                      <a:pt x="1109" y="1553"/>
                    </a:lnTo>
                    <a:lnTo>
                      <a:pt x="2810" y="1220"/>
                    </a:lnTo>
                    <a:lnTo>
                      <a:pt x="17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3"/>
              <p:cNvSpPr/>
              <p:nvPr/>
            </p:nvSpPr>
            <p:spPr>
              <a:xfrm>
                <a:off x="7463611" y="2780636"/>
                <a:ext cx="54054" cy="28388"/>
              </a:xfrm>
              <a:custGeom>
                <a:avLst/>
                <a:gdLst/>
                <a:ahLst/>
                <a:cxnLst/>
                <a:rect l="l" t="t" r="r" b="b"/>
                <a:pathLst>
                  <a:path w="2959" h="1554" extrusionOk="0">
                    <a:moveTo>
                      <a:pt x="1701" y="0"/>
                    </a:moveTo>
                    <a:lnTo>
                      <a:pt x="0" y="296"/>
                    </a:lnTo>
                    <a:lnTo>
                      <a:pt x="1146" y="1553"/>
                    </a:lnTo>
                    <a:lnTo>
                      <a:pt x="2958" y="1221"/>
                    </a:lnTo>
                    <a:lnTo>
                      <a:pt x="17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3"/>
              <p:cNvSpPr/>
              <p:nvPr/>
            </p:nvSpPr>
            <p:spPr>
              <a:xfrm>
                <a:off x="6917925" y="2873837"/>
                <a:ext cx="68905" cy="37832"/>
              </a:xfrm>
              <a:custGeom>
                <a:avLst/>
                <a:gdLst/>
                <a:ahLst/>
                <a:cxnLst/>
                <a:rect l="l" t="t" r="r" b="b"/>
                <a:pathLst>
                  <a:path w="3772" h="2071" extrusionOk="0">
                    <a:moveTo>
                      <a:pt x="2292" y="0"/>
                    </a:moveTo>
                    <a:lnTo>
                      <a:pt x="0" y="407"/>
                    </a:lnTo>
                    <a:lnTo>
                      <a:pt x="1516" y="2071"/>
                    </a:lnTo>
                    <a:lnTo>
                      <a:pt x="3771" y="1664"/>
                    </a:lnTo>
                    <a:lnTo>
                      <a:pt x="22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3"/>
              <p:cNvSpPr/>
              <p:nvPr/>
            </p:nvSpPr>
            <p:spPr>
              <a:xfrm>
                <a:off x="6953711" y="2910975"/>
                <a:ext cx="66877" cy="37850"/>
              </a:xfrm>
              <a:custGeom>
                <a:avLst/>
                <a:gdLst/>
                <a:ahLst/>
                <a:cxnLst/>
                <a:rect l="l" t="t" r="r" b="b"/>
                <a:pathLst>
                  <a:path w="3661" h="2072" extrusionOk="0">
                    <a:moveTo>
                      <a:pt x="2182" y="1"/>
                    </a:moveTo>
                    <a:lnTo>
                      <a:pt x="1" y="408"/>
                    </a:lnTo>
                    <a:lnTo>
                      <a:pt x="1627" y="2071"/>
                    </a:lnTo>
                    <a:lnTo>
                      <a:pt x="3661" y="1628"/>
                    </a:lnTo>
                    <a:lnTo>
                      <a:pt x="2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3"/>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3"/>
              <p:cNvSpPr/>
              <p:nvPr/>
            </p:nvSpPr>
            <p:spPr>
              <a:xfrm>
                <a:off x="6892259" y="2844792"/>
                <a:ext cx="60794" cy="28388"/>
              </a:xfrm>
              <a:custGeom>
                <a:avLst/>
                <a:gdLst/>
                <a:ahLst/>
                <a:cxnLst/>
                <a:rect l="l" t="t" r="r" b="b"/>
                <a:pathLst>
                  <a:path w="3328" h="1554" extrusionOk="0">
                    <a:moveTo>
                      <a:pt x="2255" y="1"/>
                    </a:moveTo>
                    <a:lnTo>
                      <a:pt x="0" y="370"/>
                    </a:lnTo>
                    <a:lnTo>
                      <a:pt x="1220" y="1553"/>
                    </a:lnTo>
                    <a:lnTo>
                      <a:pt x="3328" y="1221"/>
                    </a:lnTo>
                    <a:lnTo>
                      <a:pt x="22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3"/>
              <p:cNvSpPr/>
              <p:nvPr/>
            </p:nvSpPr>
            <p:spPr>
              <a:xfrm>
                <a:off x="7442677" y="2759026"/>
                <a:ext cx="46619" cy="20953"/>
              </a:xfrm>
              <a:custGeom>
                <a:avLst/>
                <a:gdLst/>
                <a:ahLst/>
                <a:cxnLst/>
                <a:rect l="l" t="t" r="r" b="b"/>
                <a:pathLst>
                  <a:path w="2552" h="1147" extrusionOk="0">
                    <a:moveTo>
                      <a:pt x="1516" y="0"/>
                    </a:moveTo>
                    <a:lnTo>
                      <a:pt x="0" y="222"/>
                    </a:lnTo>
                    <a:lnTo>
                      <a:pt x="851" y="1147"/>
                    </a:lnTo>
                    <a:lnTo>
                      <a:pt x="2551" y="851"/>
                    </a:lnTo>
                    <a:lnTo>
                      <a:pt x="1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3"/>
              <p:cNvSpPr/>
              <p:nvPr/>
            </p:nvSpPr>
            <p:spPr>
              <a:xfrm>
                <a:off x="6940211" y="2837375"/>
                <a:ext cx="62146" cy="28369"/>
              </a:xfrm>
              <a:custGeom>
                <a:avLst/>
                <a:gdLst/>
                <a:ahLst/>
                <a:cxnLst/>
                <a:rect l="l" t="t" r="r" b="b"/>
                <a:pathLst>
                  <a:path w="3402" h="1553" extrusionOk="0">
                    <a:moveTo>
                      <a:pt x="2329" y="0"/>
                    </a:moveTo>
                    <a:lnTo>
                      <a:pt x="0" y="370"/>
                    </a:lnTo>
                    <a:lnTo>
                      <a:pt x="1072" y="1553"/>
                    </a:lnTo>
                    <a:lnTo>
                      <a:pt x="3401" y="1146"/>
                    </a:lnTo>
                    <a:lnTo>
                      <a:pt x="2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3"/>
              <p:cNvSpPr/>
              <p:nvPr/>
            </p:nvSpPr>
            <p:spPr>
              <a:xfrm>
                <a:off x="6990173" y="2829265"/>
                <a:ext cx="60137" cy="27712"/>
              </a:xfrm>
              <a:custGeom>
                <a:avLst/>
                <a:gdLst/>
                <a:ahLst/>
                <a:cxnLst/>
                <a:rect l="l" t="t" r="r" b="b"/>
                <a:pathLst>
                  <a:path w="3292" h="1517" extrusionOk="0">
                    <a:moveTo>
                      <a:pt x="2256" y="0"/>
                    </a:moveTo>
                    <a:lnTo>
                      <a:pt x="1" y="370"/>
                    </a:lnTo>
                    <a:lnTo>
                      <a:pt x="1036" y="1516"/>
                    </a:lnTo>
                    <a:lnTo>
                      <a:pt x="3291" y="1146"/>
                    </a:lnTo>
                    <a:lnTo>
                      <a:pt x="22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3"/>
              <p:cNvSpPr/>
              <p:nvPr/>
            </p:nvSpPr>
            <p:spPr>
              <a:xfrm>
                <a:off x="6965877" y="2865051"/>
                <a:ext cx="69581" cy="37850"/>
              </a:xfrm>
              <a:custGeom>
                <a:avLst/>
                <a:gdLst/>
                <a:ahLst/>
                <a:cxnLst/>
                <a:rect l="l" t="t" r="r" b="b"/>
                <a:pathLst>
                  <a:path w="3809" h="2072" extrusionOk="0">
                    <a:moveTo>
                      <a:pt x="2329" y="1"/>
                    </a:moveTo>
                    <a:lnTo>
                      <a:pt x="0" y="408"/>
                    </a:lnTo>
                    <a:lnTo>
                      <a:pt x="1516" y="2071"/>
                    </a:lnTo>
                    <a:lnTo>
                      <a:pt x="3808" y="1628"/>
                    </a:lnTo>
                    <a:lnTo>
                      <a:pt x="23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3"/>
              <p:cNvSpPr/>
              <p:nvPr/>
            </p:nvSpPr>
            <p:spPr>
              <a:xfrm>
                <a:off x="7075281" y="2816423"/>
                <a:ext cx="55387" cy="26360"/>
              </a:xfrm>
              <a:custGeom>
                <a:avLst/>
                <a:gdLst/>
                <a:ahLst/>
                <a:cxnLst/>
                <a:rect l="l" t="t" r="r" b="b"/>
                <a:pathLst>
                  <a:path w="3032" h="1443" extrusionOk="0">
                    <a:moveTo>
                      <a:pt x="2034" y="1"/>
                    </a:moveTo>
                    <a:lnTo>
                      <a:pt x="0" y="334"/>
                    </a:lnTo>
                    <a:lnTo>
                      <a:pt x="1035" y="1443"/>
                    </a:lnTo>
                    <a:lnTo>
                      <a:pt x="3032" y="1110"/>
                    </a:lnTo>
                    <a:lnTo>
                      <a:pt x="20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3"/>
              <p:cNvSpPr/>
              <p:nvPr/>
            </p:nvSpPr>
            <p:spPr>
              <a:xfrm>
                <a:off x="7038125" y="2823182"/>
                <a:ext cx="49322" cy="25684"/>
              </a:xfrm>
              <a:custGeom>
                <a:avLst/>
                <a:gdLst/>
                <a:ahLst/>
                <a:cxnLst/>
                <a:rect l="l" t="t" r="r" b="b"/>
                <a:pathLst>
                  <a:path w="2700" h="1406" extrusionOk="0">
                    <a:moveTo>
                      <a:pt x="1702" y="1"/>
                    </a:moveTo>
                    <a:lnTo>
                      <a:pt x="1" y="296"/>
                    </a:lnTo>
                    <a:lnTo>
                      <a:pt x="1036" y="1406"/>
                    </a:lnTo>
                    <a:lnTo>
                      <a:pt x="2700" y="1110"/>
                    </a:lnTo>
                    <a:lnTo>
                      <a:pt x="17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3"/>
              <p:cNvSpPr/>
              <p:nvPr/>
            </p:nvSpPr>
            <p:spPr>
              <a:xfrm>
                <a:off x="6999635" y="2901531"/>
                <a:ext cx="68905" cy="37832"/>
              </a:xfrm>
              <a:custGeom>
                <a:avLst/>
                <a:gdLst/>
                <a:ahLst/>
                <a:cxnLst/>
                <a:rect l="l" t="t" r="r" b="b"/>
                <a:pathLst>
                  <a:path w="3772" h="2071" extrusionOk="0">
                    <a:moveTo>
                      <a:pt x="2330" y="0"/>
                    </a:moveTo>
                    <a:lnTo>
                      <a:pt x="1" y="444"/>
                    </a:lnTo>
                    <a:lnTo>
                      <a:pt x="1479" y="2071"/>
                    </a:lnTo>
                    <a:lnTo>
                      <a:pt x="3772" y="1590"/>
                    </a:lnTo>
                    <a:lnTo>
                      <a:pt x="23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3"/>
              <p:cNvSpPr/>
              <p:nvPr/>
            </p:nvSpPr>
            <p:spPr>
              <a:xfrm>
                <a:off x="7302876" y="2847496"/>
                <a:ext cx="56063" cy="30415"/>
              </a:xfrm>
              <a:custGeom>
                <a:avLst/>
                <a:gdLst/>
                <a:ahLst/>
                <a:cxnLst/>
                <a:rect l="l" t="t" r="r" b="b"/>
                <a:pathLst>
                  <a:path w="3069" h="1665" extrusionOk="0">
                    <a:moveTo>
                      <a:pt x="1886" y="1"/>
                    </a:moveTo>
                    <a:lnTo>
                      <a:pt x="0" y="333"/>
                    </a:lnTo>
                    <a:lnTo>
                      <a:pt x="1220" y="1664"/>
                    </a:lnTo>
                    <a:lnTo>
                      <a:pt x="3069" y="1258"/>
                    </a:lnTo>
                    <a:lnTo>
                      <a:pt x="18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3"/>
              <p:cNvSpPr/>
              <p:nvPr/>
            </p:nvSpPr>
            <p:spPr>
              <a:xfrm>
                <a:off x="7095540" y="2854930"/>
                <a:ext cx="223558" cy="64850"/>
              </a:xfrm>
              <a:custGeom>
                <a:avLst/>
                <a:gdLst/>
                <a:ahLst/>
                <a:cxnLst/>
                <a:rect l="l" t="t" r="r" b="b"/>
                <a:pathLst>
                  <a:path w="12238" h="3550" extrusionOk="0">
                    <a:moveTo>
                      <a:pt x="11018" y="0"/>
                    </a:moveTo>
                    <a:lnTo>
                      <a:pt x="0" y="2034"/>
                    </a:lnTo>
                    <a:lnTo>
                      <a:pt x="1405" y="3549"/>
                    </a:lnTo>
                    <a:lnTo>
                      <a:pt x="12238" y="1331"/>
                    </a:lnTo>
                    <a:lnTo>
                      <a:pt x="110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3"/>
              <p:cNvSpPr/>
              <p:nvPr/>
            </p:nvSpPr>
            <p:spPr>
              <a:xfrm>
                <a:off x="7048263" y="2893420"/>
                <a:ext cx="66877" cy="36498"/>
              </a:xfrm>
              <a:custGeom>
                <a:avLst/>
                <a:gdLst/>
                <a:ahLst/>
                <a:cxnLst/>
                <a:rect l="l" t="t" r="r" b="b"/>
                <a:pathLst>
                  <a:path w="3661" h="1998" extrusionOk="0">
                    <a:moveTo>
                      <a:pt x="2256" y="1"/>
                    </a:moveTo>
                    <a:lnTo>
                      <a:pt x="0" y="407"/>
                    </a:lnTo>
                    <a:lnTo>
                      <a:pt x="1442" y="1997"/>
                    </a:lnTo>
                    <a:lnTo>
                      <a:pt x="3661" y="1516"/>
                    </a:lnTo>
                    <a:lnTo>
                      <a:pt x="2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3"/>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3"/>
              <p:cNvSpPr/>
              <p:nvPr/>
            </p:nvSpPr>
            <p:spPr>
              <a:xfrm>
                <a:off x="7912042" y="1891082"/>
                <a:ext cx="224252" cy="381024"/>
              </a:xfrm>
              <a:custGeom>
                <a:avLst/>
                <a:gdLst/>
                <a:ahLst/>
                <a:cxnLst/>
                <a:rect l="l" t="t" r="r" b="b"/>
                <a:pathLst>
                  <a:path w="12276" h="20858" extrusionOk="0">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3"/>
              <p:cNvSpPr/>
              <p:nvPr/>
            </p:nvSpPr>
            <p:spPr>
              <a:xfrm>
                <a:off x="7951226" y="2030883"/>
                <a:ext cx="145208" cy="74257"/>
              </a:xfrm>
              <a:custGeom>
                <a:avLst/>
                <a:gdLst/>
                <a:ahLst/>
                <a:cxnLst/>
                <a:rect l="l" t="t" r="r" b="b"/>
                <a:pathLst>
                  <a:path w="7949" h="4065" extrusionOk="0">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7971484" y="1942268"/>
                <a:ext cx="137116" cy="119798"/>
              </a:xfrm>
              <a:custGeom>
                <a:avLst/>
                <a:gdLst/>
                <a:ahLst/>
                <a:cxnLst/>
                <a:rect l="l" t="t" r="r" b="b"/>
                <a:pathLst>
                  <a:path w="7506" h="6558" extrusionOk="0">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8045103" y="1899960"/>
                <a:ext cx="40536" cy="55405"/>
              </a:xfrm>
              <a:custGeom>
                <a:avLst/>
                <a:gdLst/>
                <a:ahLst/>
                <a:cxnLst/>
                <a:rect l="l" t="t" r="r" b="b"/>
                <a:pathLst>
                  <a:path w="2219" h="3033" extrusionOk="0">
                    <a:moveTo>
                      <a:pt x="813" y="1"/>
                    </a:moveTo>
                    <a:lnTo>
                      <a:pt x="0" y="2626"/>
                    </a:lnTo>
                    <a:lnTo>
                      <a:pt x="1442" y="3032"/>
                    </a:lnTo>
                    <a:lnTo>
                      <a:pt x="2218" y="407"/>
                    </a:lnTo>
                    <a:lnTo>
                      <a:pt x="813"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8085620" y="2077575"/>
                <a:ext cx="27712" cy="25008"/>
              </a:xfrm>
              <a:custGeom>
                <a:avLst/>
                <a:gdLst/>
                <a:ahLst/>
                <a:cxnLst/>
                <a:rect l="l" t="t" r="r" b="b"/>
                <a:pathLst>
                  <a:path w="1517" h="1369" extrusionOk="0">
                    <a:moveTo>
                      <a:pt x="296" y="1"/>
                    </a:moveTo>
                    <a:lnTo>
                      <a:pt x="0" y="999"/>
                    </a:lnTo>
                    <a:lnTo>
                      <a:pt x="1220" y="1369"/>
                    </a:lnTo>
                    <a:lnTo>
                      <a:pt x="1516" y="371"/>
                    </a:lnTo>
                    <a:lnTo>
                      <a:pt x="296"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8102499" y="2080863"/>
                <a:ext cx="22305" cy="30178"/>
              </a:xfrm>
              <a:custGeom>
                <a:avLst/>
                <a:gdLst/>
                <a:ahLst/>
                <a:cxnLst/>
                <a:rect l="l" t="t" r="r" b="b"/>
                <a:pathLst>
                  <a:path w="1221" h="1652" extrusionOk="0">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8061982" y="1924274"/>
                <a:ext cx="75664" cy="163458"/>
              </a:xfrm>
              <a:custGeom>
                <a:avLst/>
                <a:gdLst/>
                <a:ahLst/>
                <a:cxnLst/>
                <a:rect l="l" t="t" r="r" b="b"/>
                <a:pathLst>
                  <a:path w="4142" h="8948" extrusionOk="0">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7930291" y="2031651"/>
                <a:ext cx="31749" cy="25684"/>
              </a:xfrm>
              <a:custGeom>
                <a:avLst/>
                <a:gdLst/>
                <a:ahLst/>
                <a:cxnLst/>
                <a:rect l="l" t="t" r="r" b="b"/>
                <a:pathLst>
                  <a:path w="1738" h="1406" extrusionOk="0">
                    <a:moveTo>
                      <a:pt x="333" y="1"/>
                    </a:moveTo>
                    <a:lnTo>
                      <a:pt x="0" y="999"/>
                    </a:lnTo>
                    <a:lnTo>
                      <a:pt x="1442" y="1406"/>
                    </a:lnTo>
                    <a:lnTo>
                      <a:pt x="1738" y="408"/>
                    </a:lnTo>
                    <a:lnTo>
                      <a:pt x="333"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7918125" y="2027193"/>
                <a:ext cx="24332" cy="30141"/>
              </a:xfrm>
              <a:custGeom>
                <a:avLst/>
                <a:gdLst/>
                <a:ahLst/>
                <a:cxnLst/>
                <a:rect l="l" t="t" r="r" b="b"/>
                <a:pathLst>
                  <a:path w="1332" h="1650" extrusionOk="0">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7938384" y="1916091"/>
                <a:ext cx="129699" cy="122337"/>
              </a:xfrm>
              <a:custGeom>
                <a:avLst/>
                <a:gdLst/>
                <a:ahLst/>
                <a:cxnLst/>
                <a:rect l="l" t="t" r="r" b="b"/>
                <a:pathLst>
                  <a:path w="7100" h="6697" extrusionOk="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8052519" y="1891429"/>
                <a:ext cx="41887" cy="20460"/>
              </a:xfrm>
              <a:custGeom>
                <a:avLst/>
                <a:gdLst/>
                <a:ahLst/>
                <a:cxnLst/>
                <a:rect l="l" t="t" r="r" b="b"/>
                <a:pathLst>
                  <a:path w="2293" h="1120" extrusionOk="0">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7911366" y="2065427"/>
                <a:ext cx="168189" cy="206678"/>
              </a:xfrm>
              <a:custGeom>
                <a:avLst/>
                <a:gdLst/>
                <a:ahLst/>
                <a:cxnLst/>
                <a:rect l="l" t="t" r="r" b="b"/>
                <a:pathLst>
                  <a:path w="9207" h="11314" extrusionOk="0">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8045103" y="1754734"/>
                <a:ext cx="74604" cy="62548"/>
              </a:xfrm>
              <a:custGeom>
                <a:avLst/>
                <a:gdLst/>
                <a:ahLst/>
                <a:cxnLst/>
                <a:rect l="l" t="t" r="r" b="b"/>
                <a:pathLst>
                  <a:path w="4084" h="3424" extrusionOk="0">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8045778" y="1794612"/>
                <a:ext cx="55387" cy="160754"/>
              </a:xfrm>
              <a:custGeom>
                <a:avLst/>
                <a:gdLst/>
                <a:ahLst/>
                <a:cxnLst/>
                <a:rect l="l" t="t" r="r" b="b"/>
                <a:pathLst>
                  <a:path w="3032" h="8800" extrusionOk="0">
                    <a:moveTo>
                      <a:pt x="1997" y="0"/>
                    </a:moveTo>
                    <a:lnTo>
                      <a:pt x="0" y="8356"/>
                    </a:lnTo>
                    <a:lnTo>
                      <a:pt x="1405" y="8799"/>
                    </a:lnTo>
                    <a:lnTo>
                      <a:pt x="3032" y="148"/>
                    </a:lnTo>
                    <a:lnTo>
                      <a:pt x="19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7699993" y="1390169"/>
                <a:ext cx="93310" cy="77893"/>
              </a:xfrm>
              <a:custGeom>
                <a:avLst/>
                <a:gdLst/>
                <a:ahLst/>
                <a:cxnLst/>
                <a:rect l="l" t="t" r="r" b="b"/>
                <a:pathLst>
                  <a:path w="5108" h="4264" extrusionOk="0">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7765500" y="1421133"/>
                <a:ext cx="333638" cy="353239"/>
              </a:xfrm>
              <a:custGeom>
                <a:avLst/>
                <a:gdLst/>
                <a:ahLst/>
                <a:cxnLst/>
                <a:rect l="l" t="t" r="r" b="b"/>
                <a:pathLst>
                  <a:path w="18264" h="19337" extrusionOk="0">
                    <a:moveTo>
                      <a:pt x="629" y="0"/>
                    </a:moveTo>
                    <a:lnTo>
                      <a:pt x="0" y="555"/>
                    </a:lnTo>
                    <a:lnTo>
                      <a:pt x="17635" y="19336"/>
                    </a:lnTo>
                    <a:lnTo>
                      <a:pt x="18264" y="18745"/>
                    </a:lnTo>
                    <a:lnTo>
                      <a:pt x="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7749955" y="1440039"/>
                <a:ext cx="334332" cy="353239"/>
              </a:xfrm>
              <a:custGeom>
                <a:avLst/>
                <a:gdLst/>
                <a:ahLst/>
                <a:cxnLst/>
                <a:rect l="l" t="t" r="r" b="b"/>
                <a:pathLst>
                  <a:path w="18302" h="19337" extrusionOk="0">
                    <a:moveTo>
                      <a:pt x="629" y="1"/>
                    </a:moveTo>
                    <a:lnTo>
                      <a:pt x="1" y="592"/>
                    </a:lnTo>
                    <a:lnTo>
                      <a:pt x="17673" y="19336"/>
                    </a:lnTo>
                    <a:lnTo>
                      <a:pt x="18301" y="18745"/>
                    </a:lnTo>
                    <a:lnTo>
                      <a:pt x="6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7335958" y="1433956"/>
                <a:ext cx="405246" cy="174948"/>
              </a:xfrm>
              <a:custGeom>
                <a:avLst/>
                <a:gdLst/>
                <a:ahLst/>
                <a:cxnLst/>
                <a:rect l="l" t="t" r="r" b="b"/>
                <a:pathLst>
                  <a:path w="22184" h="9577" extrusionOk="0">
                    <a:moveTo>
                      <a:pt x="21851" y="1"/>
                    </a:moveTo>
                    <a:lnTo>
                      <a:pt x="149" y="8504"/>
                    </a:lnTo>
                    <a:lnTo>
                      <a:pt x="1" y="9576"/>
                    </a:lnTo>
                    <a:lnTo>
                      <a:pt x="22183" y="777"/>
                    </a:lnTo>
                    <a:lnTo>
                      <a:pt x="218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7341365" y="1413698"/>
                <a:ext cx="390376" cy="156023"/>
              </a:xfrm>
              <a:custGeom>
                <a:avLst/>
                <a:gdLst/>
                <a:ahLst/>
                <a:cxnLst/>
                <a:rect l="l" t="t" r="r" b="b"/>
                <a:pathLst>
                  <a:path w="21370" h="8541" extrusionOk="0">
                    <a:moveTo>
                      <a:pt x="21037" y="1"/>
                    </a:moveTo>
                    <a:lnTo>
                      <a:pt x="149" y="7469"/>
                    </a:lnTo>
                    <a:lnTo>
                      <a:pt x="1" y="8541"/>
                    </a:lnTo>
                    <a:lnTo>
                      <a:pt x="21370" y="777"/>
                    </a:lnTo>
                    <a:lnTo>
                      <a:pt x="210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7723631" y="1408291"/>
                <a:ext cx="49962" cy="42052"/>
              </a:xfrm>
              <a:custGeom>
                <a:avLst/>
                <a:gdLst/>
                <a:ahLst/>
                <a:cxnLst/>
                <a:rect l="l" t="t" r="r" b="b"/>
                <a:pathLst>
                  <a:path w="2735" h="2302" extrusionOk="0">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8063333" y="1769055"/>
                <a:ext cx="40700" cy="33850"/>
              </a:xfrm>
              <a:custGeom>
                <a:avLst/>
                <a:gdLst/>
                <a:ahLst/>
                <a:cxnLst/>
                <a:rect l="l" t="t" r="r" b="b"/>
                <a:pathLst>
                  <a:path w="2228" h="1853" extrusionOk="0">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7242776" y="1533240"/>
                <a:ext cx="117515" cy="124292"/>
              </a:xfrm>
              <a:custGeom>
                <a:avLst/>
                <a:gdLst/>
                <a:ahLst/>
                <a:cxnLst/>
                <a:rect l="l" t="t" r="r" b="b"/>
                <a:pathLst>
                  <a:path w="6433" h="6804" extrusionOk="0">
                    <a:moveTo>
                      <a:pt x="444" y="1"/>
                    </a:moveTo>
                    <a:lnTo>
                      <a:pt x="0" y="4030"/>
                    </a:lnTo>
                    <a:lnTo>
                      <a:pt x="1331" y="6803"/>
                    </a:lnTo>
                    <a:lnTo>
                      <a:pt x="6433" y="3809"/>
                    </a:lnTo>
                    <a:lnTo>
                      <a:pt x="5620" y="370"/>
                    </a:lnTo>
                    <a:lnTo>
                      <a:pt x="444"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6135856" y="785625"/>
                <a:ext cx="1416243" cy="1133937"/>
              </a:xfrm>
              <a:custGeom>
                <a:avLst/>
                <a:gdLst/>
                <a:ahLst/>
                <a:cxnLst/>
                <a:rect l="l" t="t" r="r" b="b"/>
                <a:pathLst>
                  <a:path w="77528" h="62074" extrusionOk="0">
                    <a:moveTo>
                      <a:pt x="407" y="0"/>
                    </a:moveTo>
                    <a:lnTo>
                      <a:pt x="0" y="62074"/>
                    </a:lnTo>
                    <a:lnTo>
                      <a:pt x="72684" y="61519"/>
                    </a:lnTo>
                    <a:lnTo>
                      <a:pt x="77528" y="5804"/>
                    </a:lnTo>
                    <a:lnTo>
                      <a:pt x="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6194605" y="835586"/>
                <a:ext cx="1302107" cy="1042782"/>
              </a:xfrm>
              <a:custGeom>
                <a:avLst/>
                <a:gdLst/>
                <a:ahLst/>
                <a:cxnLst/>
                <a:rect l="l" t="t" r="r" b="b"/>
                <a:pathLst>
                  <a:path w="71280" h="57084" extrusionOk="0">
                    <a:moveTo>
                      <a:pt x="370" y="1"/>
                    </a:moveTo>
                    <a:lnTo>
                      <a:pt x="1" y="57084"/>
                    </a:lnTo>
                    <a:lnTo>
                      <a:pt x="66807" y="56566"/>
                    </a:lnTo>
                    <a:lnTo>
                      <a:pt x="71280" y="5325"/>
                    </a:lnTo>
                    <a:lnTo>
                      <a:pt x="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6194605" y="835586"/>
                <a:ext cx="212086" cy="1043458"/>
              </a:xfrm>
              <a:custGeom>
                <a:avLst/>
                <a:gdLst/>
                <a:ahLst/>
                <a:cxnLst/>
                <a:rect l="l" t="t" r="r" b="b"/>
                <a:pathLst>
                  <a:path w="11610" h="57121" extrusionOk="0">
                    <a:moveTo>
                      <a:pt x="370" y="1"/>
                    </a:moveTo>
                    <a:lnTo>
                      <a:pt x="1" y="57084"/>
                    </a:lnTo>
                    <a:lnTo>
                      <a:pt x="10131" y="57121"/>
                    </a:lnTo>
                    <a:lnTo>
                      <a:pt x="11609" y="851"/>
                    </a:lnTo>
                    <a:lnTo>
                      <a:pt x="370" y="1"/>
                    </a:lnTo>
                    <a:close/>
                  </a:path>
                </a:pathLst>
              </a:custGeom>
              <a:solidFill>
                <a:srgbClr val="37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6223175" y="1070616"/>
                <a:ext cx="98425" cy="84323"/>
              </a:xfrm>
              <a:custGeom>
                <a:avLst/>
                <a:gdLst/>
                <a:ahLst/>
                <a:cxnLst/>
                <a:rect l="l" t="t" r="r" b="b"/>
                <a:pathLst>
                  <a:path w="5388" h="4616" extrusionOk="0">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6222499" y="1204334"/>
                <a:ext cx="98425" cy="84323"/>
              </a:xfrm>
              <a:custGeom>
                <a:avLst/>
                <a:gdLst/>
                <a:ahLst/>
                <a:cxnLst/>
                <a:rect l="l" t="t" r="r" b="b"/>
                <a:pathLst>
                  <a:path w="5388" h="4616" extrusionOk="0">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6221823" y="1338052"/>
                <a:ext cx="98425" cy="84323"/>
              </a:xfrm>
              <a:custGeom>
                <a:avLst/>
                <a:gdLst/>
                <a:ahLst/>
                <a:cxnLst/>
                <a:rect l="l" t="t" r="r" b="b"/>
                <a:pathLst>
                  <a:path w="5388" h="4616" extrusionOk="0">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6220271" y="1471112"/>
                <a:ext cx="99302" cy="84688"/>
              </a:xfrm>
              <a:custGeom>
                <a:avLst/>
                <a:gdLst/>
                <a:ahLst/>
                <a:cxnLst/>
                <a:rect l="l" t="t" r="r" b="b"/>
                <a:pathLst>
                  <a:path w="5436" h="4636" extrusionOk="0">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6219595" y="1604831"/>
                <a:ext cx="99302" cy="84999"/>
              </a:xfrm>
              <a:custGeom>
                <a:avLst/>
                <a:gdLst/>
                <a:ahLst/>
                <a:cxnLst/>
                <a:rect l="l" t="t" r="r" b="b"/>
                <a:pathLst>
                  <a:path w="5436" h="4653" extrusionOk="0">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6218919" y="1738549"/>
                <a:ext cx="98626" cy="84999"/>
              </a:xfrm>
              <a:custGeom>
                <a:avLst/>
                <a:gdLst/>
                <a:ahLst/>
                <a:cxnLst/>
                <a:rect l="l" t="t" r="r" b="b"/>
                <a:pathLst>
                  <a:path w="5399" h="4653" extrusionOk="0">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6218919" y="893001"/>
                <a:ext cx="123616" cy="122940"/>
              </a:xfrm>
              <a:custGeom>
                <a:avLst/>
                <a:gdLst/>
                <a:ahLst/>
                <a:cxnLst/>
                <a:rect l="l" t="t" r="r" b="b"/>
                <a:pathLst>
                  <a:path w="6767" h="6730" extrusionOk="0">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6758541" y="1545406"/>
                <a:ext cx="401173" cy="37156"/>
              </a:xfrm>
              <a:custGeom>
                <a:avLst/>
                <a:gdLst/>
                <a:ahLst/>
                <a:cxnLst/>
                <a:rect l="l" t="t" r="r" b="b"/>
                <a:pathLst>
                  <a:path w="21961" h="2034" extrusionOk="0">
                    <a:moveTo>
                      <a:pt x="0" y="0"/>
                    </a:moveTo>
                    <a:lnTo>
                      <a:pt x="0" y="1664"/>
                    </a:lnTo>
                    <a:lnTo>
                      <a:pt x="21924" y="2033"/>
                    </a:lnTo>
                    <a:lnTo>
                      <a:pt x="21961" y="37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6755161" y="1631848"/>
                <a:ext cx="401848" cy="37156"/>
              </a:xfrm>
              <a:custGeom>
                <a:avLst/>
                <a:gdLst/>
                <a:ahLst/>
                <a:cxnLst/>
                <a:rect l="l" t="t" r="r" b="b"/>
                <a:pathLst>
                  <a:path w="21998" h="2034" extrusionOk="0">
                    <a:moveTo>
                      <a:pt x="37" y="0"/>
                    </a:moveTo>
                    <a:lnTo>
                      <a:pt x="0" y="1664"/>
                    </a:lnTo>
                    <a:lnTo>
                      <a:pt x="21961" y="2034"/>
                    </a:lnTo>
                    <a:lnTo>
                      <a:pt x="21998"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6755161" y="1719642"/>
                <a:ext cx="401173" cy="37156"/>
              </a:xfrm>
              <a:custGeom>
                <a:avLst/>
                <a:gdLst/>
                <a:ahLst/>
                <a:cxnLst/>
                <a:rect l="l" t="t" r="r" b="b"/>
                <a:pathLst>
                  <a:path w="21961" h="2034" extrusionOk="0">
                    <a:moveTo>
                      <a:pt x="37" y="0"/>
                    </a:moveTo>
                    <a:lnTo>
                      <a:pt x="0" y="1664"/>
                    </a:lnTo>
                    <a:lnTo>
                      <a:pt x="21961" y="2034"/>
                    </a:lnTo>
                    <a:lnTo>
                      <a:pt x="21961"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6379655" y="851132"/>
                <a:ext cx="364035" cy="1029940"/>
              </a:xfrm>
              <a:custGeom>
                <a:avLst/>
                <a:gdLst/>
                <a:ahLst/>
                <a:cxnLst/>
                <a:rect l="l" t="t" r="r" b="b"/>
                <a:pathLst>
                  <a:path w="19928" h="56381" extrusionOk="0">
                    <a:moveTo>
                      <a:pt x="1479" y="0"/>
                    </a:moveTo>
                    <a:lnTo>
                      <a:pt x="1" y="56270"/>
                    </a:lnTo>
                    <a:lnTo>
                      <a:pt x="17229" y="56381"/>
                    </a:lnTo>
                    <a:lnTo>
                      <a:pt x="19928" y="1405"/>
                    </a:lnTo>
                    <a:lnTo>
                      <a:pt x="1479" y="0"/>
                    </a:lnTo>
                    <a:close/>
                  </a:path>
                </a:pathLst>
              </a:custGeom>
              <a:solidFill>
                <a:srgbClr val="37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6379655" y="851132"/>
                <a:ext cx="27036" cy="1027912"/>
              </a:xfrm>
              <a:custGeom>
                <a:avLst/>
                <a:gdLst/>
                <a:ahLst/>
                <a:cxnLst/>
                <a:rect l="l" t="t" r="r" b="b"/>
                <a:pathLst>
                  <a:path w="1480" h="56270" fill="none" extrusionOk="0">
                    <a:moveTo>
                      <a:pt x="1479" y="0"/>
                    </a:moveTo>
                    <a:lnTo>
                      <a:pt x="1" y="5627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7204268" y="1530537"/>
                <a:ext cx="24332" cy="322166"/>
              </a:xfrm>
              <a:custGeom>
                <a:avLst/>
                <a:gdLst/>
                <a:ahLst/>
                <a:cxnLst/>
                <a:rect l="l" t="t" r="r" b="b"/>
                <a:pathLst>
                  <a:path w="1332" h="17636" fill="none" extrusionOk="0">
                    <a:moveTo>
                      <a:pt x="1332" y="1"/>
                    </a:moveTo>
                    <a:lnTo>
                      <a:pt x="1" y="17636"/>
                    </a:lnTo>
                  </a:path>
                </a:pathLst>
              </a:custGeom>
              <a:solidFill>
                <a:schemeClr val="accent3"/>
              </a:solid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6447390" y="955786"/>
                <a:ext cx="56556" cy="48098"/>
              </a:xfrm>
              <a:custGeom>
                <a:avLst/>
                <a:gdLst/>
                <a:ahLst/>
                <a:cxnLst/>
                <a:rect l="l" t="t" r="r" b="b"/>
                <a:pathLst>
                  <a:path w="3096" h="2633" extrusionOk="0">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6444011" y="1073977"/>
                <a:ext cx="56556" cy="48062"/>
              </a:xfrm>
              <a:custGeom>
                <a:avLst/>
                <a:gdLst/>
                <a:ahLst/>
                <a:cxnLst/>
                <a:rect l="l" t="t" r="r" b="b"/>
                <a:pathLst>
                  <a:path w="3096" h="2631" extrusionOk="0">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6440631" y="1191492"/>
                <a:ext cx="56556" cy="48244"/>
              </a:xfrm>
              <a:custGeom>
                <a:avLst/>
                <a:gdLst/>
                <a:ahLst/>
                <a:cxnLst/>
                <a:rect l="l" t="t" r="r" b="b"/>
                <a:pathLst>
                  <a:path w="3096" h="2641" extrusionOk="0">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6437252" y="1309683"/>
                <a:ext cx="56556" cy="48080"/>
              </a:xfrm>
              <a:custGeom>
                <a:avLst/>
                <a:gdLst/>
                <a:ahLst/>
                <a:cxnLst/>
                <a:rect l="l" t="t" r="r" b="b"/>
                <a:pathLst>
                  <a:path w="3096" h="2632" extrusionOk="0">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6433690" y="1427216"/>
                <a:ext cx="56739" cy="48719"/>
              </a:xfrm>
              <a:custGeom>
                <a:avLst/>
                <a:gdLst/>
                <a:ahLst/>
                <a:cxnLst/>
                <a:rect l="l" t="t" r="r" b="b"/>
                <a:pathLst>
                  <a:path w="3106" h="2667" extrusionOk="0">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6430493" y="1545388"/>
                <a:ext cx="56556" cy="48080"/>
              </a:xfrm>
              <a:custGeom>
                <a:avLst/>
                <a:gdLst/>
                <a:ahLst/>
                <a:cxnLst/>
                <a:rect l="l" t="t" r="r" b="b"/>
                <a:pathLst>
                  <a:path w="3096" h="2632" extrusionOk="0">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3"/>
              <p:cNvSpPr/>
              <p:nvPr/>
            </p:nvSpPr>
            <p:spPr>
              <a:xfrm>
                <a:off x="6427132" y="1663579"/>
                <a:ext cx="56556" cy="48044"/>
              </a:xfrm>
              <a:custGeom>
                <a:avLst/>
                <a:gdLst/>
                <a:ahLst/>
                <a:cxnLst/>
                <a:rect l="l" t="t" r="r" b="b"/>
                <a:pathLst>
                  <a:path w="3096" h="2630" extrusionOk="0">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p:nvPr/>
            </p:nvSpPr>
            <p:spPr>
              <a:xfrm>
                <a:off x="6423752" y="1781094"/>
                <a:ext cx="56556" cy="48537"/>
              </a:xfrm>
              <a:custGeom>
                <a:avLst/>
                <a:gdLst/>
                <a:ahLst/>
                <a:cxnLst/>
                <a:rect l="l" t="t" r="r" b="b"/>
                <a:pathLst>
                  <a:path w="3096" h="2657" extrusionOk="0">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3"/>
              <p:cNvSpPr/>
              <p:nvPr/>
            </p:nvSpPr>
            <p:spPr>
              <a:xfrm>
                <a:off x="6535659" y="987553"/>
                <a:ext cx="138468" cy="6083"/>
              </a:xfrm>
              <a:custGeom>
                <a:avLst/>
                <a:gdLst/>
                <a:ahLst/>
                <a:cxnLst/>
                <a:rect l="l" t="t" r="r" b="b"/>
                <a:pathLst>
                  <a:path w="7580" h="333" fill="none" extrusionOk="0">
                    <a:moveTo>
                      <a:pt x="1" y="0"/>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3"/>
              <p:cNvSpPr/>
              <p:nvPr/>
            </p:nvSpPr>
            <p:spPr>
              <a:xfrm>
                <a:off x="6534983" y="1095606"/>
                <a:ext cx="138468" cy="6101"/>
              </a:xfrm>
              <a:custGeom>
                <a:avLst/>
                <a:gdLst/>
                <a:ahLst/>
                <a:cxnLst/>
                <a:rect l="l" t="t" r="r" b="b"/>
                <a:pathLst>
                  <a:path w="7580" h="334" fill="none" extrusionOk="0">
                    <a:moveTo>
                      <a:pt x="1" y="1"/>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3"/>
              <p:cNvSpPr/>
              <p:nvPr/>
            </p:nvSpPr>
            <p:spPr>
              <a:xfrm>
                <a:off x="6534307" y="1212445"/>
                <a:ext cx="138468" cy="6101"/>
              </a:xfrm>
              <a:custGeom>
                <a:avLst/>
                <a:gdLst/>
                <a:ahLst/>
                <a:cxnLst/>
                <a:rect l="l" t="t" r="r" b="b"/>
                <a:pathLst>
                  <a:path w="7580" h="334" fill="none" extrusionOk="0">
                    <a:moveTo>
                      <a:pt x="1" y="0"/>
                    </a:moveTo>
                    <a:lnTo>
                      <a:pt x="7580"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3"/>
              <p:cNvSpPr/>
              <p:nvPr/>
            </p:nvSpPr>
            <p:spPr>
              <a:xfrm>
                <a:off x="6520808" y="1331311"/>
                <a:ext cx="138468" cy="6101"/>
              </a:xfrm>
              <a:custGeom>
                <a:avLst/>
                <a:gdLst/>
                <a:ahLst/>
                <a:cxnLst/>
                <a:rect l="l" t="t" r="r" b="b"/>
                <a:pathLst>
                  <a:path w="7580" h="334" fill="none" extrusionOk="0">
                    <a:moveTo>
                      <a:pt x="0" y="0"/>
                    </a:moveTo>
                    <a:lnTo>
                      <a:pt x="7579" y="333"/>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3"/>
              <p:cNvSpPr/>
              <p:nvPr/>
            </p:nvSpPr>
            <p:spPr>
              <a:xfrm>
                <a:off x="6520132" y="1449502"/>
                <a:ext cx="138468" cy="5407"/>
              </a:xfrm>
              <a:custGeom>
                <a:avLst/>
                <a:gdLst/>
                <a:ahLst/>
                <a:cxnLst/>
                <a:rect l="l" t="t" r="r" b="b"/>
                <a:pathLst>
                  <a:path w="7580" h="296" fill="none" extrusionOk="0">
                    <a:moveTo>
                      <a:pt x="0" y="0"/>
                    </a:moveTo>
                    <a:lnTo>
                      <a:pt x="7579" y="29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3"/>
              <p:cNvSpPr/>
              <p:nvPr/>
            </p:nvSpPr>
            <p:spPr>
              <a:xfrm>
                <a:off x="6519456" y="1567693"/>
                <a:ext cx="138468" cy="5407"/>
              </a:xfrm>
              <a:custGeom>
                <a:avLst/>
                <a:gdLst/>
                <a:ahLst/>
                <a:cxnLst/>
                <a:rect l="l" t="t" r="r" b="b"/>
                <a:pathLst>
                  <a:path w="7580" h="296" fill="none" extrusionOk="0">
                    <a:moveTo>
                      <a:pt x="0" y="0"/>
                    </a:moveTo>
                    <a:lnTo>
                      <a:pt x="7579" y="29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3"/>
              <p:cNvSpPr/>
              <p:nvPr/>
            </p:nvSpPr>
            <p:spPr>
              <a:xfrm>
                <a:off x="6518780" y="1687893"/>
                <a:ext cx="138468" cy="6101"/>
              </a:xfrm>
              <a:custGeom>
                <a:avLst/>
                <a:gdLst/>
                <a:ahLst/>
                <a:cxnLst/>
                <a:rect l="l" t="t" r="r" b="b"/>
                <a:pathLst>
                  <a:path w="7580" h="334" fill="none" extrusionOk="0">
                    <a:moveTo>
                      <a:pt x="1" y="1"/>
                    </a:moveTo>
                    <a:lnTo>
                      <a:pt x="7579" y="334"/>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3"/>
              <p:cNvSpPr/>
              <p:nvPr/>
            </p:nvSpPr>
            <p:spPr>
              <a:xfrm>
                <a:off x="6518104" y="1803380"/>
                <a:ext cx="138468" cy="6101"/>
              </a:xfrm>
              <a:custGeom>
                <a:avLst/>
                <a:gdLst/>
                <a:ahLst/>
                <a:cxnLst/>
                <a:rect l="l" t="t" r="r" b="b"/>
                <a:pathLst>
                  <a:path w="7580" h="334" fill="none" extrusionOk="0">
                    <a:moveTo>
                      <a:pt x="1" y="1"/>
                    </a:moveTo>
                    <a:lnTo>
                      <a:pt x="7580" y="334"/>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3"/>
              <p:cNvSpPr/>
              <p:nvPr/>
            </p:nvSpPr>
            <p:spPr>
              <a:xfrm>
                <a:off x="6718005" y="883538"/>
                <a:ext cx="777373" cy="578806"/>
              </a:xfrm>
              <a:custGeom>
                <a:avLst/>
                <a:gdLst/>
                <a:ahLst/>
                <a:cxnLst/>
                <a:rect l="l" t="t" r="r" b="b"/>
                <a:pathLst>
                  <a:path w="42555" h="31685" extrusionOk="0">
                    <a:moveTo>
                      <a:pt x="1369" y="1"/>
                    </a:moveTo>
                    <a:lnTo>
                      <a:pt x="1" y="30021"/>
                    </a:lnTo>
                    <a:lnTo>
                      <a:pt x="40225" y="31685"/>
                    </a:lnTo>
                    <a:lnTo>
                      <a:pt x="42554" y="3106"/>
                    </a:lnTo>
                    <a:lnTo>
                      <a:pt x="13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3"/>
              <p:cNvSpPr/>
              <p:nvPr/>
            </p:nvSpPr>
            <p:spPr>
              <a:xfrm>
                <a:off x="6803113" y="1225195"/>
                <a:ext cx="586898" cy="237752"/>
              </a:xfrm>
              <a:custGeom>
                <a:avLst/>
                <a:gdLst/>
                <a:ahLst/>
                <a:cxnLst/>
                <a:rect l="l" t="t" r="r" b="b"/>
                <a:pathLst>
                  <a:path w="32128" h="13015" extrusionOk="0">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3"/>
              <p:cNvSpPr/>
              <p:nvPr/>
            </p:nvSpPr>
            <p:spPr>
              <a:xfrm>
                <a:off x="7007746" y="998934"/>
                <a:ext cx="215940" cy="212195"/>
              </a:xfrm>
              <a:custGeom>
                <a:avLst/>
                <a:gdLst/>
                <a:ahLst/>
                <a:cxnLst/>
                <a:rect l="l" t="t" r="r" b="b"/>
                <a:pathLst>
                  <a:path w="11821" h="11616" extrusionOk="0">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3"/>
              <p:cNvSpPr/>
              <p:nvPr/>
            </p:nvSpPr>
            <p:spPr>
              <a:xfrm>
                <a:off x="7007746" y="948753"/>
                <a:ext cx="230682" cy="165193"/>
              </a:xfrm>
              <a:custGeom>
                <a:avLst/>
                <a:gdLst/>
                <a:ahLst/>
                <a:cxnLst/>
                <a:rect l="l" t="t" r="r" b="b"/>
                <a:pathLst>
                  <a:path w="12628" h="9043" extrusionOk="0">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3"/>
              <p:cNvSpPr/>
              <p:nvPr/>
            </p:nvSpPr>
            <p:spPr>
              <a:xfrm>
                <a:off x="6981404" y="938103"/>
                <a:ext cx="264075" cy="156169"/>
              </a:xfrm>
              <a:custGeom>
                <a:avLst/>
                <a:gdLst/>
                <a:ahLst/>
                <a:cxnLst/>
                <a:rect l="l" t="t" r="r" b="b"/>
                <a:pathLst>
                  <a:path w="14456" h="8549" extrusionOk="0">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3"/>
              <p:cNvSpPr/>
              <p:nvPr/>
            </p:nvSpPr>
            <p:spPr>
              <a:xfrm>
                <a:off x="6928374" y="1028619"/>
                <a:ext cx="106408" cy="123744"/>
              </a:xfrm>
              <a:custGeom>
                <a:avLst/>
                <a:gdLst/>
                <a:ahLst/>
                <a:cxnLst/>
                <a:rect l="l" t="t" r="r" b="b"/>
                <a:pathLst>
                  <a:path w="5825" h="6774" extrusionOk="0">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3"/>
              <p:cNvSpPr/>
              <p:nvPr/>
            </p:nvSpPr>
            <p:spPr>
              <a:xfrm>
                <a:off x="7175898" y="1057573"/>
                <a:ext cx="66877" cy="115487"/>
              </a:xfrm>
              <a:custGeom>
                <a:avLst/>
                <a:gdLst/>
                <a:ahLst/>
                <a:cxnLst/>
                <a:rect l="l" t="t" r="r" b="b"/>
                <a:pathLst>
                  <a:path w="3661" h="6322" extrusionOk="0">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3"/>
              <p:cNvSpPr/>
              <p:nvPr/>
            </p:nvSpPr>
            <p:spPr>
              <a:xfrm>
                <a:off x="7033412" y="1140379"/>
                <a:ext cx="146560" cy="155584"/>
              </a:xfrm>
              <a:custGeom>
                <a:avLst/>
                <a:gdLst/>
                <a:ahLst/>
                <a:cxnLst/>
                <a:rect l="l" t="t" r="r" b="b"/>
                <a:pathLst>
                  <a:path w="8023" h="8517" extrusionOk="0">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3"/>
              <p:cNvSpPr/>
              <p:nvPr/>
            </p:nvSpPr>
            <p:spPr>
              <a:xfrm>
                <a:off x="6759217" y="1327932"/>
                <a:ext cx="243816" cy="164133"/>
              </a:xfrm>
              <a:custGeom>
                <a:avLst/>
                <a:gdLst/>
                <a:ahLst/>
                <a:cxnLst/>
                <a:rect l="l" t="t" r="r" b="b"/>
                <a:pathLst>
                  <a:path w="13347" h="8985" extrusionOk="0">
                    <a:moveTo>
                      <a:pt x="629" y="0"/>
                    </a:moveTo>
                    <a:lnTo>
                      <a:pt x="0" y="8504"/>
                    </a:lnTo>
                    <a:lnTo>
                      <a:pt x="12977" y="8984"/>
                    </a:lnTo>
                    <a:lnTo>
                      <a:pt x="13346" y="1036"/>
                    </a:lnTo>
                    <a:lnTo>
                      <a:pt x="6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3"/>
              <p:cNvSpPr/>
              <p:nvPr/>
            </p:nvSpPr>
            <p:spPr>
              <a:xfrm>
                <a:off x="7034764" y="1346839"/>
                <a:ext cx="244492" cy="158050"/>
              </a:xfrm>
              <a:custGeom>
                <a:avLst/>
                <a:gdLst/>
                <a:ahLst/>
                <a:cxnLst/>
                <a:rect l="l" t="t" r="r" b="b"/>
                <a:pathLst>
                  <a:path w="13384" h="8652" extrusionOk="0">
                    <a:moveTo>
                      <a:pt x="259" y="1"/>
                    </a:moveTo>
                    <a:lnTo>
                      <a:pt x="0" y="8134"/>
                    </a:lnTo>
                    <a:lnTo>
                      <a:pt x="12977" y="8652"/>
                    </a:lnTo>
                    <a:lnTo>
                      <a:pt x="13383" y="666"/>
                    </a:lnTo>
                    <a:lnTo>
                      <a:pt x="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3"/>
              <p:cNvSpPr/>
              <p:nvPr/>
            </p:nvSpPr>
            <p:spPr>
              <a:xfrm>
                <a:off x="7300848" y="1359681"/>
                <a:ext cx="160754" cy="154671"/>
              </a:xfrm>
              <a:custGeom>
                <a:avLst/>
                <a:gdLst/>
                <a:ahLst/>
                <a:cxnLst/>
                <a:rect l="l" t="t" r="r" b="b"/>
                <a:pathLst>
                  <a:path w="8800" h="8467" extrusionOk="0">
                    <a:moveTo>
                      <a:pt x="666" y="0"/>
                    </a:moveTo>
                    <a:lnTo>
                      <a:pt x="0" y="7912"/>
                    </a:lnTo>
                    <a:lnTo>
                      <a:pt x="7949" y="8466"/>
                    </a:lnTo>
                    <a:lnTo>
                      <a:pt x="8799" y="666"/>
                    </a:lnTo>
                    <a:lnTo>
                      <a:pt x="6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3"/>
              <p:cNvSpPr/>
              <p:nvPr/>
            </p:nvSpPr>
            <p:spPr>
              <a:xfrm>
                <a:off x="5821126" y="1890516"/>
                <a:ext cx="1215666" cy="958350"/>
              </a:xfrm>
              <a:custGeom>
                <a:avLst/>
                <a:gdLst/>
                <a:ahLst/>
                <a:cxnLst/>
                <a:rect l="l" t="t" r="r" b="b"/>
                <a:pathLst>
                  <a:path w="66548" h="52462" extrusionOk="0">
                    <a:moveTo>
                      <a:pt x="64515" y="0"/>
                    </a:moveTo>
                    <a:lnTo>
                      <a:pt x="1" y="1738"/>
                    </a:lnTo>
                    <a:lnTo>
                      <a:pt x="1701" y="52462"/>
                    </a:lnTo>
                    <a:lnTo>
                      <a:pt x="66548" y="43773"/>
                    </a:lnTo>
                    <a:lnTo>
                      <a:pt x="64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3"/>
              <p:cNvSpPr/>
              <p:nvPr/>
            </p:nvSpPr>
            <p:spPr>
              <a:xfrm>
                <a:off x="5869078" y="1924274"/>
                <a:ext cx="1129900" cy="872584"/>
              </a:xfrm>
              <a:custGeom>
                <a:avLst/>
                <a:gdLst/>
                <a:ahLst/>
                <a:cxnLst/>
                <a:rect l="l" t="t" r="r" b="b"/>
                <a:pathLst>
                  <a:path w="61853" h="47767" extrusionOk="0">
                    <a:moveTo>
                      <a:pt x="59745" y="1"/>
                    </a:moveTo>
                    <a:lnTo>
                      <a:pt x="1" y="3476"/>
                    </a:lnTo>
                    <a:lnTo>
                      <a:pt x="1590" y="47767"/>
                    </a:lnTo>
                    <a:lnTo>
                      <a:pt x="61853" y="40188"/>
                    </a:lnTo>
                    <a:lnTo>
                      <a:pt x="597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3"/>
              <p:cNvSpPr/>
              <p:nvPr/>
            </p:nvSpPr>
            <p:spPr>
              <a:xfrm>
                <a:off x="5896771" y="2266680"/>
                <a:ext cx="1066420" cy="530854"/>
              </a:xfrm>
              <a:custGeom>
                <a:avLst/>
                <a:gdLst/>
                <a:ahLst/>
                <a:cxnLst/>
                <a:rect l="l" t="t" r="r" b="b"/>
                <a:pathLst>
                  <a:path w="58378" h="29060" extrusionOk="0">
                    <a:moveTo>
                      <a:pt x="26804" y="1"/>
                    </a:moveTo>
                    <a:lnTo>
                      <a:pt x="1" y="29060"/>
                    </a:lnTo>
                    <a:lnTo>
                      <a:pt x="1" y="29060"/>
                    </a:lnTo>
                    <a:lnTo>
                      <a:pt x="58377" y="21740"/>
                    </a:lnTo>
                    <a:lnTo>
                      <a:pt x="341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3"/>
              <p:cNvSpPr/>
              <p:nvPr/>
            </p:nvSpPr>
            <p:spPr>
              <a:xfrm>
                <a:off x="5749535" y="2266680"/>
                <a:ext cx="636896" cy="658507"/>
              </a:xfrm>
              <a:custGeom>
                <a:avLst/>
                <a:gdLst/>
                <a:ahLst/>
                <a:cxnLst/>
                <a:rect l="l" t="t" r="r" b="b"/>
                <a:pathLst>
                  <a:path w="34865" h="36048" extrusionOk="0">
                    <a:moveTo>
                      <a:pt x="33607" y="1"/>
                    </a:moveTo>
                    <a:lnTo>
                      <a:pt x="1" y="33459"/>
                    </a:lnTo>
                    <a:lnTo>
                      <a:pt x="3070" y="36047"/>
                    </a:lnTo>
                    <a:lnTo>
                      <a:pt x="348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3"/>
              <p:cNvSpPr/>
              <p:nvPr/>
            </p:nvSpPr>
            <p:spPr>
              <a:xfrm>
                <a:off x="6778799" y="2134314"/>
                <a:ext cx="104015" cy="515326"/>
              </a:xfrm>
              <a:custGeom>
                <a:avLst/>
                <a:gdLst/>
                <a:ahLst/>
                <a:cxnLst/>
                <a:rect l="l" t="t" r="r" b="b"/>
                <a:pathLst>
                  <a:path w="5694" h="28210" extrusionOk="0">
                    <a:moveTo>
                      <a:pt x="4215" y="1"/>
                    </a:moveTo>
                    <a:lnTo>
                      <a:pt x="0" y="28209"/>
                    </a:lnTo>
                    <a:lnTo>
                      <a:pt x="1960" y="28172"/>
                    </a:lnTo>
                    <a:lnTo>
                      <a:pt x="5694"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3"/>
              <p:cNvSpPr/>
              <p:nvPr/>
            </p:nvSpPr>
            <p:spPr>
              <a:xfrm>
                <a:off x="6740292" y="2199821"/>
                <a:ext cx="81071" cy="301231"/>
              </a:xfrm>
              <a:custGeom>
                <a:avLst/>
                <a:gdLst/>
                <a:ahLst/>
                <a:cxnLst/>
                <a:rect l="l" t="t" r="r" b="b"/>
                <a:pathLst>
                  <a:path w="4438" h="16490" extrusionOk="0">
                    <a:moveTo>
                      <a:pt x="4437" y="1"/>
                    </a:moveTo>
                    <a:lnTo>
                      <a:pt x="3032" y="75"/>
                    </a:lnTo>
                    <a:lnTo>
                      <a:pt x="1" y="16490"/>
                    </a:lnTo>
                    <a:lnTo>
                      <a:pt x="1" y="16490"/>
                    </a:lnTo>
                    <a:lnTo>
                      <a:pt x="1886" y="16342"/>
                    </a:lnTo>
                    <a:lnTo>
                      <a:pt x="4437" y="1"/>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3"/>
              <p:cNvSpPr/>
              <p:nvPr/>
            </p:nvSpPr>
            <p:spPr>
              <a:xfrm>
                <a:off x="6041980" y="2232246"/>
                <a:ext cx="36480" cy="262047"/>
              </a:xfrm>
              <a:custGeom>
                <a:avLst/>
                <a:gdLst/>
                <a:ahLst/>
                <a:cxnLst/>
                <a:rect l="l" t="t" r="r" b="b"/>
                <a:pathLst>
                  <a:path w="1997" h="14345" extrusionOk="0">
                    <a:moveTo>
                      <a:pt x="0" y="0"/>
                    </a:moveTo>
                    <a:lnTo>
                      <a:pt x="703" y="14345"/>
                    </a:lnTo>
                    <a:lnTo>
                      <a:pt x="1997" y="14345"/>
                    </a:lnTo>
                    <a:lnTo>
                      <a:pt x="1405" y="0"/>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3"/>
              <p:cNvSpPr/>
              <p:nvPr/>
            </p:nvSpPr>
            <p:spPr>
              <a:xfrm>
                <a:off x="5973093" y="2232922"/>
                <a:ext cx="49998" cy="418070"/>
              </a:xfrm>
              <a:custGeom>
                <a:avLst/>
                <a:gdLst/>
                <a:ahLst/>
                <a:cxnLst/>
                <a:rect l="l" t="t" r="r" b="b"/>
                <a:pathLst>
                  <a:path w="2737" h="22886" extrusionOk="0">
                    <a:moveTo>
                      <a:pt x="0" y="0"/>
                    </a:moveTo>
                    <a:lnTo>
                      <a:pt x="1220" y="22885"/>
                    </a:lnTo>
                    <a:lnTo>
                      <a:pt x="2736" y="22885"/>
                    </a:lnTo>
                    <a:lnTo>
                      <a:pt x="1553" y="0"/>
                    </a:lnTo>
                    <a:close/>
                  </a:path>
                </a:pathLst>
              </a:custGeom>
              <a:solidFill>
                <a:srgbClr val="400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3"/>
              <p:cNvSpPr/>
              <p:nvPr/>
            </p:nvSpPr>
            <p:spPr>
              <a:xfrm>
                <a:off x="6391821" y="2134314"/>
                <a:ext cx="545705" cy="272862"/>
              </a:xfrm>
              <a:custGeom>
                <a:avLst/>
                <a:gdLst/>
                <a:ahLst/>
                <a:cxnLst/>
                <a:rect l="l" t="t" r="r" b="b"/>
                <a:pathLst>
                  <a:path w="29873" h="14937" extrusionOk="0">
                    <a:moveTo>
                      <a:pt x="29872" y="1"/>
                    </a:moveTo>
                    <a:lnTo>
                      <a:pt x="0" y="2219"/>
                    </a:lnTo>
                    <a:lnTo>
                      <a:pt x="1331" y="14937"/>
                    </a:lnTo>
                    <a:lnTo>
                      <a:pt x="29761" y="12829"/>
                    </a:lnTo>
                    <a:lnTo>
                      <a:pt x="298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3"/>
              <p:cNvSpPr/>
              <p:nvPr/>
            </p:nvSpPr>
            <p:spPr>
              <a:xfrm>
                <a:off x="6282398" y="2320716"/>
                <a:ext cx="545723" cy="272862"/>
              </a:xfrm>
              <a:custGeom>
                <a:avLst/>
                <a:gdLst/>
                <a:ahLst/>
                <a:cxnLst/>
                <a:rect l="l" t="t" r="r" b="b"/>
                <a:pathLst>
                  <a:path w="29874" h="14937" extrusionOk="0">
                    <a:moveTo>
                      <a:pt x="29873" y="0"/>
                    </a:moveTo>
                    <a:lnTo>
                      <a:pt x="1" y="2219"/>
                    </a:lnTo>
                    <a:lnTo>
                      <a:pt x="1332" y="14937"/>
                    </a:lnTo>
                    <a:lnTo>
                      <a:pt x="29725" y="12829"/>
                    </a:lnTo>
                    <a:lnTo>
                      <a:pt x="298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3"/>
              <p:cNvSpPr/>
              <p:nvPr/>
            </p:nvSpPr>
            <p:spPr>
              <a:xfrm>
                <a:off x="5903530" y="2055289"/>
                <a:ext cx="455208" cy="234372"/>
              </a:xfrm>
              <a:custGeom>
                <a:avLst/>
                <a:gdLst/>
                <a:ahLst/>
                <a:cxnLst/>
                <a:rect l="l" t="t" r="r" b="b"/>
                <a:pathLst>
                  <a:path w="24919" h="12830" extrusionOk="0">
                    <a:moveTo>
                      <a:pt x="24327" y="1"/>
                    </a:moveTo>
                    <a:lnTo>
                      <a:pt x="0" y="1739"/>
                    </a:lnTo>
                    <a:lnTo>
                      <a:pt x="592" y="12830"/>
                    </a:lnTo>
                    <a:lnTo>
                      <a:pt x="24918" y="11203"/>
                    </a:lnTo>
                    <a:lnTo>
                      <a:pt x="24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3"/>
              <p:cNvSpPr/>
              <p:nvPr/>
            </p:nvSpPr>
            <p:spPr>
              <a:xfrm>
                <a:off x="5920410" y="2571949"/>
                <a:ext cx="345804" cy="155347"/>
              </a:xfrm>
              <a:custGeom>
                <a:avLst/>
                <a:gdLst/>
                <a:ahLst/>
                <a:cxnLst/>
                <a:rect l="l" t="t" r="r" b="b"/>
                <a:pathLst>
                  <a:path w="18930" h="8504" extrusionOk="0">
                    <a:moveTo>
                      <a:pt x="18671" y="1"/>
                    </a:moveTo>
                    <a:lnTo>
                      <a:pt x="1" y="925"/>
                    </a:lnTo>
                    <a:lnTo>
                      <a:pt x="259" y="8504"/>
                    </a:lnTo>
                    <a:lnTo>
                      <a:pt x="18929" y="7653"/>
                    </a:lnTo>
                    <a:lnTo>
                      <a:pt x="186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3"/>
              <p:cNvSpPr/>
              <p:nvPr/>
            </p:nvSpPr>
            <p:spPr>
              <a:xfrm>
                <a:off x="6993552" y="1864174"/>
                <a:ext cx="877991" cy="735486"/>
              </a:xfrm>
              <a:custGeom>
                <a:avLst/>
                <a:gdLst/>
                <a:ahLst/>
                <a:cxnLst/>
                <a:rect l="l" t="t" r="r" b="b"/>
                <a:pathLst>
                  <a:path w="48063" h="40262" extrusionOk="0">
                    <a:moveTo>
                      <a:pt x="47323" y="0"/>
                    </a:moveTo>
                    <a:lnTo>
                      <a:pt x="1" y="1442"/>
                    </a:lnTo>
                    <a:lnTo>
                      <a:pt x="1775" y="40261"/>
                    </a:lnTo>
                    <a:lnTo>
                      <a:pt x="48063" y="34716"/>
                    </a:lnTo>
                    <a:lnTo>
                      <a:pt x="47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3"/>
              <p:cNvSpPr/>
              <p:nvPr/>
            </p:nvSpPr>
            <p:spPr>
              <a:xfrm>
                <a:off x="7050291" y="1899284"/>
                <a:ext cx="792207" cy="663896"/>
              </a:xfrm>
              <a:custGeom>
                <a:avLst/>
                <a:gdLst/>
                <a:ahLst/>
                <a:cxnLst/>
                <a:rect l="l" t="t" r="r" b="b"/>
                <a:pathLst>
                  <a:path w="43367" h="36343" extrusionOk="0">
                    <a:moveTo>
                      <a:pt x="42701" y="1"/>
                    </a:moveTo>
                    <a:lnTo>
                      <a:pt x="0" y="1295"/>
                    </a:lnTo>
                    <a:lnTo>
                      <a:pt x="1590" y="36343"/>
                    </a:lnTo>
                    <a:lnTo>
                      <a:pt x="43367" y="31352"/>
                    </a:lnTo>
                    <a:lnTo>
                      <a:pt x="427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3"/>
              <p:cNvSpPr/>
              <p:nvPr/>
            </p:nvSpPr>
            <p:spPr>
              <a:xfrm>
                <a:off x="7467667" y="1959403"/>
                <a:ext cx="326221" cy="493022"/>
              </a:xfrm>
              <a:custGeom>
                <a:avLst/>
                <a:gdLst/>
                <a:ahLst/>
                <a:cxnLst/>
                <a:rect l="l" t="t" r="r" b="b"/>
                <a:pathLst>
                  <a:path w="17858" h="26989" extrusionOk="0">
                    <a:moveTo>
                      <a:pt x="16933" y="0"/>
                    </a:moveTo>
                    <a:lnTo>
                      <a:pt x="0" y="776"/>
                    </a:lnTo>
                    <a:lnTo>
                      <a:pt x="592" y="26989"/>
                    </a:lnTo>
                    <a:lnTo>
                      <a:pt x="17857" y="25584"/>
                    </a:lnTo>
                    <a:lnTo>
                      <a:pt x="16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3"/>
              <p:cNvSpPr/>
              <p:nvPr/>
            </p:nvSpPr>
            <p:spPr>
              <a:xfrm>
                <a:off x="7338662" y="2075566"/>
                <a:ext cx="107413" cy="80377"/>
              </a:xfrm>
              <a:custGeom>
                <a:avLst/>
                <a:gdLst/>
                <a:ahLst/>
                <a:cxnLst/>
                <a:rect l="l" t="t" r="r" b="b"/>
                <a:pathLst>
                  <a:path w="5880" h="4400" extrusionOk="0">
                    <a:moveTo>
                      <a:pt x="5768" y="0"/>
                    </a:moveTo>
                    <a:lnTo>
                      <a:pt x="1" y="333"/>
                    </a:lnTo>
                    <a:lnTo>
                      <a:pt x="186" y="4400"/>
                    </a:lnTo>
                    <a:lnTo>
                      <a:pt x="5879" y="4104"/>
                    </a:lnTo>
                    <a:lnTo>
                      <a:pt x="5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3"/>
              <p:cNvSpPr/>
              <p:nvPr/>
            </p:nvSpPr>
            <p:spPr>
              <a:xfrm>
                <a:off x="7209675" y="1978310"/>
                <a:ext cx="106719" cy="84432"/>
              </a:xfrm>
              <a:custGeom>
                <a:avLst/>
                <a:gdLst/>
                <a:ahLst/>
                <a:cxnLst/>
                <a:rect l="l" t="t" r="r" b="b"/>
                <a:pathLst>
                  <a:path w="5842" h="4622" extrusionOk="0">
                    <a:moveTo>
                      <a:pt x="5583" y="0"/>
                    </a:moveTo>
                    <a:lnTo>
                      <a:pt x="0" y="74"/>
                    </a:lnTo>
                    <a:lnTo>
                      <a:pt x="222" y="4622"/>
                    </a:lnTo>
                    <a:lnTo>
                      <a:pt x="5842" y="4326"/>
                    </a:lnTo>
                    <a:lnTo>
                      <a:pt x="5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3"/>
              <p:cNvSpPr/>
              <p:nvPr/>
            </p:nvSpPr>
            <p:spPr>
              <a:xfrm>
                <a:off x="7215082" y="2082982"/>
                <a:ext cx="106719" cy="78368"/>
              </a:xfrm>
              <a:custGeom>
                <a:avLst/>
                <a:gdLst/>
                <a:ahLst/>
                <a:cxnLst/>
                <a:rect l="l" t="t" r="r" b="b"/>
                <a:pathLst>
                  <a:path w="5842" h="4290" extrusionOk="0">
                    <a:moveTo>
                      <a:pt x="5620" y="1"/>
                    </a:moveTo>
                    <a:lnTo>
                      <a:pt x="0" y="333"/>
                    </a:lnTo>
                    <a:lnTo>
                      <a:pt x="222" y="4289"/>
                    </a:lnTo>
                    <a:lnTo>
                      <a:pt x="5842" y="4031"/>
                    </a:lnTo>
                    <a:lnTo>
                      <a:pt x="56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3"/>
              <p:cNvSpPr/>
              <p:nvPr/>
            </p:nvSpPr>
            <p:spPr>
              <a:xfrm>
                <a:off x="7220471" y="2182266"/>
                <a:ext cx="107413" cy="83756"/>
              </a:xfrm>
              <a:custGeom>
                <a:avLst/>
                <a:gdLst/>
                <a:ahLst/>
                <a:cxnLst/>
                <a:rect l="l" t="t" r="r" b="b"/>
                <a:pathLst>
                  <a:path w="5880" h="4585" extrusionOk="0">
                    <a:moveTo>
                      <a:pt x="5621" y="0"/>
                    </a:moveTo>
                    <a:lnTo>
                      <a:pt x="1" y="333"/>
                    </a:lnTo>
                    <a:lnTo>
                      <a:pt x="186" y="4585"/>
                    </a:lnTo>
                    <a:lnTo>
                      <a:pt x="5879" y="4326"/>
                    </a:lnTo>
                    <a:lnTo>
                      <a:pt x="56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3"/>
              <p:cNvSpPr/>
              <p:nvPr/>
            </p:nvSpPr>
            <p:spPr>
              <a:xfrm>
                <a:off x="7225202" y="2286263"/>
                <a:ext cx="113478" cy="186420"/>
              </a:xfrm>
              <a:custGeom>
                <a:avLst/>
                <a:gdLst/>
                <a:ahLst/>
                <a:cxnLst/>
                <a:rect l="l" t="t" r="r" b="b"/>
                <a:pathLst>
                  <a:path w="6212" h="10205" extrusionOk="0">
                    <a:moveTo>
                      <a:pt x="5694" y="1"/>
                    </a:moveTo>
                    <a:lnTo>
                      <a:pt x="1" y="371"/>
                    </a:lnTo>
                    <a:lnTo>
                      <a:pt x="518" y="10205"/>
                    </a:lnTo>
                    <a:lnTo>
                      <a:pt x="6212" y="9687"/>
                    </a:lnTo>
                    <a:lnTo>
                      <a:pt x="56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3"/>
              <p:cNvSpPr/>
              <p:nvPr/>
            </p:nvSpPr>
            <p:spPr>
              <a:xfrm>
                <a:off x="7114446" y="2090417"/>
                <a:ext cx="83756" cy="76340"/>
              </a:xfrm>
              <a:custGeom>
                <a:avLst/>
                <a:gdLst/>
                <a:ahLst/>
                <a:cxnLst/>
                <a:rect l="l" t="t" r="r" b="b"/>
                <a:pathLst>
                  <a:path w="4585" h="4179" extrusionOk="0">
                    <a:moveTo>
                      <a:pt x="4363" y="0"/>
                    </a:moveTo>
                    <a:lnTo>
                      <a:pt x="1" y="296"/>
                    </a:lnTo>
                    <a:lnTo>
                      <a:pt x="148" y="4178"/>
                    </a:lnTo>
                    <a:lnTo>
                      <a:pt x="4585" y="3956"/>
                    </a:lnTo>
                    <a:lnTo>
                      <a:pt x="43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3"/>
              <p:cNvSpPr/>
              <p:nvPr/>
            </p:nvSpPr>
            <p:spPr>
              <a:xfrm>
                <a:off x="7118502" y="2189701"/>
                <a:ext cx="85784" cy="81729"/>
              </a:xfrm>
              <a:custGeom>
                <a:avLst/>
                <a:gdLst/>
                <a:ahLst/>
                <a:cxnLst/>
                <a:rect l="l" t="t" r="r" b="b"/>
                <a:pathLst>
                  <a:path w="4696" h="4474" extrusionOk="0">
                    <a:moveTo>
                      <a:pt x="4474" y="0"/>
                    </a:moveTo>
                    <a:lnTo>
                      <a:pt x="0" y="259"/>
                    </a:lnTo>
                    <a:lnTo>
                      <a:pt x="185" y="4474"/>
                    </a:lnTo>
                    <a:lnTo>
                      <a:pt x="4696" y="4252"/>
                    </a:lnTo>
                    <a:lnTo>
                      <a:pt x="4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3"/>
              <p:cNvSpPr/>
              <p:nvPr/>
            </p:nvSpPr>
            <p:spPr>
              <a:xfrm>
                <a:off x="7348800" y="2279522"/>
                <a:ext cx="104691" cy="181689"/>
              </a:xfrm>
              <a:custGeom>
                <a:avLst/>
                <a:gdLst/>
                <a:ahLst/>
                <a:cxnLst/>
                <a:rect l="l" t="t" r="r" b="b"/>
                <a:pathLst>
                  <a:path w="5731" h="9946" extrusionOk="0">
                    <a:moveTo>
                      <a:pt x="5509" y="0"/>
                    </a:moveTo>
                    <a:lnTo>
                      <a:pt x="0" y="333"/>
                    </a:lnTo>
                    <a:lnTo>
                      <a:pt x="481" y="9945"/>
                    </a:lnTo>
                    <a:lnTo>
                      <a:pt x="5731" y="9465"/>
                    </a:lnTo>
                    <a:lnTo>
                      <a:pt x="55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3"/>
              <p:cNvSpPr/>
              <p:nvPr/>
            </p:nvSpPr>
            <p:spPr>
              <a:xfrm>
                <a:off x="7343393" y="2174831"/>
                <a:ext cx="105385" cy="85127"/>
              </a:xfrm>
              <a:custGeom>
                <a:avLst/>
                <a:gdLst/>
                <a:ahLst/>
                <a:cxnLst/>
                <a:rect l="l" t="t" r="r" b="b"/>
                <a:pathLst>
                  <a:path w="5769" h="4660" extrusionOk="0">
                    <a:moveTo>
                      <a:pt x="5657" y="1"/>
                    </a:moveTo>
                    <a:lnTo>
                      <a:pt x="1" y="333"/>
                    </a:lnTo>
                    <a:lnTo>
                      <a:pt x="222" y="4659"/>
                    </a:lnTo>
                    <a:lnTo>
                      <a:pt x="5768" y="4400"/>
                    </a:lnTo>
                    <a:lnTo>
                      <a:pt x="56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3"/>
              <p:cNvSpPr/>
              <p:nvPr/>
            </p:nvSpPr>
            <p:spPr>
              <a:xfrm>
                <a:off x="7123233" y="2293698"/>
                <a:ext cx="92543" cy="187772"/>
              </a:xfrm>
              <a:custGeom>
                <a:avLst/>
                <a:gdLst/>
                <a:ahLst/>
                <a:cxnLst/>
                <a:rect l="l" t="t" r="r" b="b"/>
                <a:pathLst>
                  <a:path w="5066" h="10279" extrusionOk="0">
                    <a:moveTo>
                      <a:pt x="4511" y="1"/>
                    </a:moveTo>
                    <a:lnTo>
                      <a:pt x="0" y="296"/>
                    </a:lnTo>
                    <a:lnTo>
                      <a:pt x="444" y="10278"/>
                    </a:lnTo>
                    <a:lnTo>
                      <a:pt x="5065" y="9872"/>
                    </a:lnTo>
                    <a:lnTo>
                      <a:pt x="4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3"/>
              <p:cNvSpPr/>
              <p:nvPr/>
            </p:nvSpPr>
            <p:spPr>
              <a:xfrm>
                <a:off x="7109039" y="1979661"/>
                <a:ext cx="83775" cy="87812"/>
              </a:xfrm>
              <a:custGeom>
                <a:avLst/>
                <a:gdLst/>
                <a:ahLst/>
                <a:cxnLst/>
                <a:rect l="l" t="t" r="r" b="b"/>
                <a:pathLst>
                  <a:path w="4586" h="4807" extrusionOk="0">
                    <a:moveTo>
                      <a:pt x="4326" y="0"/>
                    </a:moveTo>
                    <a:lnTo>
                      <a:pt x="1" y="37"/>
                    </a:lnTo>
                    <a:lnTo>
                      <a:pt x="223" y="4806"/>
                    </a:lnTo>
                    <a:lnTo>
                      <a:pt x="4585" y="4585"/>
                    </a:lnTo>
                    <a:lnTo>
                      <a:pt x="43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3"/>
              <p:cNvSpPr/>
              <p:nvPr/>
            </p:nvSpPr>
            <p:spPr>
              <a:xfrm>
                <a:off x="7333273" y="1976958"/>
                <a:ext cx="110098" cy="79701"/>
              </a:xfrm>
              <a:custGeom>
                <a:avLst/>
                <a:gdLst/>
                <a:ahLst/>
                <a:cxnLst/>
                <a:rect l="l" t="t" r="r" b="b"/>
                <a:pathLst>
                  <a:path w="6027" h="4363" extrusionOk="0">
                    <a:moveTo>
                      <a:pt x="5915" y="0"/>
                    </a:moveTo>
                    <a:lnTo>
                      <a:pt x="0" y="74"/>
                    </a:lnTo>
                    <a:lnTo>
                      <a:pt x="222" y="4363"/>
                    </a:lnTo>
                    <a:lnTo>
                      <a:pt x="6026" y="4067"/>
                    </a:lnTo>
                    <a:lnTo>
                      <a:pt x="5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3"/>
              <p:cNvSpPr/>
              <p:nvPr/>
            </p:nvSpPr>
            <p:spPr>
              <a:xfrm>
                <a:off x="7479139" y="2038410"/>
                <a:ext cx="299203" cy="359998"/>
              </a:xfrm>
              <a:custGeom>
                <a:avLst/>
                <a:gdLst/>
                <a:ahLst/>
                <a:cxnLst/>
                <a:rect l="l" t="t" r="r" b="b"/>
                <a:pathLst>
                  <a:path w="16379" h="19707" extrusionOk="0">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3"/>
              <p:cNvSpPr/>
              <p:nvPr/>
            </p:nvSpPr>
            <p:spPr>
              <a:xfrm>
                <a:off x="7529119" y="2315984"/>
                <a:ext cx="241131" cy="47970"/>
              </a:xfrm>
              <a:custGeom>
                <a:avLst/>
                <a:gdLst/>
                <a:ahLst/>
                <a:cxnLst/>
                <a:rect l="l" t="t" r="r" b="b"/>
                <a:pathLst>
                  <a:path w="13200" h="2626" extrusionOk="0">
                    <a:moveTo>
                      <a:pt x="13199" y="1"/>
                    </a:moveTo>
                    <a:lnTo>
                      <a:pt x="296" y="1258"/>
                    </a:lnTo>
                    <a:lnTo>
                      <a:pt x="1" y="2626"/>
                    </a:lnTo>
                    <a:lnTo>
                      <a:pt x="12940" y="1258"/>
                    </a:ln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3"/>
              <p:cNvSpPr/>
              <p:nvPr/>
            </p:nvSpPr>
            <p:spPr>
              <a:xfrm>
                <a:off x="7539257" y="2349761"/>
                <a:ext cx="222882" cy="45943"/>
              </a:xfrm>
              <a:custGeom>
                <a:avLst/>
                <a:gdLst/>
                <a:ahLst/>
                <a:cxnLst/>
                <a:rect l="l" t="t" r="r" b="b"/>
                <a:pathLst>
                  <a:path w="12201" h="2515" extrusionOk="0">
                    <a:moveTo>
                      <a:pt x="12200" y="0"/>
                    </a:moveTo>
                    <a:lnTo>
                      <a:pt x="259" y="1368"/>
                    </a:lnTo>
                    <a:lnTo>
                      <a:pt x="0" y="2514"/>
                    </a:lnTo>
                    <a:lnTo>
                      <a:pt x="11979" y="1257"/>
                    </a:lnTo>
                    <a:lnTo>
                      <a:pt x="12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3"/>
              <p:cNvSpPr/>
              <p:nvPr/>
            </p:nvSpPr>
            <p:spPr>
              <a:xfrm>
                <a:off x="5133610" y="3063618"/>
                <a:ext cx="1381133" cy="432246"/>
              </a:xfrm>
              <a:custGeom>
                <a:avLst/>
                <a:gdLst/>
                <a:ahLst/>
                <a:cxnLst/>
                <a:rect l="l" t="t" r="r" b="b"/>
                <a:pathLst>
                  <a:path w="75606" h="23662" extrusionOk="0">
                    <a:moveTo>
                      <a:pt x="42813" y="0"/>
                    </a:moveTo>
                    <a:lnTo>
                      <a:pt x="1" y="7801"/>
                    </a:lnTo>
                    <a:lnTo>
                      <a:pt x="28579" y="23661"/>
                    </a:lnTo>
                    <a:lnTo>
                      <a:pt x="75606" y="14308"/>
                    </a:lnTo>
                    <a:lnTo>
                      <a:pt x="428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3"/>
              <p:cNvSpPr/>
              <p:nvPr/>
            </p:nvSpPr>
            <p:spPr>
              <a:xfrm>
                <a:off x="5649594" y="3324971"/>
                <a:ext cx="865149" cy="1280515"/>
              </a:xfrm>
              <a:custGeom>
                <a:avLst/>
                <a:gdLst/>
                <a:ahLst/>
                <a:cxnLst/>
                <a:rect l="l" t="t" r="r" b="b"/>
                <a:pathLst>
                  <a:path w="47360" h="70098" extrusionOk="0">
                    <a:moveTo>
                      <a:pt x="47360" y="1"/>
                    </a:moveTo>
                    <a:lnTo>
                      <a:pt x="333" y="9354"/>
                    </a:lnTo>
                    <a:lnTo>
                      <a:pt x="0" y="70097"/>
                    </a:lnTo>
                    <a:lnTo>
                      <a:pt x="47027" y="55346"/>
                    </a:lnTo>
                    <a:lnTo>
                      <a:pt x="473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3"/>
              <p:cNvSpPr/>
              <p:nvPr/>
            </p:nvSpPr>
            <p:spPr>
              <a:xfrm>
                <a:off x="5127545" y="3206123"/>
                <a:ext cx="528150" cy="1399364"/>
              </a:xfrm>
              <a:custGeom>
                <a:avLst/>
                <a:gdLst/>
                <a:ahLst/>
                <a:cxnLst/>
                <a:rect l="l" t="t" r="r" b="b"/>
                <a:pathLst>
                  <a:path w="28912" h="76604" extrusionOk="0">
                    <a:moveTo>
                      <a:pt x="333" y="0"/>
                    </a:moveTo>
                    <a:lnTo>
                      <a:pt x="0" y="56380"/>
                    </a:lnTo>
                    <a:lnTo>
                      <a:pt x="28578" y="76603"/>
                    </a:lnTo>
                    <a:lnTo>
                      <a:pt x="28911" y="15860"/>
                    </a:lnTo>
                    <a:lnTo>
                      <a:pt x="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3"/>
              <p:cNvSpPr/>
              <p:nvPr/>
            </p:nvSpPr>
            <p:spPr>
              <a:xfrm>
                <a:off x="5653649" y="3636999"/>
                <a:ext cx="859066" cy="191151"/>
              </a:xfrm>
              <a:custGeom>
                <a:avLst/>
                <a:gdLst/>
                <a:ahLst/>
                <a:cxnLst/>
                <a:rect l="l" t="t" r="r" b="b"/>
                <a:pathLst>
                  <a:path w="47027" h="10464" fill="none" extrusionOk="0">
                    <a:moveTo>
                      <a:pt x="0" y="10463"/>
                    </a:moveTo>
                    <a:lnTo>
                      <a:pt x="47027" y="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3"/>
              <p:cNvSpPr/>
              <p:nvPr/>
            </p:nvSpPr>
            <p:spPr>
              <a:xfrm>
                <a:off x="5664445" y="3967933"/>
                <a:ext cx="841529" cy="212067"/>
              </a:xfrm>
              <a:custGeom>
                <a:avLst/>
                <a:gdLst/>
                <a:ahLst/>
                <a:cxnLst/>
                <a:rect l="l" t="t" r="r" b="b"/>
                <a:pathLst>
                  <a:path w="46067" h="11609" fill="none" extrusionOk="0">
                    <a:moveTo>
                      <a:pt x="1" y="11609"/>
                    </a:moveTo>
                    <a:lnTo>
                      <a:pt x="46066" y="0"/>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3"/>
              <p:cNvSpPr/>
              <p:nvPr/>
            </p:nvSpPr>
            <p:spPr>
              <a:xfrm>
                <a:off x="5649594" y="3495846"/>
                <a:ext cx="6101" cy="1100854"/>
              </a:xfrm>
              <a:custGeom>
                <a:avLst/>
                <a:gdLst/>
                <a:ahLst/>
                <a:cxnLst/>
                <a:rect l="l" t="t" r="r" b="b"/>
                <a:pathLst>
                  <a:path w="334" h="60263" fill="none" extrusionOk="0">
                    <a:moveTo>
                      <a:pt x="333" y="0"/>
                    </a:moveTo>
                    <a:lnTo>
                      <a:pt x="0" y="60263"/>
                    </a:lnTo>
                  </a:path>
                </a:pathLst>
              </a:custGeom>
              <a:noFill/>
              <a:ln w="83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3"/>
              <p:cNvSpPr/>
              <p:nvPr/>
            </p:nvSpPr>
            <p:spPr>
              <a:xfrm>
                <a:off x="5648918" y="3438431"/>
                <a:ext cx="859742" cy="1166380"/>
              </a:xfrm>
              <a:custGeom>
                <a:avLst/>
                <a:gdLst/>
                <a:ahLst/>
                <a:cxnLst/>
                <a:rect l="l" t="t" r="r" b="b"/>
                <a:pathLst>
                  <a:path w="47064" h="63850" extrusionOk="0">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3"/>
              <p:cNvSpPr/>
              <p:nvPr/>
            </p:nvSpPr>
            <p:spPr>
              <a:xfrm>
                <a:off x="5953510" y="3371572"/>
                <a:ext cx="326203" cy="107413"/>
              </a:xfrm>
              <a:custGeom>
                <a:avLst/>
                <a:gdLst/>
                <a:ahLst/>
                <a:cxnLst/>
                <a:rect l="l" t="t" r="r" b="b"/>
                <a:pathLst>
                  <a:path w="17857" h="5880" extrusionOk="0">
                    <a:moveTo>
                      <a:pt x="17857" y="1"/>
                    </a:moveTo>
                    <a:lnTo>
                      <a:pt x="0" y="3550"/>
                    </a:lnTo>
                    <a:lnTo>
                      <a:pt x="1627" y="5879"/>
                    </a:lnTo>
                    <a:lnTo>
                      <a:pt x="16896" y="2995"/>
                    </a:lnTo>
                    <a:lnTo>
                      <a:pt x="178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3"/>
              <p:cNvSpPr/>
              <p:nvPr/>
            </p:nvSpPr>
            <p:spPr>
              <a:xfrm>
                <a:off x="5969714" y="3689006"/>
                <a:ext cx="326221" cy="116181"/>
              </a:xfrm>
              <a:custGeom>
                <a:avLst/>
                <a:gdLst/>
                <a:ahLst/>
                <a:cxnLst/>
                <a:rect l="l" t="t" r="r" b="b"/>
                <a:pathLst>
                  <a:path w="17858" h="6360" extrusionOk="0">
                    <a:moveTo>
                      <a:pt x="17857" y="0"/>
                    </a:moveTo>
                    <a:lnTo>
                      <a:pt x="0" y="4030"/>
                    </a:lnTo>
                    <a:lnTo>
                      <a:pt x="1627" y="6359"/>
                    </a:lnTo>
                    <a:lnTo>
                      <a:pt x="17081" y="2773"/>
                    </a:lnTo>
                    <a:lnTo>
                      <a:pt x="17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3"/>
              <p:cNvSpPr/>
              <p:nvPr/>
            </p:nvSpPr>
            <p:spPr>
              <a:xfrm>
                <a:off x="6007527" y="4017218"/>
                <a:ext cx="326221" cy="124292"/>
              </a:xfrm>
              <a:custGeom>
                <a:avLst/>
                <a:gdLst/>
                <a:ahLst/>
                <a:cxnLst/>
                <a:rect l="l" t="t" r="r" b="b"/>
                <a:pathLst>
                  <a:path w="17858" h="6804" extrusionOk="0">
                    <a:moveTo>
                      <a:pt x="17858" y="1"/>
                    </a:moveTo>
                    <a:lnTo>
                      <a:pt x="1" y="4474"/>
                    </a:lnTo>
                    <a:lnTo>
                      <a:pt x="1627" y="6803"/>
                    </a:lnTo>
                    <a:lnTo>
                      <a:pt x="17007" y="3180"/>
                    </a:lnTo>
                    <a:lnTo>
                      <a:pt x="178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3"/>
              <p:cNvSpPr/>
              <p:nvPr/>
            </p:nvSpPr>
            <p:spPr>
              <a:xfrm>
                <a:off x="5133610" y="3242585"/>
                <a:ext cx="522085" cy="312703"/>
              </a:xfrm>
              <a:custGeom>
                <a:avLst/>
                <a:gdLst/>
                <a:ahLst/>
                <a:cxnLst/>
                <a:rect l="l" t="t" r="r" b="b"/>
                <a:pathLst>
                  <a:path w="28580" h="17118" fill="none" extrusionOk="0">
                    <a:moveTo>
                      <a:pt x="1" y="0"/>
                    </a:moveTo>
                    <a:lnTo>
                      <a:pt x="28579" y="17118"/>
                    </a:lnTo>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3"/>
              <p:cNvSpPr/>
              <p:nvPr/>
            </p:nvSpPr>
            <p:spPr>
              <a:xfrm>
                <a:off x="5126869" y="3387793"/>
                <a:ext cx="528826" cy="1217693"/>
              </a:xfrm>
              <a:custGeom>
                <a:avLst/>
                <a:gdLst/>
                <a:ahLst/>
                <a:cxnLst/>
                <a:rect l="l" t="t" r="r" b="b"/>
                <a:pathLst>
                  <a:path w="28949" h="66659" extrusionOk="0">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3"/>
              <p:cNvSpPr/>
              <p:nvPr/>
            </p:nvSpPr>
            <p:spPr>
              <a:xfrm>
                <a:off x="5162655" y="3387793"/>
                <a:ext cx="428190" cy="1090040"/>
              </a:xfrm>
              <a:custGeom>
                <a:avLst/>
                <a:gdLst/>
                <a:ahLst/>
                <a:cxnLst/>
                <a:rect l="l" t="t" r="r" b="b"/>
                <a:pathLst>
                  <a:path w="23440" h="59671" fill="none" extrusionOk="0">
                    <a:moveTo>
                      <a:pt x="0" y="0"/>
                    </a:moveTo>
                    <a:lnTo>
                      <a:pt x="0" y="44328"/>
                    </a:lnTo>
                    <a:lnTo>
                      <a:pt x="23440" y="59671"/>
                    </a:lnTo>
                    <a:lnTo>
                      <a:pt x="23440" y="13494"/>
                    </a:lnTo>
                    <a:lnTo>
                      <a:pt x="0"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3"/>
              <p:cNvSpPr/>
              <p:nvPr/>
            </p:nvSpPr>
            <p:spPr>
              <a:xfrm>
                <a:off x="5297725" y="2267356"/>
                <a:ext cx="928647" cy="224252"/>
              </a:xfrm>
              <a:custGeom>
                <a:avLst/>
                <a:gdLst/>
                <a:ahLst/>
                <a:cxnLst/>
                <a:rect l="l" t="t" r="r" b="b"/>
                <a:pathLst>
                  <a:path w="50836" h="12276" extrusionOk="0">
                    <a:moveTo>
                      <a:pt x="20704" y="1"/>
                    </a:moveTo>
                    <a:lnTo>
                      <a:pt x="1" y="2441"/>
                    </a:lnTo>
                    <a:lnTo>
                      <a:pt x="25362" y="12275"/>
                    </a:lnTo>
                    <a:lnTo>
                      <a:pt x="50835" y="8874"/>
                    </a:lnTo>
                    <a:lnTo>
                      <a:pt x="20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3"/>
              <p:cNvSpPr/>
              <p:nvPr/>
            </p:nvSpPr>
            <p:spPr>
              <a:xfrm>
                <a:off x="5755618" y="2429444"/>
                <a:ext cx="470753" cy="991450"/>
              </a:xfrm>
              <a:custGeom>
                <a:avLst/>
                <a:gdLst/>
                <a:ahLst/>
                <a:cxnLst/>
                <a:rect l="l" t="t" r="r" b="b"/>
                <a:pathLst>
                  <a:path w="25770" h="54274" extrusionOk="0">
                    <a:moveTo>
                      <a:pt x="25769" y="1"/>
                    </a:moveTo>
                    <a:lnTo>
                      <a:pt x="296" y="3402"/>
                    </a:lnTo>
                    <a:lnTo>
                      <a:pt x="1" y="54274"/>
                    </a:lnTo>
                    <a:lnTo>
                      <a:pt x="25473" y="48950"/>
                    </a:lnTo>
                    <a:lnTo>
                      <a:pt x="25769" y="1"/>
                    </a:lnTo>
                    <a:close/>
                  </a:path>
                </a:pathLst>
              </a:custGeom>
              <a:solidFill>
                <a:srgbClr val="2C0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3"/>
              <p:cNvSpPr/>
              <p:nvPr/>
            </p:nvSpPr>
            <p:spPr>
              <a:xfrm>
                <a:off x="5292318" y="2311929"/>
                <a:ext cx="468726" cy="1108965"/>
              </a:xfrm>
              <a:custGeom>
                <a:avLst/>
                <a:gdLst/>
                <a:ahLst/>
                <a:cxnLst/>
                <a:rect l="l" t="t" r="r" b="b"/>
                <a:pathLst>
                  <a:path w="25659" h="60707" extrusionOk="0">
                    <a:moveTo>
                      <a:pt x="297" y="1"/>
                    </a:moveTo>
                    <a:lnTo>
                      <a:pt x="1" y="47360"/>
                    </a:lnTo>
                    <a:lnTo>
                      <a:pt x="25363" y="60707"/>
                    </a:lnTo>
                    <a:lnTo>
                      <a:pt x="25658" y="9835"/>
                    </a:lnTo>
                    <a:lnTo>
                      <a:pt x="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3"/>
              <p:cNvSpPr/>
              <p:nvPr/>
            </p:nvSpPr>
            <p:spPr>
              <a:xfrm>
                <a:off x="5827885" y="2478072"/>
                <a:ext cx="352563" cy="175605"/>
              </a:xfrm>
              <a:custGeom>
                <a:avLst/>
                <a:gdLst/>
                <a:ahLst/>
                <a:cxnLst/>
                <a:rect l="l" t="t" r="r" b="b"/>
                <a:pathLst>
                  <a:path w="19300" h="9613" fill="none" extrusionOk="0">
                    <a:moveTo>
                      <a:pt x="38" y="3143"/>
                    </a:moveTo>
                    <a:lnTo>
                      <a:pt x="1" y="9613"/>
                    </a:lnTo>
                    <a:lnTo>
                      <a:pt x="19262" y="6544"/>
                    </a:lnTo>
                    <a:lnTo>
                      <a:pt x="19299" y="1"/>
                    </a:lnTo>
                    <a:close/>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3"/>
              <p:cNvSpPr/>
              <p:nvPr/>
            </p:nvSpPr>
            <p:spPr>
              <a:xfrm>
                <a:off x="5823829" y="2625308"/>
                <a:ext cx="355266" cy="713876"/>
              </a:xfrm>
              <a:custGeom>
                <a:avLst/>
                <a:gdLst/>
                <a:ahLst/>
                <a:cxnLst/>
                <a:rect l="l" t="t" r="r" b="b"/>
                <a:pathLst>
                  <a:path w="19448" h="39079" extrusionOk="0">
                    <a:moveTo>
                      <a:pt x="19447" y="0"/>
                    </a:moveTo>
                    <a:lnTo>
                      <a:pt x="223" y="3291"/>
                    </a:lnTo>
                    <a:lnTo>
                      <a:pt x="1" y="39078"/>
                    </a:lnTo>
                    <a:lnTo>
                      <a:pt x="19262" y="35455"/>
                    </a:lnTo>
                    <a:lnTo>
                      <a:pt x="19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3"/>
              <p:cNvSpPr/>
              <p:nvPr/>
            </p:nvSpPr>
            <p:spPr>
              <a:xfrm>
                <a:off x="5869754" y="2717833"/>
                <a:ext cx="236400" cy="218826"/>
              </a:xfrm>
              <a:custGeom>
                <a:avLst/>
                <a:gdLst/>
                <a:ahLst/>
                <a:cxnLst/>
                <a:rect l="l" t="t" r="r" b="b"/>
                <a:pathLst>
                  <a:path w="12941" h="11979" extrusionOk="0">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3"/>
              <p:cNvSpPr/>
              <p:nvPr/>
            </p:nvSpPr>
            <p:spPr>
              <a:xfrm>
                <a:off x="5907586" y="2766443"/>
                <a:ext cx="155456" cy="130996"/>
              </a:xfrm>
              <a:custGeom>
                <a:avLst/>
                <a:gdLst/>
                <a:ahLst/>
                <a:cxnLst/>
                <a:rect l="l" t="t" r="r" b="b"/>
                <a:pathLst>
                  <a:path w="8510" h="7171" extrusionOk="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3"/>
              <p:cNvSpPr/>
              <p:nvPr/>
            </p:nvSpPr>
            <p:spPr>
              <a:xfrm>
                <a:off x="5939517" y="2788729"/>
                <a:ext cx="98955" cy="82934"/>
              </a:xfrm>
              <a:custGeom>
                <a:avLst/>
                <a:gdLst/>
                <a:ahLst/>
                <a:cxnLst/>
                <a:rect l="l" t="t" r="r" b="b"/>
                <a:pathLst>
                  <a:path w="5417" h="4540" extrusionOk="0">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3"/>
              <p:cNvSpPr/>
              <p:nvPr/>
            </p:nvSpPr>
            <p:spPr>
              <a:xfrm>
                <a:off x="5875837" y="2985945"/>
                <a:ext cx="235724" cy="218169"/>
              </a:xfrm>
              <a:custGeom>
                <a:avLst/>
                <a:gdLst/>
                <a:ahLst/>
                <a:cxnLst/>
                <a:rect l="l" t="t" r="r" b="b"/>
                <a:pathLst>
                  <a:path w="12904" h="11943" extrusionOk="0">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3"/>
              <p:cNvSpPr/>
              <p:nvPr/>
            </p:nvSpPr>
            <p:spPr>
              <a:xfrm>
                <a:off x="5913176" y="3034518"/>
                <a:ext cx="155950" cy="130740"/>
              </a:xfrm>
              <a:custGeom>
                <a:avLst/>
                <a:gdLst/>
                <a:ahLst/>
                <a:cxnLst/>
                <a:rect l="l" t="t" r="r" b="b"/>
                <a:pathLst>
                  <a:path w="8537" h="7157" extrusionOk="0">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3"/>
              <p:cNvSpPr/>
              <p:nvPr/>
            </p:nvSpPr>
            <p:spPr>
              <a:xfrm>
                <a:off x="5945400" y="3056165"/>
                <a:ext cx="99138" cy="83263"/>
              </a:xfrm>
              <a:custGeom>
                <a:avLst/>
                <a:gdLst/>
                <a:ahLst/>
                <a:cxnLst/>
                <a:rect l="l" t="t" r="r" b="b"/>
                <a:pathLst>
                  <a:path w="5427" h="4558" extrusionOk="0">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3"/>
              <p:cNvSpPr/>
              <p:nvPr/>
            </p:nvSpPr>
            <p:spPr>
              <a:xfrm>
                <a:off x="5756294" y="2736064"/>
                <a:ext cx="174272" cy="603120"/>
              </a:xfrm>
              <a:custGeom>
                <a:avLst/>
                <a:gdLst/>
                <a:ahLst/>
                <a:cxnLst/>
                <a:rect l="l" t="t" r="r" b="b"/>
                <a:pathLst>
                  <a:path w="9540" h="33016" extrusionOk="0">
                    <a:moveTo>
                      <a:pt x="186" y="0"/>
                    </a:moveTo>
                    <a:lnTo>
                      <a:pt x="1" y="33015"/>
                    </a:lnTo>
                    <a:lnTo>
                      <a:pt x="9428" y="20334"/>
                    </a:lnTo>
                    <a:lnTo>
                      <a:pt x="9539" y="4954"/>
                    </a:lnTo>
                    <a:lnTo>
                      <a:pt x="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3"/>
              <p:cNvSpPr/>
              <p:nvPr/>
            </p:nvSpPr>
            <p:spPr>
              <a:xfrm>
                <a:off x="6079794" y="2690139"/>
                <a:ext cx="141847" cy="603120"/>
              </a:xfrm>
              <a:custGeom>
                <a:avLst/>
                <a:gdLst/>
                <a:ahLst/>
                <a:cxnLst/>
                <a:rect l="l" t="t" r="r" b="b"/>
                <a:pathLst>
                  <a:path w="7765" h="33016" extrusionOk="0">
                    <a:moveTo>
                      <a:pt x="7764" y="0"/>
                    </a:moveTo>
                    <a:lnTo>
                      <a:pt x="1" y="5398"/>
                    </a:lnTo>
                    <a:lnTo>
                      <a:pt x="407" y="21961"/>
                    </a:lnTo>
                    <a:lnTo>
                      <a:pt x="7580" y="33015"/>
                    </a:lnTo>
                    <a:lnTo>
                      <a:pt x="77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3"/>
              <p:cNvSpPr/>
              <p:nvPr/>
            </p:nvSpPr>
            <p:spPr>
              <a:xfrm>
                <a:off x="5755618" y="2491590"/>
                <a:ext cx="5425" cy="921888"/>
              </a:xfrm>
              <a:custGeom>
                <a:avLst/>
                <a:gdLst/>
                <a:ahLst/>
                <a:cxnLst/>
                <a:rect l="l" t="t" r="r" b="b"/>
                <a:pathLst>
                  <a:path w="297" h="50466" fill="none" extrusionOk="0">
                    <a:moveTo>
                      <a:pt x="296" y="0"/>
                    </a:moveTo>
                    <a:lnTo>
                      <a:pt x="1" y="50465"/>
                    </a:lnTo>
                  </a:path>
                </a:pathLst>
              </a:custGeom>
              <a:noFill/>
              <a:ln w="83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3"/>
              <p:cNvSpPr/>
              <p:nvPr/>
            </p:nvSpPr>
            <p:spPr>
              <a:xfrm>
                <a:off x="5799515" y="2790775"/>
                <a:ext cx="104709" cy="432921"/>
              </a:xfrm>
              <a:custGeom>
                <a:avLst/>
                <a:gdLst/>
                <a:ahLst/>
                <a:cxnLst/>
                <a:rect l="l" t="t" r="r" b="b"/>
                <a:pathLst>
                  <a:path w="5732" h="23699" fill="none" extrusionOk="0">
                    <a:moveTo>
                      <a:pt x="1" y="23698"/>
                    </a:moveTo>
                    <a:lnTo>
                      <a:pt x="5657" y="17339"/>
                    </a:lnTo>
                    <a:lnTo>
                      <a:pt x="5731" y="2958"/>
                    </a:lnTo>
                    <a:lnTo>
                      <a:pt x="149"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3"/>
              <p:cNvSpPr/>
              <p:nvPr/>
            </p:nvSpPr>
            <p:spPr>
              <a:xfrm>
                <a:off x="6105459" y="2738767"/>
                <a:ext cx="101330" cy="464670"/>
              </a:xfrm>
              <a:custGeom>
                <a:avLst/>
                <a:gdLst/>
                <a:ahLst/>
                <a:cxnLst/>
                <a:rect l="l" t="t" r="r" b="b"/>
                <a:pathLst>
                  <a:path w="5547" h="25437" fill="none" extrusionOk="0">
                    <a:moveTo>
                      <a:pt x="0" y="3623"/>
                    </a:moveTo>
                    <a:lnTo>
                      <a:pt x="333" y="17820"/>
                    </a:lnTo>
                    <a:lnTo>
                      <a:pt x="5361" y="25436"/>
                    </a:lnTo>
                    <a:lnTo>
                      <a:pt x="5546" y="0"/>
                    </a:lnTo>
                    <a:close/>
                  </a:path>
                </a:pathLst>
              </a:custGeom>
              <a:noFill/>
              <a:ln w="83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3"/>
              <p:cNvSpPr/>
              <p:nvPr/>
            </p:nvSpPr>
            <p:spPr>
              <a:xfrm>
                <a:off x="5844088" y="2881948"/>
                <a:ext cx="305962" cy="78349"/>
              </a:xfrm>
              <a:custGeom>
                <a:avLst/>
                <a:gdLst/>
                <a:ahLst/>
                <a:cxnLst/>
                <a:rect l="l" t="t" r="r" b="b"/>
                <a:pathLst>
                  <a:path w="16749" h="4289" extrusionOk="0">
                    <a:moveTo>
                      <a:pt x="16749" y="0"/>
                    </a:moveTo>
                    <a:lnTo>
                      <a:pt x="1" y="1886"/>
                    </a:lnTo>
                    <a:lnTo>
                      <a:pt x="1" y="4289"/>
                    </a:lnTo>
                    <a:lnTo>
                      <a:pt x="16712"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3"/>
              <p:cNvSpPr/>
              <p:nvPr/>
            </p:nvSpPr>
            <p:spPr>
              <a:xfrm>
                <a:off x="5843412" y="2951511"/>
                <a:ext cx="305962" cy="78349"/>
              </a:xfrm>
              <a:custGeom>
                <a:avLst/>
                <a:gdLst/>
                <a:ahLst/>
                <a:cxnLst/>
                <a:rect l="l" t="t" r="r" b="b"/>
                <a:pathLst>
                  <a:path w="16749" h="4289" extrusionOk="0">
                    <a:moveTo>
                      <a:pt x="16749" y="0"/>
                    </a:moveTo>
                    <a:lnTo>
                      <a:pt x="38" y="1886"/>
                    </a:lnTo>
                    <a:lnTo>
                      <a:pt x="1" y="4289"/>
                    </a:lnTo>
                    <a:lnTo>
                      <a:pt x="1" y="4289"/>
                    </a:lnTo>
                    <a:lnTo>
                      <a:pt x="16749"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3"/>
              <p:cNvSpPr/>
              <p:nvPr/>
            </p:nvSpPr>
            <p:spPr>
              <a:xfrm>
                <a:off x="5874485" y="3239206"/>
                <a:ext cx="278269" cy="156699"/>
              </a:xfrm>
              <a:custGeom>
                <a:avLst/>
                <a:gdLst/>
                <a:ahLst/>
                <a:cxnLst/>
                <a:rect l="l" t="t" r="r" b="b"/>
                <a:pathLst>
                  <a:path w="15233" h="8578" extrusionOk="0">
                    <a:moveTo>
                      <a:pt x="11092" y="1"/>
                    </a:moveTo>
                    <a:lnTo>
                      <a:pt x="3328" y="1369"/>
                    </a:lnTo>
                    <a:lnTo>
                      <a:pt x="1" y="8578"/>
                    </a:lnTo>
                    <a:lnTo>
                      <a:pt x="15232" y="5398"/>
                    </a:lnTo>
                    <a:lnTo>
                      <a:pt x="1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3"/>
              <p:cNvSpPr/>
              <p:nvPr/>
            </p:nvSpPr>
            <p:spPr>
              <a:xfrm>
                <a:off x="5316632" y="2397713"/>
                <a:ext cx="395784" cy="940795"/>
              </a:xfrm>
              <a:custGeom>
                <a:avLst/>
                <a:gdLst/>
                <a:ahLst/>
                <a:cxnLst/>
                <a:rect l="l" t="t" r="r" b="b"/>
                <a:pathLst>
                  <a:path w="21666" h="51501" fill="none" extrusionOk="0">
                    <a:moveTo>
                      <a:pt x="1591" y="0"/>
                    </a:moveTo>
                    <a:lnTo>
                      <a:pt x="19595" y="7320"/>
                    </a:lnTo>
                    <a:lnTo>
                      <a:pt x="21666" y="10759"/>
                    </a:lnTo>
                    <a:lnTo>
                      <a:pt x="21444" y="50502"/>
                    </a:lnTo>
                    <a:lnTo>
                      <a:pt x="19336" y="51500"/>
                    </a:lnTo>
                    <a:lnTo>
                      <a:pt x="1" y="4125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3"/>
              <p:cNvSpPr/>
              <p:nvPr/>
            </p:nvSpPr>
            <p:spPr>
              <a:xfrm>
                <a:off x="5532079" y="3173698"/>
                <a:ext cx="20953" cy="42563"/>
              </a:xfrm>
              <a:custGeom>
                <a:avLst/>
                <a:gdLst/>
                <a:ahLst/>
                <a:cxnLst/>
                <a:rect l="l" t="t" r="r" b="b"/>
                <a:pathLst>
                  <a:path w="1147" h="2330" fill="none" extrusionOk="0">
                    <a:moveTo>
                      <a:pt x="0" y="0"/>
                    </a:moveTo>
                    <a:lnTo>
                      <a:pt x="1146"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3"/>
              <p:cNvSpPr/>
              <p:nvPr/>
            </p:nvSpPr>
            <p:spPr>
              <a:xfrm>
                <a:off x="5532079" y="3136560"/>
                <a:ext cx="20277" cy="42563"/>
              </a:xfrm>
              <a:custGeom>
                <a:avLst/>
                <a:gdLst/>
                <a:ahLst/>
                <a:cxnLst/>
                <a:rect l="l" t="t" r="r" b="b"/>
                <a:pathLst>
                  <a:path w="1110" h="2330" fill="none" extrusionOk="0">
                    <a:moveTo>
                      <a:pt x="0" y="0"/>
                    </a:moveTo>
                    <a:lnTo>
                      <a:pt x="1110" y="2329"/>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3"/>
              <p:cNvSpPr/>
              <p:nvPr/>
            </p:nvSpPr>
            <p:spPr>
              <a:xfrm>
                <a:off x="5531403" y="3098728"/>
                <a:ext cx="20953" cy="42563"/>
              </a:xfrm>
              <a:custGeom>
                <a:avLst/>
                <a:gdLst/>
                <a:ahLst/>
                <a:cxnLst/>
                <a:rect l="l" t="t" r="r" b="b"/>
                <a:pathLst>
                  <a:path w="1147" h="2330" fill="none" extrusionOk="0">
                    <a:moveTo>
                      <a:pt x="0" y="1"/>
                    </a:moveTo>
                    <a:lnTo>
                      <a:pt x="1147"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3"/>
              <p:cNvSpPr/>
              <p:nvPr/>
            </p:nvSpPr>
            <p:spPr>
              <a:xfrm>
                <a:off x="5530727" y="3060915"/>
                <a:ext cx="20953" cy="43239"/>
              </a:xfrm>
              <a:custGeom>
                <a:avLst/>
                <a:gdLst/>
                <a:ahLst/>
                <a:cxnLst/>
                <a:rect l="l" t="t" r="r" b="b"/>
                <a:pathLst>
                  <a:path w="1147" h="2367" fill="none" extrusionOk="0">
                    <a:moveTo>
                      <a:pt x="0"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3"/>
              <p:cNvSpPr/>
              <p:nvPr/>
            </p:nvSpPr>
            <p:spPr>
              <a:xfrm>
                <a:off x="5530727" y="3023759"/>
                <a:ext cx="20277" cy="43257"/>
              </a:xfrm>
              <a:custGeom>
                <a:avLst/>
                <a:gdLst/>
                <a:ahLst/>
                <a:cxnLst/>
                <a:rect l="l" t="t" r="r" b="b"/>
                <a:pathLst>
                  <a:path w="1110" h="2368" fill="none" extrusionOk="0">
                    <a:moveTo>
                      <a:pt x="0" y="1"/>
                    </a:moveTo>
                    <a:lnTo>
                      <a:pt x="1110"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3"/>
              <p:cNvSpPr/>
              <p:nvPr/>
            </p:nvSpPr>
            <p:spPr>
              <a:xfrm>
                <a:off x="5530051" y="2986621"/>
                <a:ext cx="20277" cy="42563"/>
              </a:xfrm>
              <a:custGeom>
                <a:avLst/>
                <a:gdLst/>
                <a:ahLst/>
                <a:cxnLst/>
                <a:rect l="l" t="t" r="r" b="b"/>
                <a:pathLst>
                  <a:path w="1110" h="2330" fill="none" extrusionOk="0">
                    <a:moveTo>
                      <a:pt x="0" y="1"/>
                    </a:moveTo>
                    <a:lnTo>
                      <a:pt x="1110"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3"/>
              <p:cNvSpPr/>
              <p:nvPr/>
            </p:nvSpPr>
            <p:spPr>
              <a:xfrm>
                <a:off x="5529375" y="2948807"/>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3"/>
              <p:cNvSpPr/>
              <p:nvPr/>
            </p:nvSpPr>
            <p:spPr>
              <a:xfrm>
                <a:off x="5570569" y="3198688"/>
                <a:ext cx="20277" cy="42563"/>
              </a:xfrm>
              <a:custGeom>
                <a:avLst/>
                <a:gdLst/>
                <a:ahLst/>
                <a:cxnLst/>
                <a:rect l="l" t="t" r="r" b="b"/>
                <a:pathLst>
                  <a:path w="1110" h="2330" fill="none" extrusionOk="0">
                    <a:moveTo>
                      <a:pt x="1" y="0"/>
                    </a:moveTo>
                    <a:lnTo>
                      <a:pt x="1110"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3"/>
              <p:cNvSpPr/>
              <p:nvPr/>
            </p:nvSpPr>
            <p:spPr>
              <a:xfrm>
                <a:off x="5569893" y="3160875"/>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3"/>
              <p:cNvSpPr/>
              <p:nvPr/>
            </p:nvSpPr>
            <p:spPr>
              <a:xfrm>
                <a:off x="5569217" y="3123718"/>
                <a:ext cx="20953" cy="43239"/>
              </a:xfrm>
              <a:custGeom>
                <a:avLst/>
                <a:gdLst/>
                <a:ahLst/>
                <a:cxnLst/>
                <a:rect l="l" t="t" r="r" b="b"/>
                <a:pathLst>
                  <a:path w="1147" h="2367" fill="none" extrusionOk="0">
                    <a:moveTo>
                      <a:pt x="1" y="1"/>
                    </a:moveTo>
                    <a:lnTo>
                      <a:pt x="1147"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3"/>
              <p:cNvSpPr/>
              <p:nvPr/>
            </p:nvSpPr>
            <p:spPr>
              <a:xfrm>
                <a:off x="5568541" y="3085905"/>
                <a:ext cx="20953" cy="43239"/>
              </a:xfrm>
              <a:custGeom>
                <a:avLst/>
                <a:gdLst/>
                <a:ahLst/>
                <a:cxnLst/>
                <a:rect l="l" t="t" r="r" b="b"/>
                <a:pathLst>
                  <a:path w="1147" h="2367" fill="none" extrusionOk="0">
                    <a:moveTo>
                      <a:pt x="1" y="0"/>
                    </a:moveTo>
                    <a:lnTo>
                      <a:pt x="1147" y="2366"/>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3"/>
              <p:cNvSpPr/>
              <p:nvPr/>
            </p:nvSpPr>
            <p:spPr>
              <a:xfrm>
                <a:off x="5568541" y="3048749"/>
                <a:ext cx="20277" cy="43239"/>
              </a:xfrm>
              <a:custGeom>
                <a:avLst/>
                <a:gdLst/>
                <a:ahLst/>
                <a:cxnLst/>
                <a:rect l="l" t="t" r="r" b="b"/>
                <a:pathLst>
                  <a:path w="1110" h="2367" fill="none" extrusionOk="0">
                    <a:moveTo>
                      <a:pt x="1" y="1"/>
                    </a:moveTo>
                    <a:lnTo>
                      <a:pt x="1110" y="2367"/>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3"/>
              <p:cNvSpPr/>
              <p:nvPr/>
            </p:nvSpPr>
            <p:spPr>
              <a:xfrm>
                <a:off x="5567865" y="3011611"/>
                <a:ext cx="20953" cy="42563"/>
              </a:xfrm>
              <a:custGeom>
                <a:avLst/>
                <a:gdLst/>
                <a:ahLst/>
                <a:cxnLst/>
                <a:rect l="l" t="t" r="r" b="b"/>
                <a:pathLst>
                  <a:path w="1147" h="2330" fill="none" extrusionOk="0">
                    <a:moveTo>
                      <a:pt x="1" y="0"/>
                    </a:moveTo>
                    <a:lnTo>
                      <a:pt x="1147" y="2330"/>
                    </a:lnTo>
                  </a:path>
                </a:pathLst>
              </a:custGeom>
              <a:noFill/>
              <a:ln w="5550"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3"/>
              <p:cNvSpPr/>
              <p:nvPr/>
            </p:nvSpPr>
            <p:spPr>
              <a:xfrm>
                <a:off x="5567189" y="2973797"/>
                <a:ext cx="20953" cy="43239"/>
              </a:xfrm>
              <a:custGeom>
                <a:avLst/>
                <a:gdLst/>
                <a:ahLst/>
                <a:cxnLst/>
                <a:rect l="l" t="t" r="r" b="b"/>
                <a:pathLst>
                  <a:path w="1147" h="2367" fill="none" extrusionOk="0">
                    <a:moveTo>
                      <a:pt x="1" y="0"/>
                    </a:moveTo>
                    <a:lnTo>
                      <a:pt x="1147"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3"/>
              <p:cNvSpPr/>
              <p:nvPr/>
            </p:nvSpPr>
            <p:spPr>
              <a:xfrm>
                <a:off x="5607049" y="3218271"/>
                <a:ext cx="20953" cy="42563"/>
              </a:xfrm>
              <a:custGeom>
                <a:avLst/>
                <a:gdLst/>
                <a:ahLst/>
                <a:cxnLst/>
                <a:rect l="l" t="t" r="r" b="b"/>
                <a:pathLst>
                  <a:path w="1147" h="2330" fill="none" extrusionOk="0">
                    <a:moveTo>
                      <a:pt x="0" y="1"/>
                    </a:moveTo>
                    <a:lnTo>
                      <a:pt x="1146"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3"/>
              <p:cNvSpPr/>
              <p:nvPr/>
            </p:nvSpPr>
            <p:spPr>
              <a:xfrm>
                <a:off x="5607049" y="3180457"/>
                <a:ext cx="20277" cy="43239"/>
              </a:xfrm>
              <a:custGeom>
                <a:avLst/>
                <a:gdLst/>
                <a:ahLst/>
                <a:cxnLst/>
                <a:rect l="l" t="t" r="r" b="b"/>
                <a:pathLst>
                  <a:path w="1110" h="2367" fill="none" extrusionOk="0">
                    <a:moveTo>
                      <a:pt x="0" y="0"/>
                    </a:moveTo>
                    <a:lnTo>
                      <a:pt x="1109"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3"/>
              <p:cNvSpPr/>
              <p:nvPr/>
            </p:nvSpPr>
            <p:spPr>
              <a:xfrm>
                <a:off x="5606373" y="3143301"/>
                <a:ext cx="20277" cy="42563"/>
              </a:xfrm>
              <a:custGeom>
                <a:avLst/>
                <a:gdLst/>
                <a:ahLst/>
                <a:cxnLst/>
                <a:rect l="l" t="t" r="r" b="b"/>
                <a:pathLst>
                  <a:path w="1110" h="2330" fill="none" extrusionOk="0">
                    <a:moveTo>
                      <a:pt x="0" y="1"/>
                    </a:moveTo>
                    <a:lnTo>
                      <a:pt x="1109"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3"/>
              <p:cNvSpPr/>
              <p:nvPr/>
            </p:nvSpPr>
            <p:spPr>
              <a:xfrm>
                <a:off x="5605697" y="3105487"/>
                <a:ext cx="20953" cy="43239"/>
              </a:xfrm>
              <a:custGeom>
                <a:avLst/>
                <a:gdLst/>
                <a:ahLst/>
                <a:cxnLst/>
                <a:rect l="l" t="t" r="r" b="b"/>
                <a:pathLst>
                  <a:path w="1147" h="2367" fill="none" extrusionOk="0">
                    <a:moveTo>
                      <a:pt x="0" y="0"/>
                    </a:moveTo>
                    <a:lnTo>
                      <a:pt x="1146"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3"/>
              <p:cNvSpPr/>
              <p:nvPr/>
            </p:nvSpPr>
            <p:spPr>
              <a:xfrm>
                <a:off x="5605021" y="3068350"/>
                <a:ext cx="20953" cy="42563"/>
              </a:xfrm>
              <a:custGeom>
                <a:avLst/>
                <a:gdLst/>
                <a:ahLst/>
                <a:cxnLst/>
                <a:rect l="l" t="t" r="r" b="b"/>
                <a:pathLst>
                  <a:path w="1147" h="2330" fill="none" extrusionOk="0">
                    <a:moveTo>
                      <a:pt x="0" y="0"/>
                    </a:moveTo>
                    <a:lnTo>
                      <a:pt x="1146"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3"/>
              <p:cNvSpPr/>
              <p:nvPr/>
            </p:nvSpPr>
            <p:spPr>
              <a:xfrm>
                <a:off x="5605021" y="3030518"/>
                <a:ext cx="20277" cy="43239"/>
              </a:xfrm>
              <a:custGeom>
                <a:avLst/>
                <a:gdLst/>
                <a:ahLst/>
                <a:cxnLst/>
                <a:rect l="l" t="t" r="r" b="b"/>
                <a:pathLst>
                  <a:path w="1110" h="2367" fill="none" extrusionOk="0">
                    <a:moveTo>
                      <a:pt x="0" y="1"/>
                    </a:moveTo>
                    <a:lnTo>
                      <a:pt x="1109"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3"/>
              <p:cNvSpPr/>
              <p:nvPr/>
            </p:nvSpPr>
            <p:spPr>
              <a:xfrm>
                <a:off x="5604345" y="2993380"/>
                <a:ext cx="20277" cy="42563"/>
              </a:xfrm>
              <a:custGeom>
                <a:avLst/>
                <a:gdLst/>
                <a:ahLst/>
                <a:cxnLst/>
                <a:rect l="l" t="t" r="r" b="b"/>
                <a:pathLst>
                  <a:path w="1110" h="2330" fill="none" extrusionOk="0">
                    <a:moveTo>
                      <a:pt x="0" y="0"/>
                    </a:moveTo>
                    <a:lnTo>
                      <a:pt x="1109"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3"/>
              <p:cNvSpPr/>
              <p:nvPr/>
            </p:nvSpPr>
            <p:spPr>
              <a:xfrm>
                <a:off x="5647566" y="3236502"/>
                <a:ext cx="20277" cy="43239"/>
              </a:xfrm>
              <a:custGeom>
                <a:avLst/>
                <a:gdLst/>
                <a:ahLst/>
                <a:cxnLst/>
                <a:rect l="l" t="t" r="r" b="b"/>
                <a:pathLst>
                  <a:path w="1110" h="2367" fill="none" extrusionOk="0">
                    <a:moveTo>
                      <a:pt x="0" y="1"/>
                    </a:moveTo>
                    <a:lnTo>
                      <a:pt x="1110"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3"/>
              <p:cNvSpPr/>
              <p:nvPr/>
            </p:nvSpPr>
            <p:spPr>
              <a:xfrm>
                <a:off x="5646890" y="3199364"/>
                <a:ext cx="20953" cy="42563"/>
              </a:xfrm>
              <a:custGeom>
                <a:avLst/>
                <a:gdLst/>
                <a:ahLst/>
                <a:cxnLst/>
                <a:rect l="l" t="t" r="r" b="b"/>
                <a:pathLst>
                  <a:path w="1147" h="2330" fill="none" extrusionOk="0">
                    <a:moveTo>
                      <a:pt x="0" y="0"/>
                    </a:moveTo>
                    <a:lnTo>
                      <a:pt x="1147" y="2329"/>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3"/>
              <p:cNvSpPr/>
              <p:nvPr/>
            </p:nvSpPr>
            <p:spPr>
              <a:xfrm>
                <a:off x="5646214" y="3161532"/>
                <a:ext cx="20953" cy="43257"/>
              </a:xfrm>
              <a:custGeom>
                <a:avLst/>
                <a:gdLst/>
                <a:ahLst/>
                <a:cxnLst/>
                <a:rect l="l" t="t" r="r" b="b"/>
                <a:pathLst>
                  <a:path w="1147" h="2368" fill="none" extrusionOk="0">
                    <a:moveTo>
                      <a:pt x="0" y="1"/>
                    </a:moveTo>
                    <a:lnTo>
                      <a:pt x="1147" y="2367"/>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3"/>
              <p:cNvSpPr/>
              <p:nvPr/>
            </p:nvSpPr>
            <p:spPr>
              <a:xfrm>
                <a:off x="5646214" y="3124394"/>
                <a:ext cx="20277" cy="42563"/>
              </a:xfrm>
              <a:custGeom>
                <a:avLst/>
                <a:gdLst/>
                <a:ahLst/>
                <a:cxnLst/>
                <a:rect l="l" t="t" r="r" b="b"/>
                <a:pathLst>
                  <a:path w="1110" h="2330" fill="none" extrusionOk="0">
                    <a:moveTo>
                      <a:pt x="0" y="1"/>
                    </a:moveTo>
                    <a:lnTo>
                      <a:pt x="1110"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3"/>
              <p:cNvSpPr/>
              <p:nvPr/>
            </p:nvSpPr>
            <p:spPr>
              <a:xfrm>
                <a:off x="5645539" y="3086581"/>
                <a:ext cx="20277" cy="43239"/>
              </a:xfrm>
              <a:custGeom>
                <a:avLst/>
                <a:gdLst/>
                <a:ahLst/>
                <a:cxnLst/>
                <a:rect l="l" t="t" r="r" b="b"/>
                <a:pathLst>
                  <a:path w="1110" h="2367" fill="none" extrusionOk="0">
                    <a:moveTo>
                      <a:pt x="0" y="0"/>
                    </a:moveTo>
                    <a:lnTo>
                      <a:pt x="1110" y="2366"/>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3"/>
              <p:cNvSpPr/>
              <p:nvPr/>
            </p:nvSpPr>
            <p:spPr>
              <a:xfrm>
                <a:off x="5644863" y="3049424"/>
                <a:ext cx="20953" cy="42563"/>
              </a:xfrm>
              <a:custGeom>
                <a:avLst/>
                <a:gdLst/>
                <a:ahLst/>
                <a:cxnLst/>
                <a:rect l="l" t="t" r="r" b="b"/>
                <a:pathLst>
                  <a:path w="1147" h="2330" fill="none" extrusionOk="0">
                    <a:moveTo>
                      <a:pt x="1" y="1"/>
                    </a:moveTo>
                    <a:lnTo>
                      <a:pt x="1147"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3"/>
              <p:cNvSpPr/>
              <p:nvPr/>
            </p:nvSpPr>
            <p:spPr>
              <a:xfrm>
                <a:off x="5644187" y="3012287"/>
                <a:ext cx="20953" cy="42563"/>
              </a:xfrm>
              <a:custGeom>
                <a:avLst/>
                <a:gdLst/>
                <a:ahLst/>
                <a:cxnLst/>
                <a:rect l="l" t="t" r="r" b="b"/>
                <a:pathLst>
                  <a:path w="1147" h="2330" fill="none" extrusionOk="0">
                    <a:moveTo>
                      <a:pt x="1" y="0"/>
                    </a:moveTo>
                    <a:lnTo>
                      <a:pt x="1147" y="2330"/>
                    </a:lnTo>
                  </a:path>
                </a:pathLst>
              </a:custGeom>
              <a:noFill/>
              <a:ln w="5550"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3"/>
              <p:cNvSpPr/>
              <p:nvPr/>
            </p:nvSpPr>
            <p:spPr>
              <a:xfrm>
                <a:off x="5355816" y="2601652"/>
                <a:ext cx="215447" cy="238446"/>
              </a:xfrm>
              <a:custGeom>
                <a:avLst/>
                <a:gdLst/>
                <a:ahLst/>
                <a:cxnLst/>
                <a:rect l="l" t="t" r="r" b="b"/>
                <a:pathLst>
                  <a:path w="11794" h="13053" extrusionOk="0">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3"/>
              <p:cNvSpPr/>
              <p:nvPr/>
            </p:nvSpPr>
            <p:spPr>
              <a:xfrm>
                <a:off x="5415916" y="2664473"/>
                <a:ext cx="95247" cy="112802"/>
              </a:xfrm>
              <a:custGeom>
                <a:avLst/>
                <a:gdLst/>
                <a:ahLst/>
                <a:cxnLst/>
                <a:rect l="l" t="t" r="r" b="b"/>
                <a:pathLst>
                  <a:path w="5214" h="6175" extrusionOk="0">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3"/>
              <p:cNvSpPr/>
              <p:nvPr/>
            </p:nvSpPr>
            <p:spPr>
              <a:xfrm>
                <a:off x="5424027" y="2601670"/>
                <a:ext cx="25008" cy="119561"/>
              </a:xfrm>
              <a:custGeom>
                <a:avLst/>
                <a:gdLst/>
                <a:ahLst/>
                <a:cxnLst/>
                <a:rect l="l" t="t" r="r" b="b"/>
                <a:pathLst>
                  <a:path w="1369" h="6545" extrusionOk="0">
                    <a:moveTo>
                      <a:pt x="703" y="0"/>
                    </a:moveTo>
                    <a:lnTo>
                      <a:pt x="0" y="444"/>
                    </a:lnTo>
                    <a:lnTo>
                      <a:pt x="555" y="6507"/>
                    </a:lnTo>
                    <a:lnTo>
                      <a:pt x="1368" y="6544"/>
                    </a:lnTo>
                    <a:lnTo>
                      <a:pt x="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3"/>
              <p:cNvSpPr/>
              <p:nvPr/>
            </p:nvSpPr>
            <p:spPr>
              <a:xfrm>
                <a:off x="5494265" y="2696222"/>
                <a:ext cx="76998" cy="38508"/>
              </a:xfrm>
              <a:custGeom>
                <a:avLst/>
                <a:gdLst/>
                <a:ahLst/>
                <a:cxnLst/>
                <a:rect l="l" t="t" r="r" b="b"/>
                <a:pathLst>
                  <a:path w="4215" h="2108" extrusionOk="0">
                    <a:moveTo>
                      <a:pt x="4215" y="0"/>
                    </a:moveTo>
                    <a:lnTo>
                      <a:pt x="0" y="1035"/>
                    </a:lnTo>
                    <a:lnTo>
                      <a:pt x="0" y="2107"/>
                    </a:lnTo>
                    <a:lnTo>
                      <a:pt x="4215" y="1405"/>
                    </a:lnTo>
                    <a:lnTo>
                      <a:pt x="4215" y="0"/>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3"/>
              <p:cNvSpPr/>
              <p:nvPr/>
            </p:nvSpPr>
            <p:spPr>
              <a:xfrm>
                <a:off x="5374723" y="2744850"/>
                <a:ext cx="74312" cy="57415"/>
              </a:xfrm>
              <a:custGeom>
                <a:avLst/>
                <a:gdLst/>
                <a:ahLst/>
                <a:cxnLst/>
                <a:rect l="l" t="t" r="r" b="b"/>
                <a:pathLst>
                  <a:path w="4068" h="3143" extrusionOk="0">
                    <a:moveTo>
                      <a:pt x="3365" y="0"/>
                    </a:moveTo>
                    <a:lnTo>
                      <a:pt x="0" y="2403"/>
                    </a:lnTo>
                    <a:lnTo>
                      <a:pt x="555" y="3143"/>
                    </a:lnTo>
                    <a:lnTo>
                      <a:pt x="4067" y="887"/>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3"/>
              <p:cNvSpPr/>
              <p:nvPr/>
            </p:nvSpPr>
            <p:spPr>
              <a:xfrm>
                <a:off x="5296374" y="2311929"/>
                <a:ext cx="463994" cy="1108965"/>
              </a:xfrm>
              <a:custGeom>
                <a:avLst/>
                <a:gdLst/>
                <a:ahLst/>
                <a:cxnLst/>
                <a:rect l="l" t="t" r="r" b="b"/>
                <a:pathLst>
                  <a:path w="25400" h="60707" extrusionOk="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3"/>
              <p:cNvSpPr/>
              <p:nvPr/>
            </p:nvSpPr>
            <p:spPr>
              <a:xfrm>
                <a:off x="5430092" y="2318012"/>
                <a:ext cx="374173" cy="144551"/>
              </a:xfrm>
              <a:custGeom>
                <a:avLst/>
                <a:gdLst/>
                <a:ahLst/>
                <a:cxnLst/>
                <a:rect l="l" t="t" r="r" b="b"/>
                <a:pathLst>
                  <a:path w="20483" h="7913" extrusionOk="0">
                    <a:moveTo>
                      <a:pt x="1960" y="1"/>
                    </a:moveTo>
                    <a:lnTo>
                      <a:pt x="1" y="370"/>
                    </a:lnTo>
                    <a:lnTo>
                      <a:pt x="18153" y="7912"/>
                    </a:lnTo>
                    <a:lnTo>
                      <a:pt x="20483" y="7432"/>
                    </a:lnTo>
                    <a:lnTo>
                      <a:pt x="19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3"/>
              <p:cNvSpPr/>
              <p:nvPr/>
            </p:nvSpPr>
            <p:spPr>
              <a:xfrm>
                <a:off x="5647566" y="2292346"/>
                <a:ext cx="474791" cy="131709"/>
              </a:xfrm>
              <a:custGeom>
                <a:avLst/>
                <a:gdLst/>
                <a:ahLst/>
                <a:cxnLst/>
                <a:rect l="l" t="t" r="r" b="b"/>
                <a:pathLst>
                  <a:path w="25991" h="7210" extrusionOk="0">
                    <a:moveTo>
                      <a:pt x="2847" y="1"/>
                    </a:moveTo>
                    <a:lnTo>
                      <a:pt x="0" y="112"/>
                    </a:lnTo>
                    <a:lnTo>
                      <a:pt x="21443" y="7173"/>
                    </a:lnTo>
                    <a:lnTo>
                      <a:pt x="25991" y="7210"/>
                    </a:lnTo>
                    <a:lnTo>
                      <a:pt x="25991" y="7210"/>
                    </a:lnTo>
                    <a:lnTo>
                      <a:pt x="28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3"/>
              <p:cNvSpPr/>
              <p:nvPr/>
            </p:nvSpPr>
            <p:spPr>
              <a:xfrm>
                <a:off x="5554365" y="2305188"/>
                <a:ext cx="394432" cy="137116"/>
              </a:xfrm>
              <a:custGeom>
                <a:avLst/>
                <a:gdLst/>
                <a:ahLst/>
                <a:cxnLst/>
                <a:rect l="l" t="t" r="r" b="b"/>
                <a:pathLst>
                  <a:path w="21592" h="7506" extrusionOk="0">
                    <a:moveTo>
                      <a:pt x="1775" y="0"/>
                    </a:moveTo>
                    <a:lnTo>
                      <a:pt x="0" y="370"/>
                    </a:lnTo>
                    <a:lnTo>
                      <a:pt x="18412" y="7505"/>
                    </a:lnTo>
                    <a:lnTo>
                      <a:pt x="21591" y="7062"/>
                    </a:lnTo>
                    <a:lnTo>
                      <a:pt x="1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3"/>
              <p:cNvSpPr/>
              <p:nvPr/>
            </p:nvSpPr>
            <p:spPr>
              <a:xfrm>
                <a:off x="5297725" y="2267356"/>
                <a:ext cx="447115" cy="73636"/>
              </a:xfrm>
              <a:custGeom>
                <a:avLst/>
                <a:gdLst/>
                <a:ahLst/>
                <a:cxnLst/>
                <a:rect l="l" t="t" r="r" b="b"/>
                <a:pathLst>
                  <a:path w="24476" h="4031" extrusionOk="0">
                    <a:moveTo>
                      <a:pt x="20704" y="1"/>
                    </a:moveTo>
                    <a:lnTo>
                      <a:pt x="1" y="2441"/>
                    </a:lnTo>
                    <a:lnTo>
                      <a:pt x="4437" y="4031"/>
                    </a:lnTo>
                    <a:lnTo>
                      <a:pt x="24475" y="1110"/>
                    </a:lnTo>
                    <a:lnTo>
                      <a:pt x="20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3"/>
              <p:cNvSpPr/>
              <p:nvPr/>
            </p:nvSpPr>
            <p:spPr>
              <a:xfrm>
                <a:off x="5652297" y="2392982"/>
                <a:ext cx="574074" cy="98626"/>
              </a:xfrm>
              <a:custGeom>
                <a:avLst/>
                <a:gdLst/>
                <a:ahLst/>
                <a:cxnLst/>
                <a:rect l="l" t="t" r="r" b="b"/>
                <a:pathLst>
                  <a:path w="31426" h="5399" extrusionOk="0">
                    <a:moveTo>
                      <a:pt x="24031" y="0"/>
                    </a:moveTo>
                    <a:lnTo>
                      <a:pt x="0" y="3254"/>
                    </a:lnTo>
                    <a:lnTo>
                      <a:pt x="5952" y="5398"/>
                    </a:lnTo>
                    <a:lnTo>
                      <a:pt x="31425" y="1997"/>
                    </a:lnTo>
                    <a:lnTo>
                      <a:pt x="240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3"/>
              <p:cNvSpPr/>
              <p:nvPr/>
            </p:nvSpPr>
            <p:spPr>
              <a:xfrm>
                <a:off x="7686475" y="2361909"/>
                <a:ext cx="311370" cy="319553"/>
              </a:xfrm>
              <a:custGeom>
                <a:avLst/>
                <a:gdLst/>
                <a:ahLst/>
                <a:cxnLst/>
                <a:rect l="l" t="t" r="r" b="b"/>
                <a:pathLst>
                  <a:path w="17045" h="17493" extrusionOk="0">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3"/>
              <p:cNvSpPr/>
              <p:nvPr/>
            </p:nvSpPr>
            <p:spPr>
              <a:xfrm>
                <a:off x="7806693" y="2599642"/>
                <a:ext cx="162782" cy="168865"/>
              </a:xfrm>
              <a:custGeom>
                <a:avLst/>
                <a:gdLst/>
                <a:ahLst/>
                <a:cxnLst/>
                <a:rect l="l" t="t" r="r" b="b"/>
                <a:pathLst>
                  <a:path w="8911" h="9244" extrusionOk="0">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3"/>
              <p:cNvSpPr/>
              <p:nvPr/>
            </p:nvSpPr>
            <p:spPr>
              <a:xfrm>
                <a:off x="7747945" y="2342746"/>
                <a:ext cx="372127" cy="382394"/>
              </a:xfrm>
              <a:custGeom>
                <a:avLst/>
                <a:gdLst/>
                <a:ahLst/>
                <a:cxnLst/>
                <a:rect l="l" t="t" r="r" b="b"/>
                <a:pathLst>
                  <a:path w="20371" h="20933" extrusionOk="0">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3"/>
              <p:cNvSpPr/>
              <p:nvPr/>
            </p:nvSpPr>
            <p:spPr>
              <a:xfrm>
                <a:off x="7779676" y="2480775"/>
                <a:ext cx="146578" cy="125772"/>
              </a:xfrm>
              <a:custGeom>
                <a:avLst/>
                <a:gdLst/>
                <a:ahLst/>
                <a:cxnLst/>
                <a:rect l="l" t="t" r="r" b="b"/>
                <a:pathLst>
                  <a:path w="8024" h="6885" extrusionOk="0">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3"/>
              <p:cNvSpPr/>
              <p:nvPr/>
            </p:nvSpPr>
            <p:spPr>
              <a:xfrm>
                <a:off x="7816832" y="2482803"/>
                <a:ext cx="108071" cy="129005"/>
              </a:xfrm>
              <a:custGeom>
                <a:avLst/>
                <a:gdLst/>
                <a:ahLst/>
                <a:cxnLst/>
                <a:rect l="l" t="t" r="r" b="b"/>
                <a:pathLst>
                  <a:path w="5916" h="7062" extrusionOk="0">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3"/>
              <p:cNvSpPr/>
              <p:nvPr/>
            </p:nvSpPr>
            <p:spPr>
              <a:xfrm>
                <a:off x="7820869" y="2518589"/>
                <a:ext cx="49322" cy="42417"/>
              </a:xfrm>
              <a:custGeom>
                <a:avLst/>
                <a:gdLst/>
                <a:ahLst/>
                <a:cxnLst/>
                <a:rect l="l" t="t" r="r" b="b"/>
                <a:pathLst>
                  <a:path w="2700" h="2322" extrusionOk="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3"/>
              <p:cNvSpPr/>
              <p:nvPr/>
            </p:nvSpPr>
            <p:spPr>
              <a:xfrm>
                <a:off x="7787111" y="2343002"/>
                <a:ext cx="83081" cy="143875"/>
              </a:xfrm>
              <a:custGeom>
                <a:avLst/>
                <a:gdLst/>
                <a:ahLst/>
                <a:cxnLst/>
                <a:rect l="l" t="t" r="r" b="b"/>
                <a:pathLst>
                  <a:path w="4548" h="7876" extrusionOk="0">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3"/>
              <p:cNvSpPr/>
              <p:nvPr/>
            </p:nvSpPr>
            <p:spPr>
              <a:xfrm>
                <a:off x="7013811" y="2929900"/>
                <a:ext cx="183040" cy="183716"/>
              </a:xfrm>
              <a:custGeom>
                <a:avLst/>
                <a:gdLst/>
                <a:ahLst/>
                <a:cxnLst/>
                <a:rect l="l" t="t" r="r" b="b"/>
                <a:pathLst>
                  <a:path w="10020" h="10057" extrusionOk="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3"/>
              <p:cNvSpPr/>
              <p:nvPr/>
            </p:nvSpPr>
            <p:spPr>
              <a:xfrm>
                <a:off x="7118502" y="3896836"/>
                <a:ext cx="289741" cy="170217"/>
              </a:xfrm>
              <a:custGeom>
                <a:avLst/>
                <a:gdLst/>
                <a:ahLst/>
                <a:cxnLst/>
                <a:rect l="l" t="t" r="r" b="b"/>
                <a:pathLst>
                  <a:path w="15861" h="9318" extrusionOk="0">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3"/>
              <p:cNvSpPr/>
              <p:nvPr/>
            </p:nvSpPr>
            <p:spPr>
              <a:xfrm>
                <a:off x="7189416" y="3280362"/>
                <a:ext cx="563936" cy="699737"/>
              </a:xfrm>
              <a:custGeom>
                <a:avLst/>
                <a:gdLst/>
                <a:ahLst/>
                <a:cxnLst/>
                <a:rect l="l" t="t" r="r" b="b"/>
                <a:pathLst>
                  <a:path w="30871" h="38305" extrusionOk="0">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3"/>
              <p:cNvSpPr/>
              <p:nvPr/>
            </p:nvSpPr>
            <p:spPr>
              <a:xfrm>
                <a:off x="6690330" y="4283321"/>
                <a:ext cx="314731" cy="276132"/>
              </a:xfrm>
              <a:custGeom>
                <a:avLst/>
                <a:gdLst/>
                <a:ahLst/>
                <a:cxnLst/>
                <a:rect l="l" t="t" r="r" b="b"/>
                <a:pathLst>
                  <a:path w="17229" h="15116" extrusionOk="0">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3"/>
              <p:cNvSpPr/>
              <p:nvPr/>
            </p:nvSpPr>
            <p:spPr>
              <a:xfrm>
                <a:off x="6822696" y="3428804"/>
                <a:ext cx="1142723" cy="941653"/>
              </a:xfrm>
              <a:custGeom>
                <a:avLst/>
                <a:gdLst/>
                <a:ahLst/>
                <a:cxnLst/>
                <a:rect l="l" t="t" r="r" b="b"/>
                <a:pathLst>
                  <a:path w="62555" h="51548" extrusionOk="0">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3"/>
              <p:cNvSpPr/>
              <p:nvPr/>
            </p:nvSpPr>
            <p:spPr>
              <a:xfrm>
                <a:off x="6942915" y="3448569"/>
                <a:ext cx="1021829" cy="922564"/>
              </a:xfrm>
              <a:custGeom>
                <a:avLst/>
                <a:gdLst/>
                <a:ahLst/>
                <a:cxnLst/>
                <a:rect l="l" t="t" r="r" b="b"/>
                <a:pathLst>
                  <a:path w="55937" h="50503" extrusionOk="0">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3"/>
              <p:cNvSpPr/>
              <p:nvPr/>
            </p:nvSpPr>
            <p:spPr>
              <a:xfrm>
                <a:off x="7229934" y="3722089"/>
                <a:ext cx="35147" cy="41887"/>
              </a:xfrm>
              <a:custGeom>
                <a:avLst/>
                <a:gdLst/>
                <a:ahLst/>
                <a:cxnLst/>
                <a:rect l="l" t="t" r="r" b="b"/>
                <a:pathLst>
                  <a:path w="1924" h="2293" fill="none" extrusionOk="0">
                    <a:moveTo>
                      <a:pt x="1" y="1"/>
                    </a:moveTo>
                    <a:lnTo>
                      <a:pt x="1923" y="2293"/>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3"/>
              <p:cNvSpPr/>
              <p:nvPr/>
            </p:nvSpPr>
            <p:spPr>
              <a:xfrm>
                <a:off x="7256951" y="3702506"/>
                <a:ext cx="8787" cy="40536"/>
              </a:xfrm>
              <a:custGeom>
                <a:avLst/>
                <a:gdLst/>
                <a:ahLst/>
                <a:cxnLst/>
                <a:rect l="l" t="t" r="r" b="b"/>
                <a:pathLst>
                  <a:path w="481" h="2219" fill="none" extrusionOk="0">
                    <a:moveTo>
                      <a:pt x="0" y="1"/>
                    </a:moveTo>
                    <a:lnTo>
                      <a:pt x="481" y="2219"/>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a:off x="7276534" y="3713996"/>
                <a:ext cx="2046" cy="41211"/>
              </a:xfrm>
              <a:custGeom>
                <a:avLst/>
                <a:gdLst/>
                <a:ahLst/>
                <a:cxnLst/>
                <a:rect l="l" t="t" r="r" b="b"/>
                <a:pathLst>
                  <a:path w="112" h="2256" fill="none" extrusionOk="0">
                    <a:moveTo>
                      <a:pt x="111" y="0"/>
                    </a:moveTo>
                    <a:lnTo>
                      <a:pt x="1" y="2255"/>
                    </a:ln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3"/>
              <p:cNvSpPr/>
              <p:nvPr/>
            </p:nvSpPr>
            <p:spPr>
              <a:xfrm>
                <a:off x="7054346" y="3658609"/>
                <a:ext cx="60794" cy="25684"/>
              </a:xfrm>
              <a:custGeom>
                <a:avLst/>
                <a:gdLst/>
                <a:ahLst/>
                <a:cxnLst/>
                <a:rect l="l" t="t" r="r" b="b"/>
                <a:pathLst>
                  <a:path w="3328" h="1406" fill="none" extrusionOk="0">
                    <a:moveTo>
                      <a:pt x="0" y="0"/>
                    </a:moveTo>
                    <a:cubicBezTo>
                      <a:pt x="1109" y="1110"/>
                      <a:pt x="1849" y="1405"/>
                      <a:pt x="3328" y="0"/>
                    </a:cubicBezTo>
                  </a:path>
                </a:pathLst>
              </a:custGeom>
              <a:noFill/>
              <a:ln w="5550"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3"/>
              <p:cNvSpPr/>
              <p:nvPr/>
            </p:nvSpPr>
            <p:spPr>
              <a:xfrm>
                <a:off x="7116474" y="2749892"/>
                <a:ext cx="768587" cy="519217"/>
              </a:xfrm>
              <a:custGeom>
                <a:avLst/>
                <a:gdLst/>
                <a:ahLst/>
                <a:cxnLst/>
                <a:rect l="l" t="t" r="r" b="b"/>
                <a:pathLst>
                  <a:path w="42074" h="28423" extrusionOk="0">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a:off x="7602061" y="2705667"/>
                <a:ext cx="666599" cy="974078"/>
              </a:xfrm>
              <a:custGeom>
                <a:avLst/>
                <a:gdLst/>
                <a:ahLst/>
                <a:cxnLst/>
                <a:rect l="l" t="t" r="r" b="b"/>
                <a:pathLst>
                  <a:path w="36491" h="53323" extrusionOk="0">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a:off x="7117150" y="2707420"/>
                <a:ext cx="1152186" cy="972982"/>
              </a:xfrm>
              <a:custGeom>
                <a:avLst/>
                <a:gdLst/>
                <a:ahLst/>
                <a:cxnLst/>
                <a:rect l="l" t="t" r="r" b="b"/>
                <a:pathLst>
                  <a:path w="63073" h="53263" extrusionOk="0">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a:off x="7360948" y="3061591"/>
                <a:ext cx="18268" cy="37832"/>
              </a:xfrm>
              <a:custGeom>
                <a:avLst/>
                <a:gdLst/>
                <a:ahLst/>
                <a:cxnLst/>
                <a:rect l="l" t="t" r="r" b="b"/>
                <a:pathLst>
                  <a:path w="1000" h="2071" fill="none" extrusionOk="0">
                    <a:moveTo>
                      <a:pt x="999" y="2071"/>
                    </a:moveTo>
                    <a:cubicBezTo>
                      <a:pt x="629" y="1405"/>
                      <a:pt x="334" y="703"/>
                      <a:pt x="1"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3"/>
              <p:cNvSpPr/>
              <p:nvPr/>
            </p:nvSpPr>
            <p:spPr>
              <a:xfrm>
                <a:off x="7349476" y="3074414"/>
                <a:ext cx="14870" cy="39202"/>
              </a:xfrm>
              <a:custGeom>
                <a:avLst/>
                <a:gdLst/>
                <a:ahLst/>
                <a:cxnLst/>
                <a:rect l="l" t="t" r="r" b="b"/>
                <a:pathLst>
                  <a:path w="814" h="2146" fill="none" extrusionOk="0">
                    <a:moveTo>
                      <a:pt x="703" y="1849"/>
                    </a:moveTo>
                    <a:cubicBezTo>
                      <a:pt x="814" y="2145"/>
                      <a:pt x="518" y="1332"/>
                      <a:pt x="444" y="1147"/>
                    </a:cubicBezTo>
                    <a:cubicBezTo>
                      <a:pt x="296" y="777"/>
                      <a:pt x="185" y="370"/>
                      <a:pt x="0"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3"/>
              <p:cNvSpPr/>
              <p:nvPr/>
            </p:nvSpPr>
            <p:spPr>
              <a:xfrm>
                <a:off x="7375818" y="3060239"/>
                <a:ext cx="16897" cy="14194"/>
              </a:xfrm>
              <a:custGeom>
                <a:avLst/>
                <a:gdLst/>
                <a:ahLst/>
                <a:cxnLst/>
                <a:rect l="l" t="t" r="r" b="b"/>
                <a:pathLst>
                  <a:path w="925" h="777" fill="none" extrusionOk="0">
                    <a:moveTo>
                      <a:pt x="0" y="0"/>
                    </a:moveTo>
                    <a:cubicBezTo>
                      <a:pt x="222" y="333"/>
                      <a:pt x="740" y="407"/>
                      <a:pt x="924" y="777"/>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3"/>
              <p:cNvSpPr/>
              <p:nvPr/>
            </p:nvSpPr>
            <p:spPr>
              <a:xfrm>
                <a:off x="7625699" y="3082525"/>
                <a:ext cx="80377" cy="158726"/>
              </a:xfrm>
              <a:custGeom>
                <a:avLst/>
                <a:gdLst/>
                <a:ahLst/>
                <a:cxnLst/>
                <a:rect l="l" t="t" r="r" b="b"/>
                <a:pathLst>
                  <a:path w="4400" h="8689" fill="none" extrusionOk="0">
                    <a:moveTo>
                      <a:pt x="0" y="8689"/>
                    </a:moveTo>
                    <a:cubicBezTo>
                      <a:pt x="1294" y="7505"/>
                      <a:pt x="2293" y="6064"/>
                      <a:pt x="2921" y="4474"/>
                    </a:cubicBezTo>
                    <a:cubicBezTo>
                      <a:pt x="3254" y="3734"/>
                      <a:pt x="4030" y="703"/>
                      <a:pt x="4400"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a:off x="7707410" y="3041332"/>
                <a:ext cx="41211" cy="98608"/>
              </a:xfrm>
              <a:custGeom>
                <a:avLst/>
                <a:gdLst/>
                <a:ahLst/>
                <a:cxnLst/>
                <a:rect l="l" t="t" r="r" b="b"/>
                <a:pathLst>
                  <a:path w="2256" h="5398" fill="none" extrusionOk="0">
                    <a:moveTo>
                      <a:pt x="1" y="5398"/>
                    </a:moveTo>
                    <a:cubicBezTo>
                      <a:pt x="407" y="3475"/>
                      <a:pt x="1886" y="1812"/>
                      <a:pt x="2256" y="0"/>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a:off x="7698641" y="3141949"/>
                <a:ext cx="86460" cy="129699"/>
              </a:xfrm>
              <a:custGeom>
                <a:avLst/>
                <a:gdLst/>
                <a:ahLst/>
                <a:cxnLst/>
                <a:rect l="l" t="t" r="r" b="b"/>
                <a:pathLst>
                  <a:path w="4733" h="7100" fill="none" extrusionOk="0">
                    <a:moveTo>
                      <a:pt x="0" y="7099"/>
                    </a:moveTo>
                    <a:cubicBezTo>
                      <a:pt x="518" y="5731"/>
                      <a:pt x="2071" y="4881"/>
                      <a:pt x="2958" y="3735"/>
                    </a:cubicBezTo>
                    <a:cubicBezTo>
                      <a:pt x="3512" y="3143"/>
                      <a:pt x="3956" y="2441"/>
                      <a:pt x="4326" y="1701"/>
                    </a:cubicBezTo>
                    <a:cubicBezTo>
                      <a:pt x="4511" y="1184"/>
                      <a:pt x="4622" y="408"/>
                      <a:pt x="4732"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a:off x="7760093" y="3235826"/>
                <a:ext cx="20277" cy="19601"/>
              </a:xfrm>
              <a:custGeom>
                <a:avLst/>
                <a:gdLst/>
                <a:ahLst/>
                <a:cxnLst/>
                <a:rect l="l" t="t" r="r" b="b"/>
                <a:pathLst>
                  <a:path w="1110" h="1073" fill="none" extrusionOk="0">
                    <a:moveTo>
                      <a:pt x="1" y="1073"/>
                    </a:moveTo>
                    <a:cubicBezTo>
                      <a:pt x="259" y="629"/>
                      <a:pt x="740" y="370"/>
                      <a:pt x="1110" y="1"/>
                    </a:cubicBezTo>
                  </a:path>
                </a:pathLst>
              </a:custGeom>
              <a:solidFill>
                <a:schemeClr val="accent6"/>
              </a:solidFill>
              <a:ln w="5550"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3"/>
              <p:cNvSpPr/>
              <p:nvPr/>
            </p:nvSpPr>
            <p:spPr>
              <a:xfrm>
                <a:off x="7802638" y="3739644"/>
                <a:ext cx="102006" cy="364729"/>
              </a:xfrm>
              <a:custGeom>
                <a:avLst/>
                <a:gdLst/>
                <a:ahLst/>
                <a:cxnLst/>
                <a:rect l="l" t="t" r="r" b="b"/>
                <a:pathLst>
                  <a:path w="5584" h="19966" extrusionOk="0">
                    <a:moveTo>
                      <a:pt x="112" y="1"/>
                    </a:moveTo>
                    <a:lnTo>
                      <a:pt x="1" y="19965"/>
                    </a:lnTo>
                    <a:lnTo>
                      <a:pt x="5472" y="19965"/>
                    </a:lnTo>
                    <a:lnTo>
                      <a:pt x="5583" y="38"/>
                    </a:lnTo>
                    <a:lnTo>
                      <a:pt x="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3"/>
              <p:cNvSpPr/>
              <p:nvPr/>
            </p:nvSpPr>
            <p:spPr>
              <a:xfrm>
                <a:off x="7804666" y="3739644"/>
                <a:ext cx="100654" cy="178327"/>
              </a:xfrm>
              <a:custGeom>
                <a:avLst/>
                <a:gdLst/>
                <a:ahLst/>
                <a:cxnLst/>
                <a:rect l="l" t="t" r="r" b="b"/>
                <a:pathLst>
                  <a:path w="5510" h="9762" extrusionOk="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a:off x="7799934" y="4023977"/>
                <a:ext cx="105385" cy="426857"/>
              </a:xfrm>
              <a:custGeom>
                <a:avLst/>
                <a:gdLst/>
                <a:ahLst/>
                <a:cxnLst/>
                <a:rect l="l" t="t" r="r" b="b"/>
                <a:pathLst>
                  <a:path w="5769" h="23367" extrusionOk="0">
                    <a:moveTo>
                      <a:pt x="1" y="1"/>
                    </a:moveTo>
                    <a:lnTo>
                      <a:pt x="1849" y="22996"/>
                    </a:lnTo>
                    <a:lnTo>
                      <a:pt x="4326" y="23366"/>
                    </a:lnTo>
                    <a:lnTo>
                      <a:pt x="5768" y="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a:off x="7763472" y="4403539"/>
                <a:ext cx="151967" cy="130229"/>
              </a:xfrm>
              <a:custGeom>
                <a:avLst/>
                <a:gdLst/>
                <a:ahLst/>
                <a:cxnLst/>
                <a:rect l="l" t="t" r="r" b="b"/>
                <a:pathLst>
                  <a:path w="8319" h="7129" extrusionOk="0">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3"/>
              <p:cNvSpPr/>
              <p:nvPr/>
            </p:nvSpPr>
            <p:spPr>
              <a:xfrm>
                <a:off x="7294765" y="3996284"/>
                <a:ext cx="558547" cy="303259"/>
              </a:xfrm>
              <a:custGeom>
                <a:avLst/>
                <a:gdLst/>
                <a:ahLst/>
                <a:cxnLst/>
                <a:rect l="l" t="t" r="r" b="b"/>
                <a:pathLst>
                  <a:path w="30576" h="16601" extrusionOk="0">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3"/>
              <p:cNvSpPr/>
              <p:nvPr/>
            </p:nvSpPr>
            <p:spPr>
              <a:xfrm>
                <a:off x="7294765" y="4213758"/>
                <a:ext cx="160754" cy="137171"/>
              </a:xfrm>
              <a:custGeom>
                <a:avLst/>
                <a:gdLst/>
                <a:ahLst/>
                <a:cxnLst/>
                <a:rect l="l" t="t" r="r" b="b"/>
                <a:pathLst>
                  <a:path w="8800" h="7509" extrusionOk="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a:off x="7317051" y="4213758"/>
                <a:ext cx="133060" cy="134412"/>
              </a:xfrm>
              <a:custGeom>
                <a:avLst/>
                <a:gdLst/>
                <a:ahLst/>
                <a:cxnLst/>
                <a:rect l="l" t="t" r="r" b="b"/>
                <a:pathLst>
                  <a:path w="7284" h="7358" extrusionOk="0">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a:off x="7852618" y="3996284"/>
                <a:ext cx="557195" cy="309342"/>
              </a:xfrm>
              <a:custGeom>
                <a:avLst/>
                <a:gdLst/>
                <a:ahLst/>
                <a:cxnLst/>
                <a:rect l="l" t="t" r="r" b="b"/>
                <a:pathLst>
                  <a:path w="30502" h="16934" extrusionOk="0">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3"/>
              <p:cNvSpPr/>
              <p:nvPr/>
            </p:nvSpPr>
            <p:spPr>
              <a:xfrm>
                <a:off x="8248383" y="4219841"/>
                <a:ext cx="160078" cy="136513"/>
              </a:xfrm>
              <a:custGeom>
                <a:avLst/>
                <a:gdLst/>
                <a:ahLst/>
                <a:cxnLst/>
                <a:rect l="l" t="t" r="r" b="b"/>
                <a:pathLst>
                  <a:path w="8763" h="7473" extrusionOk="0">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a:off x="8253790" y="4219841"/>
                <a:ext cx="133060" cy="134412"/>
              </a:xfrm>
              <a:custGeom>
                <a:avLst/>
                <a:gdLst/>
                <a:ahLst/>
                <a:cxnLst/>
                <a:rect l="l" t="t" r="r" b="b"/>
                <a:pathLst>
                  <a:path w="7284" h="7358" extrusionOk="0">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3"/>
              <p:cNvSpPr/>
              <p:nvPr/>
            </p:nvSpPr>
            <p:spPr>
              <a:xfrm>
                <a:off x="7258979" y="3611205"/>
                <a:ext cx="875287" cy="315535"/>
              </a:xfrm>
              <a:custGeom>
                <a:avLst/>
                <a:gdLst/>
                <a:ahLst/>
                <a:cxnLst/>
                <a:rect l="l" t="t" r="r" b="b"/>
                <a:pathLst>
                  <a:path w="47915" h="17273" extrusionOk="0">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3"/>
              <p:cNvSpPr/>
              <p:nvPr/>
            </p:nvSpPr>
            <p:spPr>
              <a:xfrm>
                <a:off x="7296793" y="3638022"/>
                <a:ext cx="788170" cy="199572"/>
              </a:xfrm>
              <a:custGeom>
                <a:avLst/>
                <a:gdLst/>
                <a:ahLst/>
                <a:cxnLst/>
                <a:rect l="l" t="t" r="r" b="b"/>
                <a:pathLst>
                  <a:path w="43146" h="10925" extrusionOk="0">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3"/>
              <p:cNvSpPr/>
              <p:nvPr/>
            </p:nvSpPr>
            <p:spPr>
              <a:xfrm>
                <a:off x="7620292" y="2247445"/>
                <a:ext cx="1090058" cy="1685542"/>
              </a:xfrm>
              <a:custGeom>
                <a:avLst/>
                <a:gdLst/>
                <a:ahLst/>
                <a:cxnLst/>
                <a:rect l="l" t="t" r="r" b="b"/>
                <a:pathLst>
                  <a:path w="59672" h="92270" extrusionOk="0">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3"/>
              <p:cNvSpPr/>
              <p:nvPr/>
            </p:nvSpPr>
            <p:spPr>
              <a:xfrm>
                <a:off x="7635819" y="2247408"/>
                <a:ext cx="984034" cy="1682035"/>
              </a:xfrm>
              <a:custGeom>
                <a:avLst/>
                <a:gdLst/>
                <a:ahLst/>
                <a:cxnLst/>
                <a:rect l="l" t="t" r="r" b="b"/>
                <a:pathLst>
                  <a:path w="53868" h="92078" extrusionOk="0">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3"/>
              <p:cNvSpPr/>
              <p:nvPr/>
            </p:nvSpPr>
            <p:spPr>
              <a:xfrm>
                <a:off x="7743890" y="2287615"/>
                <a:ext cx="714552" cy="1612107"/>
              </a:xfrm>
              <a:custGeom>
                <a:avLst/>
                <a:gdLst/>
                <a:ahLst/>
                <a:cxnLst/>
                <a:rect l="l" t="t" r="r" b="b"/>
                <a:pathLst>
                  <a:path w="39116" h="88250" extrusionOk="0">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3"/>
              <p:cNvSpPr/>
              <p:nvPr/>
            </p:nvSpPr>
            <p:spPr>
              <a:xfrm>
                <a:off x="7616912" y="2246951"/>
                <a:ext cx="803021" cy="1619688"/>
              </a:xfrm>
              <a:custGeom>
                <a:avLst/>
                <a:gdLst/>
                <a:ahLst/>
                <a:cxnLst/>
                <a:rect l="l" t="t" r="r" b="b"/>
                <a:pathLst>
                  <a:path w="43959" h="88665" extrusionOk="0">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3"/>
              <p:cNvSpPr/>
              <p:nvPr/>
            </p:nvSpPr>
            <p:spPr>
              <a:xfrm>
                <a:off x="8052519" y="2826945"/>
                <a:ext cx="520733" cy="1101658"/>
              </a:xfrm>
              <a:custGeom>
                <a:avLst/>
                <a:gdLst/>
                <a:ahLst/>
                <a:cxnLst/>
                <a:rect l="l" t="t" r="r" b="b"/>
                <a:pathLst>
                  <a:path w="28506" h="60307" extrusionOk="0">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3"/>
              <p:cNvSpPr/>
              <p:nvPr/>
            </p:nvSpPr>
            <p:spPr>
              <a:xfrm>
                <a:off x="7372438" y="3233616"/>
                <a:ext cx="481550" cy="194713"/>
              </a:xfrm>
              <a:custGeom>
                <a:avLst/>
                <a:gdLst/>
                <a:ahLst/>
                <a:cxnLst/>
                <a:rect l="l" t="t" r="r" b="b"/>
                <a:pathLst>
                  <a:path w="26361" h="10659" extrusionOk="0">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3"/>
              <p:cNvSpPr/>
              <p:nvPr/>
            </p:nvSpPr>
            <p:spPr>
              <a:xfrm>
                <a:off x="7368383" y="3281751"/>
                <a:ext cx="477494" cy="187425"/>
              </a:xfrm>
              <a:custGeom>
                <a:avLst/>
                <a:gdLst/>
                <a:ahLst/>
                <a:cxnLst/>
                <a:rect l="l" t="t" r="r" b="b"/>
                <a:pathLst>
                  <a:path w="26139" h="10260" extrusionOk="0">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3"/>
              <p:cNvSpPr/>
              <p:nvPr/>
            </p:nvSpPr>
            <p:spPr>
              <a:xfrm>
                <a:off x="7383234" y="3239881"/>
                <a:ext cx="229093" cy="58474"/>
              </a:xfrm>
              <a:custGeom>
                <a:avLst/>
                <a:gdLst/>
                <a:ahLst/>
                <a:cxnLst/>
                <a:rect l="l" t="t" r="r" b="b"/>
                <a:pathLst>
                  <a:path w="12541" h="3201" extrusionOk="0">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3"/>
              <p:cNvSpPr/>
              <p:nvPr/>
            </p:nvSpPr>
            <p:spPr>
              <a:xfrm>
                <a:off x="7442001" y="3375627"/>
                <a:ext cx="238409" cy="461492"/>
              </a:xfrm>
              <a:custGeom>
                <a:avLst/>
                <a:gdLst/>
                <a:ahLst/>
                <a:cxnLst/>
                <a:rect l="l" t="t" r="r" b="b"/>
                <a:pathLst>
                  <a:path w="13051" h="25263" extrusionOk="0">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86" name="Google Shape;1186;p53"/>
          <p:cNvCxnSpPr>
            <a:cxnSpLocks/>
          </p:cNvCxnSpPr>
          <p:nvPr/>
        </p:nvCxnSpPr>
        <p:spPr>
          <a:xfrm flipH="1">
            <a:off x="0" y="1785610"/>
            <a:ext cx="3559581" cy="20936"/>
          </a:xfrm>
          <a:prstGeom prst="straightConnector1">
            <a:avLst/>
          </a:prstGeom>
          <a:noFill/>
          <a:ln w="19050" cap="flat" cmpd="sng">
            <a:solidFill>
              <a:schemeClr val="accent1"/>
            </a:solidFill>
            <a:prstDash val="solid"/>
            <a:round/>
            <a:headEnd type="none" w="med" len="med"/>
            <a:tailEnd type="none" w="med" len="med"/>
          </a:ln>
        </p:spPr>
      </p:cxnSp>
      <p:sp>
        <p:nvSpPr>
          <p:cNvPr id="1187" name="Google Shape;1187;p53"/>
          <p:cNvSpPr/>
          <p:nvPr/>
        </p:nvSpPr>
        <p:spPr>
          <a:xfrm rot="10800000" flipH="1">
            <a:off x="4296125" y="31956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188;p53"/>
          <p:cNvGrpSpPr/>
          <p:nvPr/>
        </p:nvGrpSpPr>
        <p:grpSpPr>
          <a:xfrm>
            <a:off x="803157" y="785625"/>
            <a:ext cx="7946368" cy="3960919"/>
            <a:chOff x="803157" y="785625"/>
            <a:chExt cx="7946368" cy="3960919"/>
          </a:xfrm>
        </p:grpSpPr>
        <p:grpSp>
          <p:nvGrpSpPr>
            <p:cNvPr id="5" name="Google Shape;1189;p53"/>
            <p:cNvGrpSpPr/>
            <p:nvPr/>
          </p:nvGrpSpPr>
          <p:grpSpPr>
            <a:xfrm>
              <a:off x="803157" y="4098576"/>
              <a:ext cx="545147" cy="506901"/>
              <a:chOff x="4818730" y="3307263"/>
              <a:chExt cx="1827512" cy="1699300"/>
            </a:xfrm>
          </p:grpSpPr>
          <p:sp>
            <p:nvSpPr>
              <p:cNvPr id="1190" name="Google Shape;1190;p5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3"/>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3"/>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3"/>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3"/>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3"/>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3"/>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5" name="Google Shape;1215;p53"/>
            <p:cNvSpPr/>
            <p:nvPr/>
          </p:nvSpPr>
          <p:spPr>
            <a:xfrm>
              <a:off x="2505525" y="41654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3"/>
            <p:cNvSpPr/>
            <p:nvPr/>
          </p:nvSpPr>
          <p:spPr>
            <a:xfrm>
              <a:off x="2551425" y="785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3"/>
            <p:cNvSpPr/>
            <p:nvPr/>
          </p:nvSpPr>
          <p:spPr>
            <a:xfrm>
              <a:off x="8189350" y="8514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218;p53"/>
            <p:cNvGrpSpPr/>
            <p:nvPr/>
          </p:nvGrpSpPr>
          <p:grpSpPr>
            <a:xfrm rot="-7546048">
              <a:off x="4135822" y="4172331"/>
              <a:ext cx="161701" cy="641985"/>
              <a:chOff x="7004550" y="3676293"/>
              <a:chExt cx="161700" cy="641982"/>
            </a:xfrm>
          </p:grpSpPr>
          <p:sp>
            <p:nvSpPr>
              <p:cNvPr id="1219" name="Google Shape;1219;p5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53"/>
            <p:cNvSpPr/>
            <p:nvPr/>
          </p:nvSpPr>
          <p:spPr>
            <a:xfrm>
              <a:off x="4829900" y="17842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3"/>
            <p:cNvSpPr/>
            <p:nvPr/>
          </p:nvSpPr>
          <p:spPr>
            <a:xfrm>
              <a:off x="8559925" y="39089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4" name="Google Shape;734;p50"/>
          <p:cNvSpPr txBox="1">
            <a:spLocks noGrp="1"/>
          </p:cNvSpPr>
          <p:nvPr>
            <p:ph type="body" idx="1"/>
          </p:nvPr>
        </p:nvSpPr>
        <p:spPr>
          <a:xfrm>
            <a:off x="685800" y="1352550"/>
            <a:ext cx="4099800" cy="2399400"/>
          </a:xfrm>
          <a:prstGeom prst="rect">
            <a:avLst/>
          </a:prstGeom>
        </p:spPr>
        <p:txBody>
          <a:bodyPr spcFirstLastPara="1" wrap="square" lIns="91425" tIns="91425" rIns="91425" bIns="91425" anchor="ctr" anchorCtr="0">
            <a:noAutofit/>
          </a:bodyPr>
          <a:lstStyle/>
          <a:p>
            <a:pPr marL="0" lvl="0" indent="0">
              <a:buClr>
                <a:schemeClr val="dk1"/>
              </a:buClr>
              <a:buSzPts val="1100"/>
              <a:buNone/>
            </a:pPr>
            <a:r>
              <a:rPr lang="en-US" sz="1800">
                <a:latin typeface="Segoe UI Variable Text Semibold" pitchFamily="2" charset="0"/>
              </a:rPr>
              <a:t>Snake game first appeared on a Nokia device in 1997 on the Nokia 6110. </a:t>
            </a:r>
            <a:r>
              <a:rPr lang="en-US" sz="1800" err="1">
                <a:solidFill>
                  <a:srgbClr val="FFC000"/>
                </a:solidFill>
                <a:latin typeface="Segoe UI Variable Text Semibold" pitchFamily="2" charset="0"/>
              </a:rPr>
              <a:t>Taneli</a:t>
            </a:r>
            <a:r>
              <a:rPr lang="en-US" sz="1800">
                <a:solidFill>
                  <a:srgbClr val="FFC000"/>
                </a:solidFill>
                <a:latin typeface="Segoe UI Variable Text Semibold" pitchFamily="2" charset="0"/>
              </a:rPr>
              <a:t> Armanto</a:t>
            </a:r>
            <a:r>
              <a:rPr lang="en-US" sz="1800">
                <a:latin typeface="Segoe UI Variable Text Semibold" pitchFamily="2" charset="0"/>
              </a:rPr>
              <a:t>, a Design Engineer adapted it for Nokia devices. Snake was one of three games introduced in 1997, the others were Logic and Memory.</a:t>
            </a:r>
            <a:endParaRPr sz="1800">
              <a:latin typeface="Segoe UI Variable Text Semibold" pitchFamily="2" charset="0"/>
            </a:endParaRPr>
          </a:p>
        </p:txBody>
      </p:sp>
      <p:grpSp>
        <p:nvGrpSpPr>
          <p:cNvPr id="2" name="Google Shape;736;p50"/>
          <p:cNvGrpSpPr/>
          <p:nvPr/>
        </p:nvGrpSpPr>
        <p:grpSpPr>
          <a:xfrm>
            <a:off x="403100" y="977525"/>
            <a:ext cx="7849088" cy="3593227"/>
            <a:chOff x="403100" y="977525"/>
            <a:chExt cx="7849088" cy="3593227"/>
          </a:xfrm>
        </p:grpSpPr>
        <p:grpSp>
          <p:nvGrpSpPr>
            <p:cNvPr id="3" name="Google Shape;737;p50"/>
            <p:cNvGrpSpPr/>
            <p:nvPr/>
          </p:nvGrpSpPr>
          <p:grpSpPr>
            <a:xfrm rot="-7546048">
              <a:off x="4428659" y="3909768"/>
              <a:ext cx="161701" cy="641985"/>
              <a:chOff x="7004550" y="3676293"/>
              <a:chExt cx="161700" cy="641982"/>
            </a:xfrm>
          </p:grpSpPr>
          <p:sp>
            <p:nvSpPr>
              <p:cNvPr id="738" name="Google Shape;738;p50"/>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0"/>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0"/>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0"/>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742;p50"/>
            <p:cNvGrpSpPr/>
            <p:nvPr/>
          </p:nvGrpSpPr>
          <p:grpSpPr>
            <a:xfrm>
              <a:off x="2002095" y="4063851"/>
              <a:ext cx="545147" cy="506901"/>
              <a:chOff x="4818730" y="3307263"/>
              <a:chExt cx="1827512" cy="1699300"/>
            </a:xfrm>
          </p:grpSpPr>
          <p:sp>
            <p:nvSpPr>
              <p:cNvPr id="743" name="Google Shape;743;p50"/>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0"/>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0"/>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0"/>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0"/>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0"/>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0"/>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0"/>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0"/>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0"/>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0"/>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0"/>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0"/>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0"/>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0"/>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0"/>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0"/>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0"/>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0"/>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0"/>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0"/>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0"/>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0"/>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50"/>
            <p:cNvSpPr/>
            <p:nvPr/>
          </p:nvSpPr>
          <p:spPr>
            <a:xfrm>
              <a:off x="4357400" y="13294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403100" y="35188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7756925" y="38742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8110888" y="9775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Picture 40" descr="images.jpg"/>
          <p:cNvPicPr>
            <a:picLocks noChangeAspect="1"/>
          </p:cNvPicPr>
          <p:nvPr/>
        </p:nvPicPr>
        <p:blipFill>
          <a:blip r:embed="rId3"/>
          <a:stretch>
            <a:fillRect/>
          </a:stretch>
        </p:blipFill>
        <p:spPr>
          <a:xfrm>
            <a:off x="4953000" y="1428750"/>
            <a:ext cx="3932918" cy="2209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55"/>
          <p:cNvSpPr txBox="1">
            <a:spLocks noGrp="1"/>
          </p:cNvSpPr>
          <p:nvPr>
            <p:ph type="title"/>
          </p:nvPr>
        </p:nvSpPr>
        <p:spPr>
          <a:xfrm>
            <a:off x="152400" y="714821"/>
            <a:ext cx="7699601" cy="10777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600"/>
              <a:t>WHY THIS </a:t>
            </a:r>
            <a:r>
              <a:rPr lang="en" sz="6600">
                <a:solidFill>
                  <a:srgbClr val="FFFF00"/>
                </a:solidFill>
              </a:rPr>
              <a:t>GAME?</a:t>
            </a:r>
            <a:endParaRPr sz="6600">
              <a:solidFill>
                <a:srgbClr val="FFFF00"/>
              </a:solidFill>
            </a:endParaRPr>
          </a:p>
        </p:txBody>
      </p:sp>
      <p:pic>
        <p:nvPicPr>
          <p:cNvPr id="1295" name="Google Shape;1295;p55"/>
          <p:cNvPicPr preferRelativeResize="0"/>
          <p:nvPr/>
        </p:nvPicPr>
        <p:blipFill>
          <a:blip r:embed="rId3"/>
          <a:stretch>
            <a:fillRect/>
          </a:stretch>
        </p:blipFill>
        <p:spPr>
          <a:xfrm>
            <a:off x="5839257" y="1481985"/>
            <a:ext cx="3109840" cy="32813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1297" name="Google Shape;1297;p55"/>
          <p:cNvGrpSpPr/>
          <p:nvPr/>
        </p:nvGrpSpPr>
        <p:grpSpPr>
          <a:xfrm>
            <a:off x="-76200" y="1603940"/>
            <a:ext cx="6697186" cy="140226"/>
            <a:chOff x="4013" y="2071675"/>
            <a:chExt cx="4433413" cy="141300"/>
          </a:xfrm>
        </p:grpSpPr>
        <p:cxnSp>
          <p:nvCxnSpPr>
            <p:cNvPr id="1298" name="Google Shape;1298;p55"/>
            <p:cNvCxnSpPr/>
            <p:nvPr/>
          </p:nvCxnSpPr>
          <p:spPr>
            <a:xfrm rot="10800000">
              <a:off x="4013" y="2145700"/>
              <a:ext cx="4292100" cy="0"/>
            </a:xfrm>
            <a:prstGeom prst="straightConnector1">
              <a:avLst/>
            </a:prstGeom>
            <a:noFill/>
            <a:ln w="19050" cap="flat" cmpd="sng">
              <a:solidFill>
                <a:schemeClr val="accent1"/>
              </a:solidFill>
              <a:prstDash val="solid"/>
              <a:round/>
              <a:headEnd type="none" w="med" len="med"/>
              <a:tailEnd type="none" w="med" len="med"/>
            </a:ln>
          </p:spPr>
        </p:cxnSp>
        <p:sp>
          <p:nvSpPr>
            <p:cNvPr id="1299" name="Google Shape;1299;p55"/>
            <p:cNvSpPr/>
            <p:nvPr/>
          </p:nvSpPr>
          <p:spPr>
            <a:xfrm rot="10800000" flipH="1">
              <a:off x="4296125" y="20716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5"/>
          <p:cNvSpPr/>
          <p:nvPr/>
        </p:nvSpPr>
        <p:spPr>
          <a:xfrm rot="1799997" flipH="1">
            <a:off x="6385427" y="2928645"/>
            <a:ext cx="3287417" cy="3287464"/>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55"/>
          <p:cNvGrpSpPr/>
          <p:nvPr/>
        </p:nvGrpSpPr>
        <p:grpSpPr>
          <a:xfrm>
            <a:off x="387475" y="796288"/>
            <a:ext cx="8373350" cy="3789688"/>
            <a:chOff x="387475" y="720088"/>
            <a:chExt cx="8373350" cy="3789688"/>
          </a:xfrm>
        </p:grpSpPr>
        <p:grpSp>
          <p:nvGrpSpPr>
            <p:cNvPr id="1302" name="Google Shape;1302;p55"/>
            <p:cNvGrpSpPr/>
            <p:nvPr/>
          </p:nvGrpSpPr>
          <p:grpSpPr>
            <a:xfrm rot="-7546048">
              <a:off x="4811497" y="2685143"/>
              <a:ext cx="161701" cy="641985"/>
              <a:chOff x="7608634" y="5343951"/>
              <a:chExt cx="161700" cy="641982"/>
            </a:xfrm>
          </p:grpSpPr>
          <p:sp>
            <p:nvSpPr>
              <p:cNvPr id="1303" name="Google Shape;1303;p55"/>
              <p:cNvSpPr/>
              <p:nvPr/>
            </p:nvSpPr>
            <p:spPr>
              <a:xfrm>
                <a:off x="7608634" y="584613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5"/>
              <p:cNvSpPr/>
              <p:nvPr/>
            </p:nvSpPr>
            <p:spPr>
              <a:xfrm>
                <a:off x="7608634" y="5678739"/>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5"/>
              <p:cNvSpPr/>
              <p:nvPr/>
            </p:nvSpPr>
            <p:spPr>
              <a:xfrm>
                <a:off x="7608634" y="551134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5"/>
              <p:cNvSpPr/>
              <p:nvPr/>
            </p:nvSpPr>
            <p:spPr>
              <a:xfrm>
                <a:off x="7608634" y="534395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55"/>
            <p:cNvSpPr/>
            <p:nvPr/>
          </p:nvSpPr>
          <p:spPr>
            <a:xfrm>
              <a:off x="2833940" y="72008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5"/>
            <p:cNvSpPr/>
            <p:nvPr/>
          </p:nvSpPr>
          <p:spPr>
            <a:xfrm>
              <a:off x="5803925" y="20250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5"/>
            <p:cNvSpPr/>
            <p:nvPr/>
          </p:nvSpPr>
          <p:spPr>
            <a:xfrm>
              <a:off x="8571225" y="775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5"/>
            <p:cNvSpPr/>
            <p:nvPr/>
          </p:nvSpPr>
          <p:spPr>
            <a:xfrm>
              <a:off x="4721350" y="43201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5"/>
            <p:cNvSpPr/>
            <p:nvPr/>
          </p:nvSpPr>
          <p:spPr>
            <a:xfrm>
              <a:off x="7642025" y="376808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2" name="Google Shape;1312;p55"/>
            <p:cNvGrpSpPr/>
            <p:nvPr/>
          </p:nvGrpSpPr>
          <p:grpSpPr>
            <a:xfrm>
              <a:off x="5716845" y="3441801"/>
              <a:ext cx="545147" cy="506901"/>
              <a:chOff x="4818730" y="3307263"/>
              <a:chExt cx="1827512" cy="1699300"/>
            </a:xfrm>
          </p:grpSpPr>
          <p:sp>
            <p:nvSpPr>
              <p:cNvPr id="1313" name="Google Shape;1313;p55"/>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5"/>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5"/>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5"/>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5"/>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5"/>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5"/>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5"/>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5"/>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5"/>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5"/>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5"/>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5"/>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5"/>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5"/>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5"/>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5"/>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5"/>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5"/>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5"/>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5"/>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5"/>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5"/>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5"/>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5"/>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55"/>
            <p:cNvSpPr/>
            <p:nvPr/>
          </p:nvSpPr>
          <p:spPr>
            <a:xfrm>
              <a:off x="387475" y="3713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30" name="Google Shape;1230;p54"/>
          <p:cNvSpPr txBox="1">
            <a:spLocks noGrp="1"/>
          </p:cNvSpPr>
          <p:nvPr>
            <p:ph type="subTitle" idx="1"/>
          </p:nvPr>
        </p:nvSpPr>
        <p:spPr>
          <a:xfrm>
            <a:off x="685800" y="61731"/>
            <a:ext cx="5638800" cy="1724460"/>
          </a:xfrm>
          <a:prstGeom prst="rect">
            <a:avLst/>
          </a:prstGeom>
        </p:spPr>
        <p:txBody>
          <a:bodyPr spcFirstLastPara="1" wrap="square" lIns="91425" tIns="91425" rIns="91425" bIns="91425" anchor="ctr" anchorCtr="0">
            <a:noAutofit/>
          </a:bodyPr>
          <a:lstStyle/>
          <a:p>
            <a:pPr marL="0" lvl="0" indent="0" algn="ctr">
              <a:spcAft>
                <a:spcPts val="1600"/>
              </a:spcAft>
            </a:pPr>
            <a:r>
              <a:rPr lang="en-US" sz="2400" b="1"/>
              <a:t>         The Project is easy to develop and accessible to others.</a:t>
            </a:r>
          </a:p>
        </p:txBody>
      </p:sp>
      <p:sp>
        <p:nvSpPr>
          <p:cNvPr id="1231" name="Google Shape;1231;p54"/>
          <p:cNvSpPr txBox="1">
            <a:spLocks noGrp="1"/>
          </p:cNvSpPr>
          <p:nvPr>
            <p:ph type="title"/>
          </p:nvPr>
        </p:nvSpPr>
        <p:spPr>
          <a:xfrm>
            <a:off x="230224" y="209550"/>
            <a:ext cx="1141376" cy="12608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800" b="1"/>
              <a:t>1. </a:t>
            </a:r>
            <a:endParaRPr sz="8800" b="1"/>
          </a:p>
        </p:txBody>
      </p:sp>
      <p:sp>
        <p:nvSpPr>
          <p:cNvPr id="1232" name="Google Shape;1232;p54"/>
          <p:cNvSpPr txBox="1">
            <a:spLocks noGrp="1"/>
          </p:cNvSpPr>
          <p:nvPr>
            <p:ph type="title" idx="2"/>
          </p:nvPr>
        </p:nvSpPr>
        <p:spPr>
          <a:xfrm>
            <a:off x="218743" y="1801710"/>
            <a:ext cx="1316755" cy="70807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800"/>
              <a:t>2.</a:t>
            </a:r>
            <a:endParaRPr sz="8800"/>
          </a:p>
        </p:txBody>
      </p:sp>
      <p:sp>
        <p:nvSpPr>
          <p:cNvPr id="1233" name="Google Shape;1233;p54"/>
          <p:cNvSpPr txBox="1">
            <a:spLocks noGrp="1"/>
          </p:cNvSpPr>
          <p:nvPr>
            <p:ph type="subTitle" idx="3"/>
          </p:nvPr>
        </p:nvSpPr>
        <p:spPr>
          <a:xfrm>
            <a:off x="999900" y="1630117"/>
            <a:ext cx="4687050" cy="866700"/>
          </a:xfrm>
          <a:prstGeom prst="rect">
            <a:avLst/>
          </a:prstGeom>
        </p:spPr>
        <p:txBody>
          <a:bodyPr spcFirstLastPara="1" wrap="square" lIns="91425" tIns="91425" rIns="91425" bIns="91425" anchor="ctr" anchorCtr="0">
            <a:noAutofit/>
          </a:bodyPr>
          <a:lstStyle/>
          <a:p>
            <a:pPr marL="0" lvl="0" indent="0" algn="ctr">
              <a:spcAft>
                <a:spcPts val="1600"/>
              </a:spcAft>
            </a:pPr>
            <a:r>
              <a:rPr lang="en-US" sz="2400" b="1"/>
              <a:t>   We are new to this field.</a:t>
            </a:r>
          </a:p>
        </p:txBody>
      </p:sp>
      <p:sp>
        <p:nvSpPr>
          <p:cNvPr id="1234" name="Google Shape;1234;p54"/>
          <p:cNvSpPr txBox="1">
            <a:spLocks noGrp="1"/>
          </p:cNvSpPr>
          <p:nvPr>
            <p:ph type="title" idx="4"/>
          </p:nvPr>
        </p:nvSpPr>
        <p:spPr>
          <a:xfrm>
            <a:off x="206400" y="3151847"/>
            <a:ext cx="1189024" cy="60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800"/>
              <a:t>3.</a:t>
            </a:r>
            <a:endParaRPr sz="8800"/>
          </a:p>
        </p:txBody>
      </p:sp>
      <p:sp>
        <p:nvSpPr>
          <p:cNvPr id="1235" name="Google Shape;1235;p54"/>
          <p:cNvSpPr txBox="1">
            <a:spLocks noGrp="1"/>
          </p:cNvSpPr>
          <p:nvPr>
            <p:ph type="subTitle" idx="5"/>
          </p:nvPr>
        </p:nvSpPr>
        <p:spPr>
          <a:xfrm>
            <a:off x="1295400" y="2841046"/>
            <a:ext cx="4724400" cy="1230367"/>
          </a:xfrm>
          <a:prstGeom prst="rect">
            <a:avLst/>
          </a:prstGeom>
        </p:spPr>
        <p:txBody>
          <a:bodyPr spcFirstLastPara="1" wrap="square" lIns="91425" tIns="91425" rIns="91425" bIns="91425" anchor="ctr" anchorCtr="0">
            <a:noAutofit/>
          </a:bodyPr>
          <a:lstStyle/>
          <a:p>
            <a:pPr marL="0" lvl="0" indent="0" algn="ctr">
              <a:spcAft>
                <a:spcPts val="1600"/>
              </a:spcAft>
            </a:pPr>
            <a:r>
              <a:rPr lang="en-US" sz="2400" b="1"/>
              <a:t>Growing E-sports in India.</a:t>
            </a:r>
          </a:p>
        </p:txBody>
      </p:sp>
      <p:grpSp>
        <p:nvGrpSpPr>
          <p:cNvPr id="1252" name="Google Shape;1252;p54"/>
          <p:cNvGrpSpPr/>
          <p:nvPr/>
        </p:nvGrpSpPr>
        <p:grpSpPr>
          <a:xfrm>
            <a:off x="434875" y="1159275"/>
            <a:ext cx="8129193" cy="3535207"/>
            <a:chOff x="434875" y="1159275"/>
            <a:chExt cx="8129193" cy="3535207"/>
          </a:xfrm>
        </p:grpSpPr>
        <p:grpSp>
          <p:nvGrpSpPr>
            <p:cNvPr id="1253" name="Google Shape;1253;p54"/>
            <p:cNvGrpSpPr/>
            <p:nvPr/>
          </p:nvGrpSpPr>
          <p:grpSpPr>
            <a:xfrm rot="-7546048">
              <a:off x="8175509" y="4120268"/>
              <a:ext cx="161701" cy="641985"/>
              <a:chOff x="7004550" y="3676293"/>
              <a:chExt cx="161700" cy="641982"/>
            </a:xfrm>
          </p:grpSpPr>
          <p:sp>
            <p:nvSpPr>
              <p:cNvPr id="1254" name="Google Shape;1254;p5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8" name="Google Shape;1258;p54"/>
            <p:cNvSpPr/>
            <p:nvPr/>
          </p:nvSpPr>
          <p:spPr>
            <a:xfrm>
              <a:off x="2523350" y="41880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4"/>
            <p:cNvSpPr/>
            <p:nvPr/>
          </p:nvSpPr>
          <p:spPr>
            <a:xfrm>
              <a:off x="8188900" y="2118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4"/>
            <p:cNvSpPr/>
            <p:nvPr/>
          </p:nvSpPr>
          <p:spPr>
            <a:xfrm>
              <a:off x="434875" y="2353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4"/>
            <p:cNvSpPr/>
            <p:nvPr/>
          </p:nvSpPr>
          <p:spPr>
            <a:xfrm>
              <a:off x="5545650" y="418803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4"/>
            <p:cNvSpPr/>
            <p:nvPr/>
          </p:nvSpPr>
          <p:spPr>
            <a:xfrm>
              <a:off x="6533813" y="1159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3" name="Google Shape;1263;p54"/>
            <p:cNvGrpSpPr/>
            <p:nvPr/>
          </p:nvGrpSpPr>
          <p:grpSpPr>
            <a:xfrm>
              <a:off x="4299420" y="4063851"/>
              <a:ext cx="545147" cy="506901"/>
              <a:chOff x="4818730" y="3307263"/>
              <a:chExt cx="1827512" cy="1699300"/>
            </a:xfrm>
          </p:grpSpPr>
          <p:sp>
            <p:nvSpPr>
              <p:cNvPr id="1264" name="Google Shape;1264;p5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4"/>
              <p:cNvSpPr/>
              <p:nvPr/>
            </p:nvSpPr>
            <p:spPr>
              <a:xfrm rot="-2700000">
                <a:off x="5618569" y="3354448"/>
                <a:ext cx="227830" cy="227830"/>
              </a:xfrm>
              <a:prstGeom prst="plus">
                <a:avLst>
                  <a:gd name="adj" fmla="val 39015"/>
                </a:avLst>
              </a:prstGeom>
              <a:solidFill>
                <a:srgbClr val="FFFFFF">
                  <a:alpha val="3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4"/>
              <p:cNvSpPr/>
              <p:nvPr/>
            </p:nvSpPr>
            <p:spPr>
              <a:xfrm rot="-2700000">
                <a:off x="6371227" y="3698723"/>
                <a:ext cx="227830" cy="227830"/>
              </a:xfrm>
              <a:prstGeom prst="plus">
                <a:avLst>
                  <a:gd name="adj" fmla="val 39015"/>
                </a:avLst>
              </a:prstGeom>
              <a:solidFill>
                <a:srgbClr val="FFFFFF">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4"/>
              <p:cNvSpPr/>
              <p:nvPr/>
            </p:nvSpPr>
            <p:spPr>
              <a:xfrm rot="-2700000">
                <a:off x="5242240" y="4042998"/>
                <a:ext cx="227830" cy="227830"/>
              </a:xfrm>
              <a:prstGeom prst="plus">
                <a:avLst>
                  <a:gd name="adj" fmla="val 39015"/>
                </a:avLst>
              </a:prstGeom>
              <a:solidFill>
                <a:srgbClr val="FFFFFF">
                  <a:alpha val="33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4"/>
              <p:cNvSpPr/>
              <p:nvPr/>
            </p:nvSpPr>
            <p:spPr>
              <a:xfrm rot="-2700000">
                <a:off x="4865915" y="4731548"/>
                <a:ext cx="227830" cy="227830"/>
              </a:xfrm>
              <a:prstGeom prst="plus">
                <a:avLst>
                  <a:gd name="adj" fmla="val 39015"/>
                </a:avLst>
              </a:prstGeom>
              <a:solidFill>
                <a:srgbClr val="FFFFFF">
                  <a:alpha val="4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4"/>
              <p:cNvSpPr/>
              <p:nvPr/>
            </p:nvSpPr>
            <p:spPr>
              <a:xfrm rot="-2700000">
                <a:off x="5994898" y="4731548"/>
                <a:ext cx="227830" cy="227830"/>
              </a:xfrm>
              <a:prstGeom prst="plus">
                <a:avLst>
                  <a:gd name="adj" fmla="val 39015"/>
                </a:avLst>
              </a:prstGeom>
              <a:solidFill>
                <a:srgbClr val="FFFFFF">
                  <a:alpha val="7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4"/>
              <p:cNvSpPr/>
              <p:nvPr/>
            </p:nvSpPr>
            <p:spPr>
              <a:xfrm rot="-2700000">
                <a:off x="6371227" y="4731548"/>
                <a:ext cx="227830" cy="227830"/>
              </a:xfrm>
              <a:prstGeom prst="plus">
                <a:avLst>
                  <a:gd name="adj" fmla="val 39015"/>
                </a:avLst>
              </a:prstGeom>
              <a:solidFill>
                <a:srgbClr val="FFFFFF">
                  <a:alpha val="33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335</Words>
  <Application>Microsoft Office PowerPoint</Application>
  <PresentationFormat>On-screen Show (16:9)</PresentationFormat>
  <Paragraphs>70</Paragraphs>
  <Slides>20</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Segoe UI Variable Text Semibold</vt:lpstr>
      <vt:lpstr>Arial</vt:lpstr>
      <vt:lpstr>Saira SemiCondensed ExtraBold</vt:lpstr>
      <vt:lpstr>Source Sans Pro SemiBold</vt:lpstr>
      <vt:lpstr>Roboto Condensed Light</vt:lpstr>
      <vt:lpstr>Red Hat Display Black</vt:lpstr>
      <vt:lpstr>Arimo</vt:lpstr>
      <vt:lpstr>Sora</vt:lpstr>
      <vt:lpstr>Sylfaen</vt:lpstr>
      <vt:lpstr>Source Sans Pro Black</vt:lpstr>
      <vt:lpstr>Times New Roman</vt:lpstr>
      <vt:lpstr>Electronic Sports Company Project Proposal by Slidesgo</vt:lpstr>
      <vt:lpstr>PowerPoint Presentation</vt:lpstr>
      <vt:lpstr>    Hungry Snake         RE-Live Your Childhood!!  </vt:lpstr>
      <vt:lpstr>CONTENTS </vt:lpstr>
      <vt:lpstr>INTRODUCTION</vt:lpstr>
      <vt:lpstr>PowerPoint Presentation</vt:lpstr>
      <vt:lpstr>HISTORY</vt:lpstr>
      <vt:lpstr>PowerPoint Presentation</vt:lpstr>
      <vt:lpstr>WHY THIS GAME?</vt:lpstr>
      <vt:lpstr>1. </vt:lpstr>
      <vt:lpstr>TECHNOLOGY AND SOFTWARES USED</vt:lpstr>
      <vt:lpstr> SOFTWARE USED</vt:lpstr>
      <vt:lpstr> LIBRARY USED </vt:lpstr>
      <vt:lpstr>GAME LOGIC</vt:lpstr>
      <vt:lpstr>PowerPoint Presentation</vt:lpstr>
      <vt:lpstr> CONCLUSION</vt:lpstr>
      <vt:lpstr>PowerPoint Presentation</vt:lpstr>
      <vt:lpstr>REFERENCES </vt:lpstr>
      <vt:lpstr>PowerPoint Presentation</vt:lpstr>
      <vt:lpstr>Q &amp; A Session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Hungry Snake            An Intresting Game</dc:title>
  <dc:creator>sarthak</dc:creator>
  <cp:lastModifiedBy>Prangya Dehury</cp:lastModifiedBy>
  <cp:revision>3</cp:revision>
  <dcterms:modified xsi:type="dcterms:W3CDTF">2025-07-22T07:39:19Z</dcterms:modified>
</cp:coreProperties>
</file>