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3"/>
  </p:notesMasterIdLst>
  <p:handoutMasterIdLst>
    <p:handoutMasterId r:id="rId24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46" r:id="rId14"/>
    <p:sldId id="347" r:id="rId15"/>
    <p:sldId id="343" r:id="rId16"/>
    <p:sldId id="344" r:id="rId17"/>
    <p:sldId id="345" r:id="rId18"/>
    <p:sldId id="348" r:id="rId19"/>
    <p:sldId id="349" r:id="rId20"/>
    <p:sldId id="350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11/16/2024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364365" cy="861497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</a:rPr>
              <a:t>Priyanshu Prakash</a:t>
            </a:r>
          </a:p>
          <a:p>
            <a:pPr algn="ctr"/>
            <a:r>
              <a:rPr lang="en-US" b="0" dirty="0"/>
              <a:t>AICTE Internship Student Registration ID) : STU66a2887877ab71721927800</a:t>
            </a:r>
          </a:p>
          <a:p>
            <a:pPr algn="ctr"/>
            <a:r>
              <a:rPr lang="en-US" b="0" dirty="0">
                <a:solidFill>
                  <a:schemeClr val="tx1"/>
                </a:solidFill>
              </a:rPr>
              <a:t>Magadh University</a:t>
            </a:r>
          </a:p>
          <a:p>
            <a:pPr algn="ctr"/>
            <a:r>
              <a:rPr lang="en-IN" dirty="0"/>
              <a:t>Computer Application 4</a:t>
            </a:r>
            <a:r>
              <a:rPr lang="en-IN" baseline="30000" dirty="0"/>
              <a:t>th</a:t>
            </a:r>
            <a:r>
              <a:rPr lang="en-IN" dirty="0"/>
              <a:t> year </a:t>
            </a:r>
            <a:endParaRPr lang="en-US" b="0" dirty="0">
              <a:solidFill>
                <a:schemeClr val="tx1"/>
              </a:solidFill>
            </a:endParaRPr>
          </a:p>
          <a:p>
            <a:pPr algn="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54" y="2569673"/>
            <a:ext cx="9733084" cy="1000004"/>
          </a:xfrm>
        </p:spPr>
        <p:txBody>
          <a:bodyPr>
            <a:noAutofit/>
          </a:bodyPr>
          <a:lstStyle/>
          <a:p>
            <a:r>
              <a:rPr lang="en-IN" sz="4800" dirty="0">
                <a:latin typeface="Comic Sans MS" panose="030F0702030302020204" pitchFamily="66" charset="0"/>
              </a:rPr>
              <a:t>Health &amp; Insurance Analysis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268909" y="3103758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5943-5C00-6CF7-7149-A191AA57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41" y="6041362"/>
            <a:ext cx="8545797" cy="365125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There are no missing values in the dataset, as  shown in the above heatmap.</a:t>
            </a:r>
            <a:endParaRPr lang="en-IN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AD484-FB96-2E9F-08B5-63C582AD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EAB8C-C40A-5043-174B-2235A527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7" y="197789"/>
            <a:ext cx="8037576" cy="58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23C5-EA4D-0803-3B7D-DC54BE16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93" y="3554799"/>
            <a:ext cx="3938953" cy="209361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Strong correlations exist between visits and illness, and health status and reduced activity.</a:t>
            </a:r>
            <a:endParaRPr lang="en-IN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ECBFA3-7E3A-99FA-71F0-90611361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6D413-360D-C069-0EAC-AB62EA8A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7" y="350920"/>
            <a:ext cx="9134880" cy="2717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34C62-C585-B052-FABA-68379A19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707" y="1266229"/>
            <a:ext cx="5659510" cy="48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1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8A54-708E-7F79-F6DB-581FD117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61" y="5612370"/>
            <a:ext cx="7506748" cy="7265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Higher income shows a slight correlation with increased hospital visits.</a:t>
            </a:r>
            <a:endParaRPr lang="en-IN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2FC93-15FA-E1FD-75EF-EBC1A56A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2D95-2C5A-081C-4622-FC2753FE2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5" y="281651"/>
            <a:ext cx="8404373" cy="51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C33-1C0C-30C3-9E07-D1B1FACD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4" y="5686076"/>
            <a:ext cx="8596668" cy="36512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Men and Women get sick differently. Women are more likely to get certain illnesses than men.</a:t>
            </a:r>
            <a:endParaRPr lang="en-IN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60EC1-4415-DD6B-009D-E24E9082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CE107-3EBD-A7FB-98EB-05B481FB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6" y="210399"/>
            <a:ext cx="8508491" cy="33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0E57D-F283-C230-04DB-D2975A0F5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78" y="1944232"/>
            <a:ext cx="4825946" cy="37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975D-FCAF-418A-F3F8-34D14AA8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908" y="3063087"/>
            <a:ext cx="2883877" cy="165838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Private insurance is the most common type among the dataset.</a:t>
            </a:r>
            <a:endParaRPr lang="en-IN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9960A-A1FF-D050-7F03-3B87E18C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6A10F-2993-CA47-491A-5A0BD96A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330043"/>
            <a:ext cx="6084278" cy="507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36F19-360D-C971-ED99-76394F9F7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2" y="223398"/>
            <a:ext cx="1130775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1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CF05-D6DA-1D9D-2C06-7669A344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558" y="5732474"/>
            <a:ext cx="7322432" cy="6177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Female have more reduced activity days due to illness.</a:t>
            </a:r>
            <a:endParaRPr lang="en-IN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EF8D8-D007-B9E1-BAFA-AB0E60AD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A8544-E81F-4BF7-B67A-506B6ABF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4" y="211015"/>
            <a:ext cx="8503099" cy="53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0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F43F-F01B-242F-1EA0-4A453574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50" y="2989385"/>
            <a:ext cx="2912720" cy="29774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There is a notable relationship between health status and activity reduction.</a:t>
            </a:r>
            <a:endParaRPr lang="en-IN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B6465-3B13-7C28-2CC1-2FB47B67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8DBF5-D303-4BE8-3E5E-17236870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1" y="193614"/>
            <a:ext cx="9385271" cy="2408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10336-E663-C9FD-077A-8153482E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3" y="2692354"/>
            <a:ext cx="6034669" cy="41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5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EAFC-925A-9AA7-F388-90A177DE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1" y="372209"/>
            <a:ext cx="8299612" cy="5334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Conclusion &amp; Recommendations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544F-E456-5113-69F5-2DA0D1C9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281" y="1195753"/>
            <a:ext cx="8596668" cy="1779395"/>
          </a:xfrm>
        </p:spPr>
        <p:txBody>
          <a:bodyPr>
            <a:normAutofit fontScale="47500" lnSpcReduction="20000"/>
          </a:bodyPr>
          <a:lstStyle/>
          <a:p>
            <a:r>
              <a:rPr lang="en-US" sz="2600" dirty="0">
                <a:latin typeface="Comic Sans MS" panose="030F0702030302020204" pitchFamily="66" charset="0"/>
              </a:rPr>
              <a:t>Conclusion: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3400" dirty="0">
                <a:latin typeface="Comic Sans MS" panose="030F0702030302020204" pitchFamily="66" charset="0"/>
              </a:rPr>
              <a:t>The dataset analysis shows that females report higher illness counts and reduced activity days compared to males, with a median income of 0.55. </a:t>
            </a:r>
          </a:p>
          <a:p>
            <a:r>
              <a:rPr lang="en-US" sz="3400" dirty="0">
                <a:latin typeface="Comic Sans MS" panose="030F0702030302020204" pitchFamily="66" charset="0"/>
              </a:rPr>
              <a:t>Strong correlations exist between illness and hospital visits, and health status and activity reduction, indicating that health significantly impacts daily activities.</a:t>
            </a:r>
            <a:endParaRPr lang="en-IN" sz="34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7F179-53B5-9EA0-F811-CE7A0661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EC7BF-74F9-BAE1-3FEF-8213CB966A85}"/>
              </a:ext>
            </a:extLst>
          </p:cNvPr>
          <p:cNvSpPr/>
          <p:nvPr/>
        </p:nvSpPr>
        <p:spPr>
          <a:xfrm>
            <a:off x="510281" y="2975149"/>
            <a:ext cx="8308731" cy="29366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Recommendations:</a:t>
            </a:r>
          </a:p>
          <a:p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Implement targeted health interventions for females to reduce illness impact and improve activity levels.</a:t>
            </a:r>
          </a:p>
          <a:p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Encourage higher income individuals to maintain regular health check ups to manage illness effectively.</a:t>
            </a:r>
            <a:endParaRPr lang="en-IN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2"/>
            <a:ext cx="5742078" cy="89078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Thank you for your time and consideration; we look forward to your feedback and insights!</a:t>
            </a:r>
            <a:endParaRPr lang="en-IN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1875556"/>
            <a:ext cx="7710658" cy="4432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Identify the number of duplicate records and examine missing values in the dataset.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Analyze the distribution of illness, including counts by gender, and visualize people’s access to various health insurance types.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Evaluate income characteristics, including maximum, minimum, and median levels, and how income affects hospital visits.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Investigate correlations between variables, focusing on factors such as illness, reduced activity, and health status.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Visualize key relationships like gender-wise illness, reduced activity due to illness, and the relation between health status and activity reduction.</a:t>
            </a:r>
            <a:endParaRPr lang="en-IN" sz="1600" dirty="0">
              <a:latin typeface="Comic Sans MS" panose="030F0702030302020204" pitchFamily="66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4"/>
            <a:ext cx="6136055" cy="882910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6E6BF-0E08-D56B-FCF7-7D64B48E9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0449" y="2354020"/>
            <a:ext cx="9400028" cy="36987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We analyzed a dataset of 5,190 people to understand how factors like age, income, and insurance affect health. We cleaned the data, explored patterns, and visualized findings.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Our goal is to use these insights to improve healthcare access, reduce costs, and promote healthier lifestyles. We believe this analysis can contribute to better healthcare policies and practices.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8273172" cy="47963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Healthcare providers can use our findings to identify trends in patient visits and provide their services accordingly.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Providers can identify trends in patient visits, policymakers can understand insurance needs.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Public health researchers can leverage our findings to address disparities in healthcare access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b="1" dirty="0">
                <a:latin typeface="Comic Sans MS" panose="030F0702030302020204" pitchFamily="66" charset="0"/>
              </a:rPr>
              <a:t>Python</a:t>
            </a:r>
            <a:r>
              <a:rPr lang="en-US" dirty="0">
                <a:latin typeface="Comic Sans MS" panose="030F0702030302020204" pitchFamily="66" charset="0"/>
              </a:rPr>
              <a:t>: The primary programming language used for data analysis and visualization in this project.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omic Sans MS" panose="030F0702030302020204" pitchFamily="66" charset="0"/>
              </a:rPr>
              <a:t>Pandas</a:t>
            </a:r>
            <a:r>
              <a:rPr lang="en-US" dirty="0">
                <a:latin typeface="Comic Sans MS" panose="030F0702030302020204" pitchFamily="66" charset="0"/>
              </a:rPr>
              <a:t>: A powerful data manipulation library in Python, used for cleaning, organizing, and analyzing the sales and profit data.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omic Sans MS" panose="030F0702030302020204" pitchFamily="66" charset="0"/>
              </a:rPr>
              <a:t>Matplotlib</a:t>
            </a:r>
            <a:r>
              <a:rPr lang="en-US" dirty="0">
                <a:latin typeface="Comic Sans MS" panose="030F0702030302020204" pitchFamily="66" charset="0"/>
              </a:rPr>
              <a:t>: A Python plotting library used to create the bar charts and visualizations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omic Sans MS" panose="030F0702030302020204" pitchFamily="66" charset="0"/>
              </a:rPr>
              <a:t>Seaborn</a:t>
            </a:r>
            <a:r>
              <a:rPr lang="en-US" dirty="0">
                <a:latin typeface="Comic Sans MS" panose="030F0702030302020204" pitchFamily="66" charset="0"/>
              </a:rPr>
              <a:t>: A data visualization library built on top of Matplotlib, used for creating visually appealing</a:t>
            </a:r>
            <a:endParaRPr lang="en-IN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6862621" y="344698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6101862"/>
            <a:ext cx="1704779" cy="466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80473" y="5913371"/>
            <a:ext cx="6456395" cy="57404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No duplicates in the dataset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Illness levels range from 0-5, with most people having level 1 (1638 people)</a:t>
            </a:r>
          </a:p>
          <a:p>
            <a:pPr marL="0" indent="0">
              <a:buNone/>
            </a:pPr>
            <a:endParaRPr lang="en-IN" sz="1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863BC-488F-246C-C99D-7A08328F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13" y="1201586"/>
            <a:ext cx="9398171" cy="4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DD92C-4BD3-B1D2-0F04-0B6F0E03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BACE3-9BE6-F4CF-0CEC-2C85C31F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1" y="439338"/>
            <a:ext cx="6105098" cy="4539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C86EFC-8F2E-73DD-D79F-D42992686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21" y="1661746"/>
            <a:ext cx="3701690" cy="33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03A4-4951-8503-08B5-20724682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03" y="4293848"/>
            <a:ext cx="5381312" cy="134796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omic Sans MS" panose="030F0702030302020204" pitchFamily="66" charset="0"/>
              </a:rPr>
              <a:t>The median income is 0.55, with a range from 0 to 1.5.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94ABF-7888-68E8-BC9A-CD7B6F9C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42EFB-62E7-1DFB-D186-0B79EF1F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0" y="220157"/>
            <a:ext cx="8560620" cy="3347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9FD2C-56AC-0826-44C0-7DCAAC4D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92" y="2992316"/>
            <a:ext cx="4580957" cy="37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3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ED94-A141-0EB0-372A-97D49966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1" y="5705179"/>
            <a:ext cx="8596668" cy="518745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Females have more reduced activity days (2636) compared to males (1837).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endParaRPr lang="en-IN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69D1B-3AC5-C3C5-F52A-7B77E1E1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517CC-9DAA-383D-2428-FA4BCCE5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12"/>
            <a:ext cx="10173501" cy="3494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18802-F200-4AFA-24A3-D8A43AF7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9" y="2162830"/>
            <a:ext cx="4554415" cy="33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1559</TotalTime>
  <Words>579</Words>
  <Application>Microsoft Office PowerPoint</Application>
  <PresentationFormat>Widescreen</PresentationFormat>
  <Paragraphs>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Comic Sans MS</vt:lpstr>
      <vt:lpstr>Trebuchet MS</vt:lpstr>
      <vt:lpstr>Wingdings</vt:lpstr>
      <vt:lpstr>Wingdings 3</vt:lpstr>
      <vt:lpstr>Facet</vt:lpstr>
      <vt:lpstr>Health &amp; Insurance Analysis</vt:lpstr>
      <vt:lpstr>PROBLEM  STATEMENT</vt:lpstr>
      <vt:lpstr>Project Description </vt:lpstr>
      <vt:lpstr>WHO ARE THE END USERS?</vt:lpstr>
      <vt:lpstr>Technology Used</vt:lpstr>
      <vt:lpstr>RESULTS </vt:lpstr>
      <vt:lpstr>PowerPoint Presentation</vt:lpstr>
      <vt:lpstr>PowerPoint Presentation</vt:lpstr>
      <vt:lpstr>Females have more reduced activity days (2636) compared to males (1837). </vt:lpstr>
      <vt:lpstr>There are no missing values in the dataset, as  shown in the above heatmap.</vt:lpstr>
      <vt:lpstr>Strong correlations exist between visits and illness, and health status and reduced activity.</vt:lpstr>
      <vt:lpstr>Higher income shows a slight correlation with increased hospital visits.</vt:lpstr>
      <vt:lpstr>Men and Women get sick differently. Women are more likely to get certain illnesses than men.</vt:lpstr>
      <vt:lpstr>Private insurance is the most common type among the dataset.</vt:lpstr>
      <vt:lpstr>Female have more reduced activity days due to illness.</vt:lpstr>
      <vt:lpstr>There is a notable relationship between health status and activity reduction.</vt:lpstr>
      <vt:lpstr>Conclusion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Priyanshu Prakash</cp:lastModifiedBy>
  <cp:revision>77</cp:revision>
  <dcterms:created xsi:type="dcterms:W3CDTF">2021-07-11T13:13:15Z</dcterms:created>
  <dcterms:modified xsi:type="dcterms:W3CDTF">2024-11-16T02:45:21Z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