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5"/>
  </p:notesMasterIdLst>
  <p:handoutMasterIdLst>
    <p:handoutMasterId r:id="rId16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3" r:id="rId11"/>
    <p:sldId id="344" r:id="rId12"/>
    <p:sldId id="342" r:id="rId13"/>
    <p:sldId id="30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87" d="100"/>
          <a:sy n="87" d="100"/>
        </p:scale>
        <p:origin x="432" y="6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10/28/2024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10/28/2024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60986" y="4572391"/>
            <a:ext cx="6172199" cy="2092569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3300" b="0" dirty="0">
                <a:solidFill>
                  <a:schemeClr val="tx1"/>
                </a:solidFill>
              </a:rPr>
              <a:t>Priyanshu Prakash</a:t>
            </a:r>
          </a:p>
          <a:p>
            <a:pPr algn="ctr"/>
            <a:r>
              <a:rPr lang="en-US" b="0" dirty="0">
                <a:solidFill>
                  <a:schemeClr val="tx1"/>
                </a:solidFill>
              </a:rPr>
              <a:t>    Magadh University</a:t>
            </a:r>
          </a:p>
          <a:p>
            <a:pPr algn="ctr"/>
            <a:r>
              <a:rPr lang="en-US" b="0" dirty="0"/>
              <a:t>AICTE Internship Student Registration ID) : STU66a2887877ab71721927800</a:t>
            </a:r>
          </a:p>
          <a:p>
            <a:pPr algn="ctr"/>
            <a:r>
              <a:rPr lang="en-IN" dirty="0"/>
              <a:t>Apply ID: APPLY_172684635366ed959193888 </a:t>
            </a:r>
          </a:p>
          <a:p>
            <a:pPr algn="ctr"/>
            <a:r>
              <a:rPr lang="en-IN" dirty="0"/>
              <a:t>Computer Application 4</a:t>
            </a:r>
            <a:r>
              <a:rPr lang="en-IN" baseline="30000" dirty="0"/>
              <a:t>th</a:t>
            </a:r>
            <a:r>
              <a:rPr lang="en-IN" dirty="0"/>
              <a:t> year </a:t>
            </a:r>
            <a:endParaRPr lang="en-US" b="0" dirty="0">
              <a:solidFill>
                <a:schemeClr val="tx1"/>
              </a:solidFill>
            </a:endParaRPr>
          </a:p>
          <a:p>
            <a:pPr algn="ctr"/>
            <a:endParaRPr lang="en-US" b="0" dirty="0">
              <a:solidFill>
                <a:schemeClr val="tx1"/>
              </a:solidFill>
            </a:endParaRPr>
          </a:p>
          <a:p>
            <a:pPr algn="ctr"/>
            <a:endParaRPr lang="en-US" b="0" dirty="0">
              <a:solidFill>
                <a:schemeClr val="tx1"/>
              </a:solidFill>
            </a:endParaRPr>
          </a:p>
          <a:p>
            <a:pPr algn="ctr"/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2615" y="2561909"/>
            <a:ext cx="8212015" cy="2572799"/>
          </a:xfrm>
        </p:spPr>
        <p:txBody>
          <a:bodyPr>
            <a:noAutofit/>
          </a:bodyPr>
          <a:lstStyle/>
          <a:p>
            <a:pPr algn="ctr"/>
            <a:r>
              <a:rPr lang="en-GB" sz="4000" dirty="0"/>
              <a:t> </a:t>
            </a:r>
            <a:r>
              <a:rPr lang="en-GB" sz="4000" dirty="0">
                <a:latin typeface="Comic Sans MS" panose="030F0702030302020204" pitchFamily="66" charset="0"/>
              </a:rPr>
              <a:t>Superstore Sales &amp; Profit Insights</a:t>
            </a:r>
            <a:endParaRPr lang="en-IN" sz="4000" dirty="0">
              <a:latin typeface="Comic Sans MS" panose="030F0702030302020204" pitchFamily="66" charset="0"/>
            </a:endParaRP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5013" y="3962573"/>
            <a:ext cx="5905218" cy="1383150"/>
          </a:xfrm>
        </p:spPr>
        <p:txBody>
          <a:bodyPr>
            <a:noAutofit/>
          </a:bodyPr>
          <a:lstStyle/>
          <a:p>
            <a:r>
              <a:rPr lang="en-US" sz="1600" dirty="0"/>
              <a:t>Thank you for your time and consideration; we look forward to your feedback and insights!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6431280" cy="360798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The analysis aims to identify high-performing product categories, regions with strong sales, and effective strategies.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By understanding these factors, the store can optimize its operations, expand into new markets, and increase overall sales.</a:t>
            </a: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8035193" cy="5463702"/>
          </a:xfrm>
        </p:spPr>
        <p:txBody>
          <a:bodyPr>
            <a:normAutofit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br>
              <a:rPr lang="en-GB" dirty="0"/>
            </a:br>
            <a:r>
              <a:rPr lang="en-US" sz="1800" b="0" dirty="0">
                <a:latin typeface="Consolas" panose="020B0609020204030204" pitchFamily="49" charset="0"/>
              </a:rPr>
              <a:t>This project analyzes sales and profit data across different regions, product sub-categories, and states to identify high-performing areas and profitable product segments.</a:t>
            </a:r>
            <a:br>
              <a:rPr lang="en-US" sz="1800" b="0" dirty="0">
                <a:latin typeface="Consolas" panose="020B0609020204030204" pitchFamily="49" charset="0"/>
              </a:rPr>
            </a:br>
            <a:r>
              <a:rPr lang="en-GB" sz="1800" b="0" dirty="0">
                <a:latin typeface="Consolas" panose="020B0609020204030204" pitchFamily="49" charset="0"/>
              </a:rPr>
              <a:t> </a:t>
            </a:r>
            <a:br>
              <a:rPr lang="en-GB" dirty="0"/>
            </a:br>
            <a:r>
              <a:rPr lang="en-GB" sz="1800" dirty="0"/>
              <a:t>1.</a:t>
            </a:r>
            <a:r>
              <a:rPr lang="en-IN" sz="1800" dirty="0"/>
              <a:t>High-Performing Regions</a:t>
            </a:r>
            <a:br>
              <a:rPr lang="en-IN" sz="1800" dirty="0"/>
            </a:br>
            <a:br>
              <a:rPr lang="en-IN" sz="1800" dirty="0"/>
            </a:br>
            <a:r>
              <a:rPr lang="en-IN" sz="1800" dirty="0"/>
              <a:t>2.Top Product Sub-Categories</a:t>
            </a:r>
            <a:br>
              <a:rPr lang="en-IN" sz="1800" dirty="0"/>
            </a:br>
            <a:br>
              <a:rPr lang="en-IN" sz="1800" dirty="0"/>
            </a:br>
            <a:r>
              <a:rPr lang="en-IN" sz="1800" dirty="0"/>
              <a:t>3.Sales Performance by State</a:t>
            </a:r>
            <a:br>
              <a:rPr lang="en-IN" sz="1800" dirty="0"/>
            </a:br>
            <a:br>
              <a:rPr lang="en-IN" sz="1800" dirty="0"/>
            </a:br>
            <a:r>
              <a:rPr lang="en-IN" sz="1800" dirty="0"/>
              <a:t>4.Average Profit by Product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991360"/>
            <a:ext cx="7904481" cy="399002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Consolas" panose="020B0609020204030204" pitchFamily="49" charset="0"/>
              </a:rPr>
              <a:t>This project provides valuable insights that can support decision-making across departments, ultimately benefiting the entire company by aligning strategies for growth and efficiency.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End Users of the Project</a:t>
            </a:r>
            <a:r>
              <a:rPr lang="en-US" sz="1800" dirty="0"/>
              <a:t>: </a:t>
            </a:r>
            <a:r>
              <a:rPr lang="en-IN" sz="1800" dirty="0"/>
              <a:t>Sales Department, Regional Managers, Finance Department</a:t>
            </a:r>
            <a:endParaRPr lang="en-IN" sz="1800" dirty="0"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0618" y="1432560"/>
            <a:ext cx="9027702" cy="524344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b="1" dirty="0"/>
              <a:t>Python</a:t>
            </a:r>
            <a:r>
              <a:rPr lang="en-US" dirty="0"/>
              <a:t>: The primary programming language used for data analysis and visualization in this project.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Pandas</a:t>
            </a:r>
            <a:r>
              <a:rPr lang="en-US" dirty="0"/>
              <a:t>: A powerful data manipulation library in Python, used for cleaning, organizing, and analyzing the sales and profit data.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Matplotlib</a:t>
            </a:r>
            <a:r>
              <a:rPr lang="en-US" dirty="0"/>
              <a:t>: A Python plotting library used to create the bar charts and visualizations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Seaborn</a:t>
            </a:r>
            <a:r>
              <a:rPr lang="en-US" dirty="0"/>
              <a:t>: A data visualization library built on top of Matplotlib, used for creating visually appealing</a:t>
            </a: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52813" y="4747371"/>
            <a:ext cx="7765335" cy="13105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The bar charts show total sales and profit by region. The West region has the highest sales and profit, while the Central region has the lowest.</a:t>
            </a:r>
            <a:endParaRPr lang="en-IN" sz="1800" dirty="0"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C1EB19-1D35-69E6-FED1-5CC0FCBDF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57" y="1109587"/>
            <a:ext cx="8242191" cy="351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0FB3C-D769-FB9B-80E9-361548425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204107"/>
            <a:ext cx="7913328" cy="612531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</a:rPr>
              <a:t>Quantity Distribution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5BB12-D1BB-3B86-740D-FE8F5678B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2651" y="5291747"/>
            <a:ext cx="8596667" cy="1114740"/>
          </a:xfrm>
        </p:spPr>
        <p:txBody>
          <a:bodyPr>
            <a:no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The box plot shows a similar distribution of quantities across Furniture, Office Supplies, and Technology categories, with some outliers present in each category.</a:t>
            </a:r>
            <a:endParaRPr lang="en-IN" sz="1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2411A-8726-4F14-9661-1FE32315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8E9370-8985-B8E5-7EC1-8A2A782A5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638" y="925975"/>
            <a:ext cx="6864863" cy="450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70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83B7-DB91-CC41-8161-7212A574F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704" y="313505"/>
            <a:ext cx="6400473" cy="503134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chemeClr val="tx1"/>
                </a:solidFill>
              </a:rPr>
              <a:t>Top 10 Profitable Sub-Categories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AF8E6-71D2-8F52-D0B7-C91A5F74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6CD053-1B7F-0A5C-1289-420CD787F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627" y="951543"/>
            <a:ext cx="8287375" cy="4073272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4C73BA93-F942-503A-73A8-392049B38E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77181" y="5210365"/>
            <a:ext cx="90376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Copiers are the most profitable sub-category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Phones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Accessories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follow,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but with a noticeable profit gap compared to copiers. </a:t>
            </a:r>
          </a:p>
        </p:txBody>
      </p:sp>
    </p:spTree>
    <p:extLst>
      <p:ext uri="{BB962C8B-B14F-4D97-AF65-F5344CB8AC3E}">
        <p14:creationId xmlns:p14="http://schemas.microsoft.com/office/powerpoint/2010/main" val="3110656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41D7-8183-9092-C719-96B6F82DE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284285"/>
            <a:ext cx="5841270" cy="750949"/>
          </a:xfrm>
        </p:spPr>
        <p:txBody>
          <a:bodyPr>
            <a:normAutofit fontScale="90000"/>
          </a:bodyPr>
          <a:lstStyle/>
          <a:p>
            <a:r>
              <a:rPr lang="en-IN" sz="4800" dirty="0">
                <a:solidFill>
                  <a:schemeClr val="tx1"/>
                </a:solidFill>
              </a:rPr>
              <a:t>Top 10 States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FB3FC-48B1-3DEF-2111-AFA7E8BC9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2516" y="5091847"/>
            <a:ext cx="9100038" cy="1336432"/>
          </a:xfrm>
        </p:spPr>
        <p:txBody>
          <a:bodyPr>
            <a:no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California has the highest sales across all categories, followed by New York and Texas.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Technology sales are prominent across most states, but California leads in all categories (Furniture, Office Supplies, Technology).</a:t>
            </a:r>
            <a:endParaRPr lang="en-IN" sz="1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83A90-14F4-D61A-6D18-5D6EEFB26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66BE58-7E77-0031-28F0-F97C06F58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008" y="1035234"/>
            <a:ext cx="5841270" cy="405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639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753</TotalTime>
  <Words>402</Words>
  <Application>Microsoft Office PowerPoint</Application>
  <PresentationFormat>Widescreen</PresentationFormat>
  <Paragraphs>39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Comic Sans MS</vt:lpstr>
      <vt:lpstr>Consolas</vt:lpstr>
      <vt:lpstr>Trebuchet MS</vt:lpstr>
      <vt:lpstr>Wingdings</vt:lpstr>
      <vt:lpstr>Wingdings 3</vt:lpstr>
      <vt:lpstr>Facet</vt:lpstr>
      <vt:lpstr> Superstore Sales &amp; Profit Insights</vt:lpstr>
      <vt:lpstr>PROBLEM  STATEMENT</vt:lpstr>
      <vt:lpstr>Project Description  This project analyzes sales and profit data across different regions, product sub-categories, and states to identify high-performing areas and profitable product segments.   1.High-Performing Regions  2.Top Product Sub-Categories  3.Sales Performance by State  4.Average Profit by Product</vt:lpstr>
      <vt:lpstr>WHO ARE THE END USERS?</vt:lpstr>
      <vt:lpstr>Technology Used</vt:lpstr>
      <vt:lpstr>RESULTS </vt:lpstr>
      <vt:lpstr>Quantity Distribution</vt:lpstr>
      <vt:lpstr>Top 10 Profitable Sub-Categories</vt:lpstr>
      <vt:lpstr>Top 10 States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Priyanshu Prakash</cp:lastModifiedBy>
  <cp:revision>75</cp:revision>
  <dcterms:created xsi:type="dcterms:W3CDTF">2021-07-11T13:13:15Z</dcterms:created>
  <dcterms:modified xsi:type="dcterms:W3CDTF">2024-10-28T06:52:13Z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