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71C2-D810-820D-134E-A7854BE11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461" y="1261536"/>
            <a:ext cx="7197726" cy="2421464"/>
          </a:xfrm>
        </p:spPr>
        <p:txBody>
          <a:bodyPr/>
          <a:lstStyle/>
          <a:p>
            <a:pPr algn="ctr"/>
            <a:r>
              <a:rPr lang="en-IN" b="1" dirty="0"/>
              <a:t>Amazon Sales Data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703B7-37D8-14C5-BC69-8F65D2DD70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3500" dirty="0"/>
              <a:t>Priyanshu Prakash</a:t>
            </a:r>
          </a:p>
        </p:txBody>
      </p:sp>
    </p:spTree>
    <p:extLst>
      <p:ext uri="{BB962C8B-B14F-4D97-AF65-F5344CB8AC3E}">
        <p14:creationId xmlns:p14="http://schemas.microsoft.com/office/powerpoint/2010/main" val="197443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E6AC-1A53-A9E9-E8B5-5E69F18C8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20" y="189723"/>
            <a:ext cx="4026158" cy="1452465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Breakdown by Day of the Week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5680B4-6187-3AD6-9357-A2E9BF95F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222770"/>
            <a:ext cx="321439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Friday &amp; Sunday showed peak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Monday &amp; Tuesday had the lowest sales, suggesting less customer engagement on these days.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1F9F9-0BD8-BFFC-F816-251F8732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884" y="343897"/>
            <a:ext cx="6988630" cy="639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4C4F-A6D2-4B60-9E5E-0D1DE2CC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07" y="189723"/>
            <a:ext cx="2682550" cy="92062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D349-8FAB-7D23-3C65-BBC27D92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437" y="2248245"/>
            <a:ext cx="10131425" cy="3649133"/>
          </a:xfrm>
        </p:spPr>
        <p:txBody>
          <a:bodyPr>
            <a:noAutofit/>
          </a:bodyPr>
          <a:lstStyle/>
          <a:p>
            <a:r>
              <a:rPr lang="en-US" sz="2000" dirty="0"/>
              <a:t>The Amazon Sales Analysis provided valuable insights into revenue trends, product performance, and seasonal fluctuations.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Key takeaways: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March &amp; Q1 are peak sales periods.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2018 had the lowest sales; 2019 showed a recovery.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Certain items drive major profits, while discounts significantly impact margins.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Sales vary by day, with weekends performing better.</a:t>
            </a:r>
            <a:endParaRPr lang="en-US" sz="2000" dirty="0"/>
          </a:p>
          <a:p>
            <a:r>
              <a:rPr lang="en-US" sz="2000" b="1" dirty="0"/>
              <a:t>Business Recommendations: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📌 Optimize pricing and discount strategies to maintain profit margins.</a:t>
            </a:r>
            <a:br>
              <a:rPr lang="en-US" sz="2000" dirty="0"/>
            </a:br>
            <a:r>
              <a:rPr lang="en-US" sz="2000" dirty="0"/>
              <a:t>📌 Focus on high-profit products to maximize revenue.</a:t>
            </a:r>
            <a:br>
              <a:rPr lang="en-US" sz="2000" dirty="0"/>
            </a:br>
            <a:r>
              <a:rPr lang="en-US" sz="2000" dirty="0"/>
              <a:t>📌 Leverage peak sales periods (March, Q1) for promotions.</a:t>
            </a:r>
            <a:br>
              <a:rPr lang="en-US" sz="2000" dirty="0"/>
            </a:br>
            <a:r>
              <a:rPr lang="en-US" sz="2000" dirty="0"/>
              <a:t>📌 Improve customer engagement on low-sales days (Monday &amp; Tuesday).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9745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0241-FD12-3D0E-9C79-DA4649AF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66056"/>
            <a:ext cx="4525348" cy="1321837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0F30-FB10-A311-3403-07E0A1300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93" y="2037183"/>
            <a:ext cx="4278085" cy="3396343"/>
          </a:xfrm>
        </p:spPr>
        <p:txBody>
          <a:bodyPr/>
          <a:lstStyle/>
          <a:p>
            <a:r>
              <a:rPr lang="en-US" dirty="0"/>
              <a:t>The primary objective of this analysis is to uncover key insights from Amazon’s sales data to help business stakeholders make data-driven decisions.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includes understanding sales trends, profit margins, product performance, and sales representative contributions.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4EFEF5-820B-D3CE-A37C-46B698E778A6}"/>
              </a:ext>
            </a:extLst>
          </p:cNvPr>
          <p:cNvSpPr txBox="1">
            <a:spLocks/>
          </p:cNvSpPr>
          <p:nvPr/>
        </p:nvSpPr>
        <p:spPr>
          <a:xfrm>
            <a:off x="1099459" y="566057"/>
            <a:ext cx="2981130" cy="13218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Objective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D89274-5ABA-FF43-8E99-59FDF238E9B7}"/>
              </a:ext>
            </a:extLst>
          </p:cNvPr>
          <p:cNvSpPr txBox="1">
            <a:spLocks/>
          </p:cNvSpPr>
          <p:nvPr/>
        </p:nvSpPr>
        <p:spPr>
          <a:xfrm>
            <a:off x="6232849" y="2037183"/>
            <a:ext cx="4821594" cy="459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Amazon handles massive sales data daily. However, analyzing this data manually is inefficient. The challenges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top-performing and underperforming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Analyzing sales trends over time (monthly, quarterly, yearly).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profit margins and discount impacts.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Assessing sales representatives'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Providing actionable recommendations to optimize sales strategies.</a:t>
            </a:r>
          </a:p>
        </p:txBody>
      </p:sp>
    </p:spTree>
    <p:extLst>
      <p:ext uri="{BB962C8B-B14F-4D97-AF65-F5344CB8AC3E}">
        <p14:creationId xmlns:p14="http://schemas.microsoft.com/office/powerpoint/2010/main" val="428861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41B2-084A-43A7-6D2E-0F02C8EB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569" y="199054"/>
            <a:ext cx="4595326" cy="640702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383889E-8997-22CD-7253-E775E9D4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92" y="1197647"/>
            <a:ext cx="4665306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Information: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Unique identifier for each customer.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Sales 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Total revenue generated from sales.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Sales 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Number of units sold.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Sales 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Price per unit of the product.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Sales Cost 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Cost incurred to sell the product.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Sales Margin 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Profit earned per product sale.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&amp; Delivery Information: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Order Number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Unique identifier for each order.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Invoice 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Date when the invoice was generated.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Promised Delivery 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Expected date for order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E2B8BF2-394E-D95D-5ECB-0CCB256D2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923" y="1197647"/>
            <a:ext cx="5330307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Information: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Name of the product sold.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Item Class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Category or classification of the product.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List 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Original listed price before any discounts.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Discount Amount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Discount applied to the product.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Representative Details: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Sales Rep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Salesperson responsible for the transaction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9D0-5DBA-0D13-C857-D6210F8E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1434" y="0"/>
            <a:ext cx="4063481" cy="1191208"/>
          </a:xfrm>
        </p:spPr>
        <p:txBody>
          <a:bodyPr/>
          <a:lstStyle/>
          <a:p>
            <a:r>
              <a:rPr lang="en-IN" dirty="0"/>
              <a:t>Essential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4423A6-2081-37A0-E555-2FC76BE41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858" y="2065867"/>
            <a:ext cx="519248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$181.6M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75.4M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profit.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Discount Rate: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64.2%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a strong promotional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Margin: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41.5%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suggesting a decent profitability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Top-selling product categories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contribute significantly to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Yearly and quarterly trends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fluctuations in sales volume and profits.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00B28C-2B2A-F273-EB5E-597110C0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930" y="1525499"/>
            <a:ext cx="4963218" cy="101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B928A0-F742-065D-1777-EF28DB1AB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83" y="3202842"/>
            <a:ext cx="4944165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7562-F48C-D6DE-0C25-D5C327AF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48817"/>
            <a:ext cx="3475651" cy="817983"/>
          </a:xfrm>
        </p:spPr>
        <p:txBody>
          <a:bodyPr>
            <a:normAutofit fontScale="90000"/>
          </a:bodyPr>
          <a:lstStyle/>
          <a:p>
            <a:r>
              <a:rPr lang="en-IN" dirty="0"/>
              <a:t>Monthly Sales Trends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BA1938-5F0B-3897-E18C-3064E6E33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3671" y="4744531"/>
            <a:ext cx="102403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peaked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 (21.1M)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dipped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(10.8M)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recovery was seen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June and September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 seasonal effects impacting monthly revenue.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777EC9-D626-AD2F-B364-EF49A6E0F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647" y="1337856"/>
            <a:ext cx="7826394" cy="316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0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4E8F-69EE-DDBF-24C6-0D3BDEE1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827" y="292359"/>
            <a:ext cx="3680926" cy="1172547"/>
          </a:xfrm>
        </p:spPr>
        <p:txBody>
          <a:bodyPr>
            <a:normAutofit fontScale="90000"/>
          </a:bodyPr>
          <a:lstStyle/>
          <a:p>
            <a:r>
              <a:rPr lang="en-IN" dirty="0"/>
              <a:t>Yearly Sales &amp; Profit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5123F-E49C-F987-E719-9A5378233E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1827" y="4968199"/>
            <a:ext cx="114160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2017 saw the highest sales ($85M), while 2018 had the lowest ($20M).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dropped in 2018 but increased again in 2019, indicating business recovery.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trends followed sales, with 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margin across years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FDEBB-2AF0-7266-DE93-F9527324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60" y="1701300"/>
            <a:ext cx="8562879" cy="28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0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DB31-546D-9FB8-07F5-D0CCE319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56" y="357674"/>
            <a:ext cx="3279709" cy="1340498"/>
          </a:xfrm>
        </p:spPr>
        <p:txBody>
          <a:bodyPr/>
          <a:lstStyle/>
          <a:p>
            <a:r>
              <a:rPr lang="en-IN" dirty="0"/>
              <a:t>Total Profit by Item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E5C96D-854E-6497-777B-F5EA51C4C9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156" y="5149845"/>
            <a:ext cx="1113142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Large Canned Product: Highest profit-generating item ($5.5M).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Frozen Cheese &amp; Dried Mushrooms: Also contributed significantly to total profit.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best-selling and most profitable items.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35BC1-6ECA-A7A4-96D0-94538940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07" y="1210093"/>
            <a:ext cx="8412961" cy="361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5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A477-9835-4363-1444-A1CC7368B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835" y="217715"/>
            <a:ext cx="3811554" cy="1303176"/>
          </a:xfrm>
        </p:spPr>
        <p:txBody>
          <a:bodyPr/>
          <a:lstStyle/>
          <a:p>
            <a:r>
              <a:rPr lang="en-IN" dirty="0"/>
              <a:t>Sales by Year &amp; Quarter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438CBF-205B-DE02-821A-4FB6C7B7AE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440" y="4952107"/>
            <a:ext cx="114719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Q1 2017 had the highest sales ($23M).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were relatively stable in 2019, unlike 2018, which saw a dip.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Seasonality impact visible across quarters.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FA437-A02F-1BC8-23AC-48F3EB71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20" y="1408635"/>
            <a:ext cx="8863920" cy="32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7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9C8E-6952-CF77-2215-364A4FAF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4" y="199053"/>
            <a:ext cx="3979505" cy="1489788"/>
          </a:xfrm>
        </p:spPr>
        <p:txBody>
          <a:bodyPr/>
          <a:lstStyle/>
          <a:p>
            <a:r>
              <a:rPr lang="en-US" dirty="0"/>
              <a:t>Total Profit by Year &amp; Quarter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3E8A73-14B9-3303-957E-48923240D8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2495" y="5512524"/>
            <a:ext cx="112760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Profit in Q1 2017 ($9.6M), indicating strong early-year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Q4 2019 showed lower profit ($7.57M) despite good sales, possibly due to high discounts.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3D913-41BB-1250-4837-425C77FCA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726" y="498868"/>
            <a:ext cx="5611008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513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{D9042ECB-6DE5-4FAC-BC48-4C59A12A1791}tf03457452</Template>
  <TotalTime>35</TotalTime>
  <Words>671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Celestial</vt:lpstr>
      <vt:lpstr>Amazon Sales Data Analysis Report</vt:lpstr>
      <vt:lpstr>Problem Statement</vt:lpstr>
      <vt:lpstr>Dataset Description</vt:lpstr>
      <vt:lpstr>Essential Insights</vt:lpstr>
      <vt:lpstr>Monthly Sales Trends</vt:lpstr>
      <vt:lpstr>Yearly Sales &amp; Profit Analysis</vt:lpstr>
      <vt:lpstr>Total Profit by Item </vt:lpstr>
      <vt:lpstr>Sales by Year &amp; Quarter </vt:lpstr>
      <vt:lpstr>Total Profit by Year &amp; Quarter</vt:lpstr>
      <vt:lpstr>Sales Breakdown by Day of the Week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Prakash</dc:creator>
  <cp:lastModifiedBy>Priyanshu Prakash</cp:lastModifiedBy>
  <cp:revision>1</cp:revision>
  <dcterms:created xsi:type="dcterms:W3CDTF">2025-03-03T08:24:32Z</dcterms:created>
  <dcterms:modified xsi:type="dcterms:W3CDTF">2025-03-03T08:59:44Z</dcterms:modified>
</cp:coreProperties>
</file>