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71" r:id="rId3"/>
    <p:sldId id="257" r:id="rId4"/>
    <p:sldId id="288" r:id="rId5"/>
    <p:sldId id="265" r:id="rId6"/>
    <p:sldId id="259" r:id="rId7"/>
  </p:sldIdLst>
  <p:sldSz cx="9144000" cy="5143500" type="screen16x9"/>
  <p:notesSz cx="6858000" cy="9144000"/>
  <p:embeddedFontLst>
    <p:embeddedFont>
      <p:font typeface="Darker Grotesque" panose="020B0604020202020204" charset="0"/>
      <p:regular r:id="rId9"/>
      <p:bold r:id="rId10"/>
    </p:embeddedFont>
    <p:embeddedFont>
      <p:font typeface="Darker Grotesque Medium" panose="020B0604020202020204" charset="0"/>
      <p:regular r:id="rId11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Libre Franklin ExtraBold" pitchFamily="2" charset="0"/>
      <p:bold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5DFB76-1094-4994-BE0F-18310D110AA3}">
  <a:tblStyle styleId="{A35DFB76-1094-4994-BE0F-18310D110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1DCDA-41F8-4806-BC77-96FC51C07534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</dgm:pt>
    <dgm:pt modelId="{2C1ADD99-D732-47F9-9F5A-338EC6CA8503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Create GitHub repo</a:t>
          </a:r>
        </a:p>
      </dgm:t>
    </dgm:pt>
    <dgm:pt modelId="{FE2F18FC-542E-4B47-B700-1278A7FF9DC2}" type="parTrans" cxnId="{7AED1DD1-7503-44E4-8705-084EA4BDBF0D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D5709231-1A4A-4CEC-9440-2BB83201E5BB}" type="sibTrans" cxnId="{7AED1DD1-7503-44E4-8705-084EA4BDBF0D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62A472D1-FAE7-4CCF-A8BD-682A014DD842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Implement the game</a:t>
          </a:r>
        </a:p>
      </dgm:t>
    </dgm:pt>
    <dgm:pt modelId="{F8E4FF74-0136-434F-B527-443972C9BF3B}" type="parTrans" cxnId="{C919A95D-1619-4E0C-8C87-54144A9421D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FF6015D0-50C0-42E1-B8BE-10843F44E8AA}" type="sibTrans" cxnId="{C919A95D-1619-4E0C-8C87-54144A9421DC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251BC31A-AF2C-45C7-9554-41AA306F6017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Get ready to present</a:t>
          </a:r>
        </a:p>
      </dgm:t>
    </dgm:pt>
    <dgm:pt modelId="{752F000A-7217-4133-9A4D-5BD0D666F138}" type="parTrans" cxnId="{B531656C-3119-4035-A292-22E0C5355123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B60B5F27-2F73-4294-BA51-8377FFEDDB44}" type="sibTrans" cxnId="{B531656C-3119-4035-A292-22E0C5355123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4C300B36-7A01-4E61-BE2F-E029125103CF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Create logo</a:t>
          </a:r>
        </a:p>
      </dgm:t>
    </dgm:pt>
    <dgm:pt modelId="{1BC81D07-EBD9-400D-9D84-F28D4B336F97}" type="parTrans" cxnId="{A60BABC6-FF11-4D96-A5BA-83D6A95335E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BFC38F33-BC1E-42A1-84BE-F5A2947F8E5D}" type="sibTrans" cxnId="{A60BABC6-FF11-4D96-A5BA-83D6A95335EC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5134E97F-5803-4BF1-9F0B-0B57409A3798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Presentation and Documentation</a:t>
          </a:r>
        </a:p>
      </dgm:t>
    </dgm:pt>
    <dgm:pt modelId="{75C24413-7C22-45E4-AB29-F987DB62D72F}" type="parTrans" cxnId="{1BF55484-00C7-4073-BFA9-933AA473547A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C0807DB1-CD0E-4989-9A2E-C0C93916E08E}" type="sibTrans" cxnId="{1BF55484-00C7-4073-BFA9-933AA473547A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C9ECD3E5-2FDB-4511-8EF7-2EAFEC7B5D96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Test the game</a:t>
          </a:r>
        </a:p>
      </dgm:t>
    </dgm:pt>
    <dgm:pt modelId="{5D3E8AF2-69A7-4FE7-A4FF-A1D32474A142}" type="parTrans" cxnId="{DCF68C90-05CE-4914-A9DA-D00098AFEE7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006E4B94-17DA-400B-BCCC-2ECB8918EF11}" type="sibTrans" cxnId="{DCF68C90-05CE-4914-A9DA-D00098AFEE7C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D8AAABA7-D8DB-4094-AE71-DBA455FE73EF}" type="pres">
      <dgm:prSet presAssocID="{9141DCDA-41F8-4806-BC77-96FC51C07534}" presName="diagram" presStyleCnt="0">
        <dgm:presLayoutVars>
          <dgm:dir/>
          <dgm:resizeHandles val="exact"/>
        </dgm:presLayoutVars>
      </dgm:prSet>
      <dgm:spPr/>
    </dgm:pt>
    <dgm:pt modelId="{58CF2B19-B978-4640-B424-6FBCC039D25C}" type="pres">
      <dgm:prSet presAssocID="{2C1ADD99-D732-47F9-9F5A-338EC6CA8503}" presName="node" presStyleLbl="node1" presStyleIdx="0" presStyleCnt="6">
        <dgm:presLayoutVars>
          <dgm:bulletEnabled val="1"/>
        </dgm:presLayoutVars>
      </dgm:prSet>
      <dgm:spPr/>
    </dgm:pt>
    <dgm:pt modelId="{EFF5349F-0F9D-48A0-A174-6C950585616A}" type="pres">
      <dgm:prSet presAssocID="{D5709231-1A4A-4CEC-9440-2BB83201E5BB}" presName="sibTrans" presStyleLbl="sibTrans2D1" presStyleIdx="0" presStyleCnt="5"/>
      <dgm:spPr/>
    </dgm:pt>
    <dgm:pt modelId="{6056DBBA-D7F8-46FE-8ED7-7638C58815D5}" type="pres">
      <dgm:prSet presAssocID="{D5709231-1A4A-4CEC-9440-2BB83201E5BB}" presName="connectorText" presStyleLbl="sibTrans2D1" presStyleIdx="0" presStyleCnt="5"/>
      <dgm:spPr/>
    </dgm:pt>
    <dgm:pt modelId="{D10678FA-3E4B-4525-BA51-6C913570A88B}" type="pres">
      <dgm:prSet presAssocID="{62A472D1-FAE7-4CCF-A8BD-682A014DD842}" presName="node" presStyleLbl="node1" presStyleIdx="1" presStyleCnt="6">
        <dgm:presLayoutVars>
          <dgm:bulletEnabled val="1"/>
        </dgm:presLayoutVars>
      </dgm:prSet>
      <dgm:spPr/>
    </dgm:pt>
    <dgm:pt modelId="{5DDDF815-B343-46BE-B007-86F9441EEAA7}" type="pres">
      <dgm:prSet presAssocID="{FF6015D0-50C0-42E1-B8BE-10843F44E8AA}" presName="sibTrans" presStyleLbl="sibTrans2D1" presStyleIdx="1" presStyleCnt="5"/>
      <dgm:spPr/>
    </dgm:pt>
    <dgm:pt modelId="{2F5B6B1D-163E-49DF-9E8D-AD0C1A0EEFC9}" type="pres">
      <dgm:prSet presAssocID="{FF6015D0-50C0-42E1-B8BE-10843F44E8AA}" presName="connectorText" presStyleLbl="sibTrans2D1" presStyleIdx="1" presStyleCnt="5"/>
      <dgm:spPr/>
    </dgm:pt>
    <dgm:pt modelId="{89BCC793-24BD-43D3-884C-A421F5B9B09C}" type="pres">
      <dgm:prSet presAssocID="{C9ECD3E5-2FDB-4511-8EF7-2EAFEC7B5D96}" presName="node" presStyleLbl="node1" presStyleIdx="2" presStyleCnt="6">
        <dgm:presLayoutVars>
          <dgm:bulletEnabled val="1"/>
        </dgm:presLayoutVars>
      </dgm:prSet>
      <dgm:spPr/>
    </dgm:pt>
    <dgm:pt modelId="{2DE44EB3-5C41-4D15-B398-5AF70D3BADFA}" type="pres">
      <dgm:prSet presAssocID="{006E4B94-17DA-400B-BCCC-2ECB8918EF11}" presName="sibTrans" presStyleLbl="sibTrans2D1" presStyleIdx="2" presStyleCnt="5"/>
      <dgm:spPr/>
    </dgm:pt>
    <dgm:pt modelId="{3185B209-C16B-4C92-8E9C-F0096662A3A7}" type="pres">
      <dgm:prSet presAssocID="{006E4B94-17DA-400B-BCCC-2ECB8918EF11}" presName="connectorText" presStyleLbl="sibTrans2D1" presStyleIdx="2" presStyleCnt="5"/>
      <dgm:spPr/>
    </dgm:pt>
    <dgm:pt modelId="{6D280F0C-97B9-4921-8A3D-BB9704CF6EEF}" type="pres">
      <dgm:prSet presAssocID="{4C300B36-7A01-4E61-BE2F-E029125103CF}" presName="node" presStyleLbl="node1" presStyleIdx="3" presStyleCnt="6">
        <dgm:presLayoutVars>
          <dgm:bulletEnabled val="1"/>
        </dgm:presLayoutVars>
      </dgm:prSet>
      <dgm:spPr/>
    </dgm:pt>
    <dgm:pt modelId="{B3FAD6CD-1EAA-43F6-88DA-053C6ABADB2D}" type="pres">
      <dgm:prSet presAssocID="{BFC38F33-BC1E-42A1-84BE-F5A2947F8E5D}" presName="sibTrans" presStyleLbl="sibTrans2D1" presStyleIdx="3" presStyleCnt="5"/>
      <dgm:spPr/>
    </dgm:pt>
    <dgm:pt modelId="{4B0E9253-654B-4018-A34C-C9C33525B9BA}" type="pres">
      <dgm:prSet presAssocID="{BFC38F33-BC1E-42A1-84BE-F5A2947F8E5D}" presName="connectorText" presStyleLbl="sibTrans2D1" presStyleIdx="3" presStyleCnt="5"/>
      <dgm:spPr/>
    </dgm:pt>
    <dgm:pt modelId="{3B589299-FC70-4457-B6CE-27FACB6C7C48}" type="pres">
      <dgm:prSet presAssocID="{5134E97F-5803-4BF1-9F0B-0B57409A3798}" presName="node" presStyleLbl="node1" presStyleIdx="4" presStyleCnt="6">
        <dgm:presLayoutVars>
          <dgm:bulletEnabled val="1"/>
        </dgm:presLayoutVars>
      </dgm:prSet>
      <dgm:spPr/>
    </dgm:pt>
    <dgm:pt modelId="{6922D359-1621-4C6A-9013-4D05AFF96AFA}" type="pres">
      <dgm:prSet presAssocID="{C0807DB1-CD0E-4989-9A2E-C0C93916E08E}" presName="sibTrans" presStyleLbl="sibTrans2D1" presStyleIdx="4" presStyleCnt="5"/>
      <dgm:spPr/>
    </dgm:pt>
    <dgm:pt modelId="{A44662D5-DAC8-44D7-BFB8-84B2B7DBBA4B}" type="pres">
      <dgm:prSet presAssocID="{C0807DB1-CD0E-4989-9A2E-C0C93916E08E}" presName="connectorText" presStyleLbl="sibTrans2D1" presStyleIdx="4" presStyleCnt="5"/>
      <dgm:spPr/>
    </dgm:pt>
    <dgm:pt modelId="{949D30EC-49C3-431B-BD5B-61F8A9CE8251}" type="pres">
      <dgm:prSet presAssocID="{251BC31A-AF2C-45C7-9554-41AA306F6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F4CAF903-1684-4B9D-BD23-45C15063B624}" type="presOf" srcId="{251BC31A-AF2C-45C7-9554-41AA306F6017}" destId="{949D30EC-49C3-431B-BD5B-61F8A9CE8251}" srcOrd="0" destOrd="0" presId="urn:microsoft.com/office/officeart/2005/8/layout/process5"/>
    <dgm:cxn modelId="{914D3A20-D119-4938-9157-A751C11BD385}" type="presOf" srcId="{FF6015D0-50C0-42E1-B8BE-10843F44E8AA}" destId="{5DDDF815-B343-46BE-B007-86F9441EEAA7}" srcOrd="0" destOrd="0" presId="urn:microsoft.com/office/officeart/2005/8/layout/process5"/>
    <dgm:cxn modelId="{AF217B37-5A88-4792-A784-D48BC8DA1DA6}" type="presOf" srcId="{BFC38F33-BC1E-42A1-84BE-F5A2947F8E5D}" destId="{4B0E9253-654B-4018-A34C-C9C33525B9BA}" srcOrd="1" destOrd="0" presId="urn:microsoft.com/office/officeart/2005/8/layout/process5"/>
    <dgm:cxn modelId="{4019A53E-BA65-4E58-8D30-8BDCD1A0D694}" type="presOf" srcId="{BFC38F33-BC1E-42A1-84BE-F5A2947F8E5D}" destId="{B3FAD6CD-1EAA-43F6-88DA-053C6ABADB2D}" srcOrd="0" destOrd="0" presId="urn:microsoft.com/office/officeart/2005/8/layout/process5"/>
    <dgm:cxn modelId="{C919A95D-1619-4E0C-8C87-54144A9421DC}" srcId="{9141DCDA-41F8-4806-BC77-96FC51C07534}" destId="{62A472D1-FAE7-4CCF-A8BD-682A014DD842}" srcOrd="1" destOrd="0" parTransId="{F8E4FF74-0136-434F-B527-443972C9BF3B}" sibTransId="{FF6015D0-50C0-42E1-B8BE-10843F44E8AA}"/>
    <dgm:cxn modelId="{DABC2841-98D2-4F64-83C2-A85177ED7054}" type="presOf" srcId="{C9ECD3E5-2FDB-4511-8EF7-2EAFEC7B5D96}" destId="{89BCC793-24BD-43D3-884C-A421F5B9B09C}" srcOrd="0" destOrd="0" presId="urn:microsoft.com/office/officeart/2005/8/layout/process5"/>
    <dgm:cxn modelId="{64C3C766-E94A-487E-87D5-28AFDEE46B90}" type="presOf" srcId="{4C300B36-7A01-4E61-BE2F-E029125103CF}" destId="{6D280F0C-97B9-4921-8A3D-BB9704CF6EEF}" srcOrd="0" destOrd="0" presId="urn:microsoft.com/office/officeart/2005/8/layout/process5"/>
    <dgm:cxn modelId="{B531656C-3119-4035-A292-22E0C5355123}" srcId="{9141DCDA-41F8-4806-BC77-96FC51C07534}" destId="{251BC31A-AF2C-45C7-9554-41AA306F6017}" srcOrd="5" destOrd="0" parTransId="{752F000A-7217-4133-9A4D-5BD0D666F138}" sibTransId="{B60B5F27-2F73-4294-BA51-8377FFEDDB44}"/>
    <dgm:cxn modelId="{640A5651-B705-421E-964C-8F5403E70371}" type="presOf" srcId="{FF6015D0-50C0-42E1-B8BE-10843F44E8AA}" destId="{2F5B6B1D-163E-49DF-9E8D-AD0C1A0EEFC9}" srcOrd="1" destOrd="0" presId="urn:microsoft.com/office/officeart/2005/8/layout/process5"/>
    <dgm:cxn modelId="{A1748252-54C2-4061-A4A6-864665BD0C83}" type="presOf" srcId="{62A472D1-FAE7-4CCF-A8BD-682A014DD842}" destId="{D10678FA-3E4B-4525-BA51-6C913570A88B}" srcOrd="0" destOrd="0" presId="urn:microsoft.com/office/officeart/2005/8/layout/process5"/>
    <dgm:cxn modelId="{AC2D0854-D3D1-4A26-8D41-FDB4A03F766C}" type="presOf" srcId="{C0807DB1-CD0E-4989-9A2E-C0C93916E08E}" destId="{A44662D5-DAC8-44D7-BFB8-84B2B7DBBA4B}" srcOrd="1" destOrd="0" presId="urn:microsoft.com/office/officeart/2005/8/layout/process5"/>
    <dgm:cxn modelId="{BF793754-C6DA-416D-A95B-981481D0FAD2}" type="presOf" srcId="{C0807DB1-CD0E-4989-9A2E-C0C93916E08E}" destId="{6922D359-1621-4C6A-9013-4D05AFF96AFA}" srcOrd="0" destOrd="0" presId="urn:microsoft.com/office/officeart/2005/8/layout/process5"/>
    <dgm:cxn modelId="{0C8DD259-F852-4C41-BD9B-E5CA524C959A}" type="presOf" srcId="{5134E97F-5803-4BF1-9F0B-0B57409A3798}" destId="{3B589299-FC70-4457-B6CE-27FACB6C7C48}" srcOrd="0" destOrd="0" presId="urn:microsoft.com/office/officeart/2005/8/layout/process5"/>
    <dgm:cxn modelId="{1BF55484-00C7-4073-BFA9-933AA473547A}" srcId="{9141DCDA-41F8-4806-BC77-96FC51C07534}" destId="{5134E97F-5803-4BF1-9F0B-0B57409A3798}" srcOrd="4" destOrd="0" parTransId="{75C24413-7C22-45E4-AB29-F987DB62D72F}" sibTransId="{C0807DB1-CD0E-4989-9A2E-C0C93916E08E}"/>
    <dgm:cxn modelId="{8D4C8284-6290-4915-8D5D-5EBB14419575}" type="presOf" srcId="{006E4B94-17DA-400B-BCCC-2ECB8918EF11}" destId="{3185B209-C16B-4C92-8E9C-F0096662A3A7}" srcOrd="1" destOrd="0" presId="urn:microsoft.com/office/officeart/2005/8/layout/process5"/>
    <dgm:cxn modelId="{DCF68C90-05CE-4914-A9DA-D00098AFEE7C}" srcId="{9141DCDA-41F8-4806-BC77-96FC51C07534}" destId="{C9ECD3E5-2FDB-4511-8EF7-2EAFEC7B5D96}" srcOrd="2" destOrd="0" parTransId="{5D3E8AF2-69A7-4FE7-A4FF-A1D32474A142}" sibTransId="{006E4B94-17DA-400B-BCCC-2ECB8918EF11}"/>
    <dgm:cxn modelId="{1646BF93-69DD-40E0-A2CA-887D585E1C44}" type="presOf" srcId="{9141DCDA-41F8-4806-BC77-96FC51C07534}" destId="{D8AAABA7-D8DB-4094-AE71-DBA455FE73EF}" srcOrd="0" destOrd="0" presId="urn:microsoft.com/office/officeart/2005/8/layout/process5"/>
    <dgm:cxn modelId="{7F85999F-5C0B-408A-A92B-ED1E7593DE4A}" type="presOf" srcId="{D5709231-1A4A-4CEC-9440-2BB83201E5BB}" destId="{EFF5349F-0F9D-48A0-A174-6C950585616A}" srcOrd="0" destOrd="0" presId="urn:microsoft.com/office/officeart/2005/8/layout/process5"/>
    <dgm:cxn modelId="{A60BABC6-FF11-4D96-A5BA-83D6A95335EC}" srcId="{9141DCDA-41F8-4806-BC77-96FC51C07534}" destId="{4C300B36-7A01-4E61-BE2F-E029125103CF}" srcOrd="3" destOrd="0" parTransId="{1BC81D07-EBD9-400D-9D84-F28D4B336F97}" sibTransId="{BFC38F33-BC1E-42A1-84BE-F5A2947F8E5D}"/>
    <dgm:cxn modelId="{7AED1DD1-7503-44E4-8705-084EA4BDBF0D}" srcId="{9141DCDA-41F8-4806-BC77-96FC51C07534}" destId="{2C1ADD99-D732-47F9-9F5A-338EC6CA8503}" srcOrd="0" destOrd="0" parTransId="{FE2F18FC-542E-4B47-B700-1278A7FF9DC2}" sibTransId="{D5709231-1A4A-4CEC-9440-2BB83201E5BB}"/>
    <dgm:cxn modelId="{DDCC87E0-5A91-465B-947B-6E918F22EFE9}" type="presOf" srcId="{D5709231-1A4A-4CEC-9440-2BB83201E5BB}" destId="{6056DBBA-D7F8-46FE-8ED7-7638C58815D5}" srcOrd="1" destOrd="0" presId="urn:microsoft.com/office/officeart/2005/8/layout/process5"/>
    <dgm:cxn modelId="{24BEDAE7-96D7-43B9-85FD-064978F8276F}" type="presOf" srcId="{006E4B94-17DA-400B-BCCC-2ECB8918EF11}" destId="{2DE44EB3-5C41-4D15-B398-5AF70D3BADFA}" srcOrd="0" destOrd="0" presId="urn:microsoft.com/office/officeart/2005/8/layout/process5"/>
    <dgm:cxn modelId="{34FC57F5-075C-4BFB-8E12-455A38ED033A}" type="presOf" srcId="{2C1ADD99-D732-47F9-9F5A-338EC6CA8503}" destId="{58CF2B19-B978-4640-B424-6FBCC039D25C}" srcOrd="0" destOrd="0" presId="urn:microsoft.com/office/officeart/2005/8/layout/process5"/>
    <dgm:cxn modelId="{683C116F-095B-4554-A2BB-14DDC6CBCA8F}" type="presParOf" srcId="{D8AAABA7-D8DB-4094-AE71-DBA455FE73EF}" destId="{58CF2B19-B978-4640-B424-6FBCC039D25C}" srcOrd="0" destOrd="0" presId="urn:microsoft.com/office/officeart/2005/8/layout/process5"/>
    <dgm:cxn modelId="{BCBF45FD-32CA-4C05-A2EE-FB19B214054E}" type="presParOf" srcId="{D8AAABA7-D8DB-4094-AE71-DBA455FE73EF}" destId="{EFF5349F-0F9D-48A0-A174-6C950585616A}" srcOrd="1" destOrd="0" presId="urn:microsoft.com/office/officeart/2005/8/layout/process5"/>
    <dgm:cxn modelId="{64C60496-D434-46C7-9CEC-B91BED76D9C3}" type="presParOf" srcId="{EFF5349F-0F9D-48A0-A174-6C950585616A}" destId="{6056DBBA-D7F8-46FE-8ED7-7638C58815D5}" srcOrd="0" destOrd="0" presId="urn:microsoft.com/office/officeart/2005/8/layout/process5"/>
    <dgm:cxn modelId="{FCAFEAE0-6CA0-4576-8EF4-5642955C16A3}" type="presParOf" srcId="{D8AAABA7-D8DB-4094-AE71-DBA455FE73EF}" destId="{D10678FA-3E4B-4525-BA51-6C913570A88B}" srcOrd="2" destOrd="0" presId="urn:microsoft.com/office/officeart/2005/8/layout/process5"/>
    <dgm:cxn modelId="{B317A4BA-AC0B-4ED8-B04F-BD5CE1591A1D}" type="presParOf" srcId="{D8AAABA7-D8DB-4094-AE71-DBA455FE73EF}" destId="{5DDDF815-B343-46BE-B007-86F9441EEAA7}" srcOrd="3" destOrd="0" presId="urn:microsoft.com/office/officeart/2005/8/layout/process5"/>
    <dgm:cxn modelId="{7625A167-AE59-41F8-AEB4-1237EDF7D1C5}" type="presParOf" srcId="{5DDDF815-B343-46BE-B007-86F9441EEAA7}" destId="{2F5B6B1D-163E-49DF-9E8D-AD0C1A0EEFC9}" srcOrd="0" destOrd="0" presId="urn:microsoft.com/office/officeart/2005/8/layout/process5"/>
    <dgm:cxn modelId="{F6C46C63-0C64-450D-A6DA-88F4BB6657DD}" type="presParOf" srcId="{D8AAABA7-D8DB-4094-AE71-DBA455FE73EF}" destId="{89BCC793-24BD-43D3-884C-A421F5B9B09C}" srcOrd="4" destOrd="0" presId="urn:microsoft.com/office/officeart/2005/8/layout/process5"/>
    <dgm:cxn modelId="{67B0B521-53CE-46D2-BCDF-E76F28D9DEAC}" type="presParOf" srcId="{D8AAABA7-D8DB-4094-AE71-DBA455FE73EF}" destId="{2DE44EB3-5C41-4D15-B398-5AF70D3BADFA}" srcOrd="5" destOrd="0" presId="urn:microsoft.com/office/officeart/2005/8/layout/process5"/>
    <dgm:cxn modelId="{F138308A-7D0B-4E1D-9CC3-5B9B90106B02}" type="presParOf" srcId="{2DE44EB3-5C41-4D15-B398-5AF70D3BADFA}" destId="{3185B209-C16B-4C92-8E9C-F0096662A3A7}" srcOrd="0" destOrd="0" presId="urn:microsoft.com/office/officeart/2005/8/layout/process5"/>
    <dgm:cxn modelId="{4F9BB638-ACEE-4379-91C4-65D700752912}" type="presParOf" srcId="{D8AAABA7-D8DB-4094-AE71-DBA455FE73EF}" destId="{6D280F0C-97B9-4921-8A3D-BB9704CF6EEF}" srcOrd="6" destOrd="0" presId="urn:microsoft.com/office/officeart/2005/8/layout/process5"/>
    <dgm:cxn modelId="{07E3E258-7C41-4A25-A5F4-8505ED9F8C82}" type="presParOf" srcId="{D8AAABA7-D8DB-4094-AE71-DBA455FE73EF}" destId="{B3FAD6CD-1EAA-43F6-88DA-053C6ABADB2D}" srcOrd="7" destOrd="0" presId="urn:microsoft.com/office/officeart/2005/8/layout/process5"/>
    <dgm:cxn modelId="{7893C606-CAAE-4713-A857-27BBDD22C344}" type="presParOf" srcId="{B3FAD6CD-1EAA-43F6-88DA-053C6ABADB2D}" destId="{4B0E9253-654B-4018-A34C-C9C33525B9BA}" srcOrd="0" destOrd="0" presId="urn:microsoft.com/office/officeart/2005/8/layout/process5"/>
    <dgm:cxn modelId="{D70F72EC-6CA7-4213-B0D4-7647B00BA75E}" type="presParOf" srcId="{D8AAABA7-D8DB-4094-AE71-DBA455FE73EF}" destId="{3B589299-FC70-4457-B6CE-27FACB6C7C48}" srcOrd="8" destOrd="0" presId="urn:microsoft.com/office/officeart/2005/8/layout/process5"/>
    <dgm:cxn modelId="{95D49242-9FBC-42B0-990C-7130D3819A9F}" type="presParOf" srcId="{D8AAABA7-D8DB-4094-AE71-DBA455FE73EF}" destId="{6922D359-1621-4C6A-9013-4D05AFF96AFA}" srcOrd="9" destOrd="0" presId="urn:microsoft.com/office/officeart/2005/8/layout/process5"/>
    <dgm:cxn modelId="{8B99DD88-14CB-41E9-BA22-02C1DF1B5083}" type="presParOf" srcId="{6922D359-1621-4C6A-9013-4D05AFF96AFA}" destId="{A44662D5-DAC8-44D7-BFB8-84B2B7DBBA4B}" srcOrd="0" destOrd="0" presId="urn:microsoft.com/office/officeart/2005/8/layout/process5"/>
    <dgm:cxn modelId="{50A2440E-ABE5-4765-9D15-414F4C5648BD}" type="presParOf" srcId="{D8AAABA7-D8DB-4094-AE71-DBA455FE73EF}" destId="{949D30EC-49C3-431B-BD5B-61F8A9CE825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F2B19-B978-4640-B424-6FBCC039D25C}">
      <dsp:nvSpPr>
        <dsp:cNvPr id="0" name=""/>
        <dsp:cNvSpPr/>
      </dsp:nvSpPr>
      <dsp:spPr>
        <a:xfrm>
          <a:off x="317251" y="978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Create GitHub repo</a:t>
          </a:r>
        </a:p>
      </dsp:txBody>
      <dsp:txXfrm>
        <a:off x="344185" y="27912"/>
        <a:ext cx="1478776" cy="865718"/>
      </dsp:txXfrm>
    </dsp:sp>
    <dsp:sp modelId="{EFF5349F-0F9D-48A0-A174-6C950585616A}">
      <dsp:nvSpPr>
        <dsp:cNvPr id="0" name=""/>
        <dsp:cNvSpPr/>
      </dsp:nvSpPr>
      <dsp:spPr>
        <a:xfrm>
          <a:off x="1984768" y="270723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1984768" y="346742"/>
        <a:ext cx="227444" cy="228057"/>
      </dsp:txXfrm>
    </dsp:sp>
    <dsp:sp modelId="{D10678FA-3E4B-4525-BA51-6C913570A88B}">
      <dsp:nvSpPr>
        <dsp:cNvPr id="0" name=""/>
        <dsp:cNvSpPr/>
      </dsp:nvSpPr>
      <dsp:spPr>
        <a:xfrm>
          <a:off x="2462953" y="978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1095582"/>
            <a:satOff val="11169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Implement the game</a:t>
          </a:r>
        </a:p>
      </dsp:txBody>
      <dsp:txXfrm>
        <a:off x="2489887" y="27912"/>
        <a:ext cx="1478776" cy="865718"/>
      </dsp:txXfrm>
    </dsp:sp>
    <dsp:sp modelId="{5DDDF815-B343-46BE-B007-86F9441EEAA7}">
      <dsp:nvSpPr>
        <dsp:cNvPr id="0" name=""/>
        <dsp:cNvSpPr/>
      </dsp:nvSpPr>
      <dsp:spPr>
        <a:xfrm>
          <a:off x="4130470" y="270723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69477"/>
            <a:satOff val="13961"/>
            <a:lumOff val="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4130470" y="346742"/>
        <a:ext cx="227444" cy="228057"/>
      </dsp:txXfrm>
    </dsp:sp>
    <dsp:sp modelId="{89BCC793-24BD-43D3-884C-A421F5B9B09C}">
      <dsp:nvSpPr>
        <dsp:cNvPr id="0" name=""/>
        <dsp:cNvSpPr/>
      </dsp:nvSpPr>
      <dsp:spPr>
        <a:xfrm>
          <a:off x="4608655" y="978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2191163"/>
            <a:satOff val="22337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Test the game</a:t>
          </a:r>
        </a:p>
      </dsp:txBody>
      <dsp:txXfrm>
        <a:off x="4635589" y="27912"/>
        <a:ext cx="1478776" cy="865718"/>
      </dsp:txXfrm>
    </dsp:sp>
    <dsp:sp modelId="{2DE44EB3-5C41-4D15-B398-5AF70D3BADFA}">
      <dsp:nvSpPr>
        <dsp:cNvPr id="0" name=""/>
        <dsp:cNvSpPr/>
      </dsp:nvSpPr>
      <dsp:spPr>
        <a:xfrm rot="5400000">
          <a:off x="5212517" y="1027850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38954"/>
            <a:satOff val="27922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 rot="-5400000">
        <a:off x="5260949" y="1055437"/>
        <a:ext cx="228057" cy="227444"/>
      </dsp:txXfrm>
    </dsp:sp>
    <dsp:sp modelId="{6D280F0C-97B9-4921-8A3D-BB9704CF6EEF}">
      <dsp:nvSpPr>
        <dsp:cNvPr id="0" name=""/>
        <dsp:cNvSpPr/>
      </dsp:nvSpPr>
      <dsp:spPr>
        <a:xfrm>
          <a:off x="4608655" y="1533622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3286745"/>
            <a:satOff val="33506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Create logo</a:t>
          </a:r>
        </a:p>
      </dsp:txBody>
      <dsp:txXfrm>
        <a:off x="4635589" y="1560556"/>
        <a:ext cx="1478776" cy="865718"/>
      </dsp:txXfrm>
    </dsp:sp>
    <dsp:sp modelId="{B3FAD6CD-1EAA-43F6-88DA-053C6ABADB2D}">
      <dsp:nvSpPr>
        <dsp:cNvPr id="0" name=""/>
        <dsp:cNvSpPr/>
      </dsp:nvSpPr>
      <dsp:spPr>
        <a:xfrm rot="10800000">
          <a:off x="4148862" y="1803368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108431"/>
            <a:satOff val="41882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 rot="10800000">
        <a:off x="4246338" y="1879387"/>
        <a:ext cx="227444" cy="228057"/>
      </dsp:txXfrm>
    </dsp:sp>
    <dsp:sp modelId="{3B589299-FC70-4457-B6CE-27FACB6C7C48}">
      <dsp:nvSpPr>
        <dsp:cNvPr id="0" name=""/>
        <dsp:cNvSpPr/>
      </dsp:nvSpPr>
      <dsp:spPr>
        <a:xfrm>
          <a:off x="2462953" y="1533622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4382326"/>
            <a:satOff val="44674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Presentation and Documentation</a:t>
          </a:r>
        </a:p>
      </dsp:txBody>
      <dsp:txXfrm>
        <a:off x="2489887" y="1560556"/>
        <a:ext cx="1478776" cy="865718"/>
      </dsp:txXfrm>
    </dsp:sp>
    <dsp:sp modelId="{6922D359-1621-4C6A-9013-4D05AFF96AFA}">
      <dsp:nvSpPr>
        <dsp:cNvPr id="0" name=""/>
        <dsp:cNvSpPr/>
      </dsp:nvSpPr>
      <dsp:spPr>
        <a:xfrm rot="10800000">
          <a:off x="2003159" y="1803368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477908"/>
            <a:satOff val="55843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 rot="10800000">
        <a:off x="2100635" y="1879387"/>
        <a:ext cx="227444" cy="228057"/>
      </dsp:txXfrm>
    </dsp:sp>
    <dsp:sp modelId="{949D30EC-49C3-431B-BD5B-61F8A9CE8251}">
      <dsp:nvSpPr>
        <dsp:cNvPr id="0" name=""/>
        <dsp:cNvSpPr/>
      </dsp:nvSpPr>
      <dsp:spPr>
        <a:xfrm>
          <a:off x="317251" y="1533622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5477908"/>
            <a:satOff val="55843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Get ready to present</a:t>
          </a:r>
        </a:p>
      </dsp:txBody>
      <dsp:txXfrm>
        <a:off x="344185" y="1560556"/>
        <a:ext cx="1478776" cy="86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8ca389419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8ca389419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8e6a264e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8e6a264e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8e78048db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8e78048db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1"/>
          </p:nvPr>
        </p:nvSpPr>
        <p:spPr>
          <a:xfrm>
            <a:off x="713225" y="1798950"/>
            <a:ext cx="38040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2"/>
          </p:nvPr>
        </p:nvSpPr>
        <p:spPr>
          <a:xfrm>
            <a:off x="713225" y="14626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subTitle" idx="3"/>
          </p:nvPr>
        </p:nvSpPr>
        <p:spPr>
          <a:xfrm>
            <a:off x="4626725" y="3138750"/>
            <a:ext cx="38040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4"/>
          </p:nvPr>
        </p:nvSpPr>
        <p:spPr>
          <a:xfrm>
            <a:off x="4626700" y="28003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5"/>
          </p:nvPr>
        </p:nvSpPr>
        <p:spPr>
          <a:xfrm>
            <a:off x="4626725" y="1798475"/>
            <a:ext cx="38040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8888952" y="1307048"/>
            <a:ext cx="141152" cy="230209"/>
            <a:chOff x="191876" y="116083"/>
            <a:chExt cx="213576" cy="348326"/>
          </a:xfrm>
        </p:grpSpPr>
        <p:sp>
          <p:nvSpPr>
            <p:cNvPr id="235" name="Google Shape;235;p5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5"/>
          <p:cNvSpPr/>
          <p:nvPr/>
        </p:nvSpPr>
        <p:spPr>
          <a:xfrm>
            <a:off x="8888949" y="1659902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5"/>
          <p:cNvGrpSpPr/>
          <p:nvPr/>
        </p:nvGrpSpPr>
        <p:grpSpPr>
          <a:xfrm rot="5400000">
            <a:off x="33887" y="1475548"/>
            <a:ext cx="345155" cy="141156"/>
            <a:chOff x="7147831" y="4828240"/>
            <a:chExt cx="345155" cy="141156"/>
          </a:xfrm>
        </p:grpSpPr>
        <p:sp>
          <p:nvSpPr>
            <p:cNvPr id="243" name="Google Shape;243;p5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"/>
          <p:cNvSpPr/>
          <p:nvPr/>
        </p:nvSpPr>
        <p:spPr>
          <a:xfrm>
            <a:off x="164813" y="1943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350442" y="1966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5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45" name="Google Shape;445;p1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2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2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2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2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"/>
          <p:cNvSpPr txBox="1">
            <a:spLocks noGrp="1"/>
          </p:cNvSpPr>
          <p:nvPr>
            <p:ph type="subTitle" idx="1"/>
          </p:nvPr>
        </p:nvSpPr>
        <p:spPr>
          <a:xfrm>
            <a:off x="3834787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2"/>
          <p:cNvSpPr txBox="1">
            <a:spLocks noGrp="1"/>
          </p:cNvSpPr>
          <p:nvPr>
            <p:ph type="subTitle" idx="2"/>
          </p:nvPr>
        </p:nvSpPr>
        <p:spPr>
          <a:xfrm>
            <a:off x="3834787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1" name="Google Shape;461;p12"/>
          <p:cNvSpPr txBox="1">
            <a:spLocks noGrp="1"/>
          </p:cNvSpPr>
          <p:nvPr>
            <p:ph type="subTitle" idx="3"/>
          </p:nvPr>
        </p:nvSpPr>
        <p:spPr>
          <a:xfrm>
            <a:off x="1405288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2"/>
          <p:cNvSpPr txBox="1">
            <a:spLocks noGrp="1"/>
          </p:cNvSpPr>
          <p:nvPr>
            <p:ph type="subTitle" idx="4"/>
          </p:nvPr>
        </p:nvSpPr>
        <p:spPr>
          <a:xfrm>
            <a:off x="1405288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3" name="Google Shape;463;p12"/>
          <p:cNvSpPr txBox="1">
            <a:spLocks noGrp="1"/>
          </p:cNvSpPr>
          <p:nvPr>
            <p:ph type="subTitle" idx="5"/>
          </p:nvPr>
        </p:nvSpPr>
        <p:spPr>
          <a:xfrm>
            <a:off x="3834787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2"/>
          <p:cNvSpPr txBox="1">
            <a:spLocks noGrp="1"/>
          </p:cNvSpPr>
          <p:nvPr>
            <p:ph type="subTitle" idx="6"/>
          </p:nvPr>
        </p:nvSpPr>
        <p:spPr>
          <a:xfrm>
            <a:off x="3834787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5" name="Google Shape;465;p12"/>
          <p:cNvSpPr txBox="1">
            <a:spLocks noGrp="1"/>
          </p:cNvSpPr>
          <p:nvPr>
            <p:ph type="subTitle" idx="7"/>
          </p:nvPr>
        </p:nvSpPr>
        <p:spPr>
          <a:xfrm>
            <a:off x="1405288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subTitle" idx="8"/>
          </p:nvPr>
        </p:nvSpPr>
        <p:spPr>
          <a:xfrm>
            <a:off x="1405288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7" name="Google Shape;467;p12"/>
          <p:cNvSpPr txBox="1">
            <a:spLocks noGrp="1"/>
          </p:cNvSpPr>
          <p:nvPr>
            <p:ph type="subTitle" idx="9"/>
          </p:nvPr>
        </p:nvSpPr>
        <p:spPr>
          <a:xfrm>
            <a:off x="6320012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subTitle" idx="13"/>
          </p:nvPr>
        </p:nvSpPr>
        <p:spPr>
          <a:xfrm>
            <a:off x="6320012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9" name="Google Shape;469;p12"/>
          <p:cNvSpPr txBox="1">
            <a:spLocks noGrp="1"/>
          </p:cNvSpPr>
          <p:nvPr>
            <p:ph type="subTitle" idx="14"/>
          </p:nvPr>
        </p:nvSpPr>
        <p:spPr>
          <a:xfrm>
            <a:off x="6320012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2"/>
          <p:cNvSpPr txBox="1">
            <a:spLocks noGrp="1"/>
          </p:cNvSpPr>
          <p:nvPr>
            <p:ph type="subTitle" idx="15"/>
          </p:nvPr>
        </p:nvSpPr>
        <p:spPr>
          <a:xfrm>
            <a:off x="6320012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71" name="Google Shape;471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4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14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03" name="Google Shape;503;p1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06" name="Google Shape;506;p1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13" name="Google Shape;513;p1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3"/>
          <p:cNvSpPr/>
          <p:nvPr/>
        </p:nvSpPr>
        <p:spPr>
          <a:xfrm>
            <a:off x="6185751" y="1534682"/>
            <a:ext cx="2127674" cy="2127703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3"/>
          <p:cNvSpPr/>
          <p:nvPr/>
        </p:nvSpPr>
        <p:spPr>
          <a:xfrm>
            <a:off x="6302411" y="1651369"/>
            <a:ext cx="1894362" cy="1894333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3"/>
          <p:cNvSpPr/>
          <p:nvPr/>
        </p:nvSpPr>
        <p:spPr>
          <a:xfrm>
            <a:off x="8196806" y="1232451"/>
            <a:ext cx="135686" cy="135714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3"/>
          <p:cNvSpPr/>
          <p:nvPr/>
        </p:nvSpPr>
        <p:spPr>
          <a:xfrm>
            <a:off x="6708770" y="3728869"/>
            <a:ext cx="182178" cy="18217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3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807" name="Google Shape;807;p2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3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810" name="Google Shape;810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3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817" name="Google Shape;817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3"/>
          <p:cNvSpPr/>
          <p:nvPr/>
        </p:nvSpPr>
        <p:spPr>
          <a:xfrm>
            <a:off x="6738204" y="1232450"/>
            <a:ext cx="129523" cy="13573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3"/>
          <p:cNvSpPr/>
          <p:nvPr/>
        </p:nvSpPr>
        <p:spPr>
          <a:xfrm>
            <a:off x="897810" y="37765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3"/>
          <p:cNvSpPr/>
          <p:nvPr/>
        </p:nvSpPr>
        <p:spPr>
          <a:xfrm>
            <a:off x="1408289" y="37788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3"/>
          <p:cNvSpPr/>
          <p:nvPr/>
        </p:nvSpPr>
        <p:spPr>
          <a:xfrm flipH="1">
            <a:off x="1542343" y="31558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23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827" name="Google Shape;827;p2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3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830" name="Google Shape;830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3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836" name="Google Shape;836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23"/>
          <p:cNvSpPr/>
          <p:nvPr/>
        </p:nvSpPr>
        <p:spPr>
          <a:xfrm>
            <a:off x="2540301" y="201945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3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847" name="Google Shape;847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3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854" name="Google Shape;854;p2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23"/>
          <p:cNvSpPr/>
          <p:nvPr/>
        </p:nvSpPr>
        <p:spPr>
          <a:xfrm flipH="1">
            <a:off x="968939" y="135452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3"/>
          <p:cNvSpPr/>
          <p:nvPr/>
        </p:nvSpPr>
        <p:spPr>
          <a:xfrm flipH="1">
            <a:off x="460574" y="199315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3" name="Google Shape;873;p23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23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23"/>
          <p:cNvSpPr txBox="1">
            <a:spLocks noGrp="1"/>
          </p:cNvSpPr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6" name="Google Shape;876;p23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877" name="Google Shape;877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3"/>
          <p:cNvSpPr/>
          <p:nvPr/>
        </p:nvSpPr>
        <p:spPr>
          <a:xfrm rot="-5400000">
            <a:off x="2770171" y="15613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3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3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3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9" r:id="rId6"/>
    <p:sldLayoutId id="214748367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>
            <a:spLocks noGrp="1"/>
          </p:cNvSpPr>
          <p:nvPr>
            <p:ph type="ctrTitle"/>
          </p:nvPr>
        </p:nvSpPr>
        <p:spPr>
          <a:xfrm>
            <a:off x="2939418" y="2091337"/>
            <a:ext cx="3265163" cy="96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Indigo</a:t>
            </a:r>
            <a:endParaRPr dirty="0"/>
          </a:p>
        </p:txBody>
      </p:sp>
      <p:sp>
        <p:nvSpPr>
          <p:cNvPr id="1224" name="Google Shape;1224;p38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 Game Project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0" name="Google Shape;1550;p53"/>
          <p:cNvCxnSpPr/>
          <p:nvPr/>
        </p:nvCxnSpPr>
        <p:spPr>
          <a:xfrm rot="-5400000" flipH="1">
            <a:off x="579437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6" name="Google Shape;1496;p53"/>
          <p:cNvCxnSpPr>
            <a:stCxn id="1497" idx="2"/>
            <a:endCxn id="1498" idx="2"/>
          </p:cNvCxnSpPr>
          <p:nvPr/>
        </p:nvCxnSpPr>
        <p:spPr>
          <a:xfrm rot="5400000">
            <a:off x="4573290" y="1089476"/>
            <a:ext cx="600" cy="5952900"/>
          </a:xfrm>
          <a:prstGeom prst="bentConnector3">
            <a:avLst>
              <a:gd name="adj1" fmla="val 8322060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9" name="Google Shape;1499;p53"/>
          <p:cNvSpPr/>
          <p:nvPr/>
        </p:nvSpPr>
        <p:spPr>
          <a:xfrm rot="5400000" flipH="1">
            <a:off x="4467306" y="4484926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8" name="Google Shape;1508;p53"/>
          <p:cNvCxnSpPr>
            <a:stCxn id="1498" idx="0"/>
          </p:cNvCxnSpPr>
          <p:nvPr/>
        </p:nvCxnSpPr>
        <p:spPr>
          <a:xfrm rot="-5400000" flipH="1">
            <a:off x="1790840" y="1852252"/>
            <a:ext cx="726900" cy="1114200"/>
          </a:xfrm>
          <a:prstGeom prst="bentConnector4">
            <a:avLst>
              <a:gd name="adj1" fmla="val -32759"/>
              <a:gd name="adj2" fmla="val 895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9" name="Google Shape;1509;p53"/>
          <p:cNvSpPr/>
          <p:nvPr/>
        </p:nvSpPr>
        <p:spPr>
          <a:xfrm>
            <a:off x="4683456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3"/>
          <p:cNvSpPr/>
          <p:nvPr/>
        </p:nvSpPr>
        <p:spPr>
          <a:xfrm>
            <a:off x="666774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3"/>
          <p:cNvSpPr/>
          <p:nvPr/>
        </p:nvSpPr>
        <p:spPr>
          <a:xfrm>
            <a:off x="2699173" y="2045902"/>
            <a:ext cx="1764600" cy="20197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3"/>
          <p:cNvSpPr/>
          <p:nvPr/>
        </p:nvSpPr>
        <p:spPr>
          <a:xfrm>
            <a:off x="71489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3"/>
          <p:cNvSpPr/>
          <p:nvPr/>
        </p:nvSpPr>
        <p:spPr>
          <a:xfrm rot="-5400000">
            <a:off x="5934518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3"/>
          <p:cNvSpPr/>
          <p:nvPr/>
        </p:nvSpPr>
        <p:spPr>
          <a:xfrm rot="-5400000">
            <a:off x="3962819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3"/>
          <p:cNvSpPr/>
          <p:nvPr/>
        </p:nvSpPr>
        <p:spPr>
          <a:xfrm rot="-5400000">
            <a:off x="1991127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1544" name="Google Shape;1544;p53"/>
          <p:cNvSpPr txBox="1"/>
          <p:nvPr/>
        </p:nvSpPr>
        <p:spPr>
          <a:xfrm>
            <a:off x="4603755" y="3719579"/>
            <a:ext cx="1950495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Back End Developer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6" name="Google Shape;1546;p53"/>
          <p:cNvSpPr txBox="1"/>
          <p:nvPr/>
        </p:nvSpPr>
        <p:spPr>
          <a:xfrm>
            <a:off x="6799810" y="3696826"/>
            <a:ext cx="1494000" cy="3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QA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7" name="Google Shape;1547;p53"/>
          <p:cNvSpPr txBox="1"/>
          <p:nvPr/>
        </p:nvSpPr>
        <p:spPr>
          <a:xfrm>
            <a:off x="810195" y="3683130"/>
            <a:ext cx="1494000" cy="39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Scrum Trainer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8" name="Google Shape;1548;p53"/>
          <p:cNvSpPr txBox="1"/>
          <p:nvPr/>
        </p:nvSpPr>
        <p:spPr>
          <a:xfrm>
            <a:off x="2646489" y="3686166"/>
            <a:ext cx="1886904" cy="3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Back End Developer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1549" name="Google Shape;1549;p53"/>
          <p:cNvCxnSpPr>
            <a:cxnSpLocks/>
          </p:cNvCxnSpPr>
          <p:nvPr/>
        </p:nvCxnSpPr>
        <p:spPr>
          <a:xfrm rot="-5400000" flipH="1">
            <a:off x="380382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1" name="Google Shape;1551;p53"/>
          <p:cNvSpPr/>
          <p:nvPr/>
        </p:nvSpPr>
        <p:spPr>
          <a:xfrm rot="10800000" flipH="1">
            <a:off x="705265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3"/>
          <p:cNvSpPr/>
          <p:nvPr/>
        </p:nvSpPr>
        <p:spPr>
          <a:xfrm rot="10800000" flipH="1">
            <a:off x="268877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53"/>
          <p:cNvSpPr/>
          <p:nvPr/>
        </p:nvSpPr>
        <p:spPr>
          <a:xfrm rot="10800000" flipH="1">
            <a:off x="4672302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3"/>
          <p:cNvSpPr/>
          <p:nvPr/>
        </p:nvSpPr>
        <p:spPr>
          <a:xfrm rot="10800000" flipH="1">
            <a:off x="665582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47;p53">
            <a:extLst>
              <a:ext uri="{FF2B5EF4-FFF2-40B4-BE49-F238E27FC236}">
                <a16:creationId xmlns:a16="http://schemas.microsoft.com/office/drawing/2014/main" id="{61E488F4-7120-BBDB-29E0-39D54092BA7F}"/>
              </a:ext>
            </a:extLst>
          </p:cNvPr>
          <p:cNvSpPr txBox="1"/>
          <p:nvPr/>
        </p:nvSpPr>
        <p:spPr>
          <a:xfrm>
            <a:off x="699780" y="3992980"/>
            <a:ext cx="1782907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Pamela Dimitrakova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2" name="Google Shape;1547;p53">
            <a:extLst>
              <a:ext uri="{FF2B5EF4-FFF2-40B4-BE49-F238E27FC236}">
                <a16:creationId xmlns:a16="http://schemas.microsoft.com/office/drawing/2014/main" id="{DD560F2D-35D9-643D-F51B-37B8C1992E72}"/>
              </a:ext>
            </a:extLst>
          </p:cNvPr>
          <p:cNvSpPr txBox="1"/>
          <p:nvPr/>
        </p:nvSpPr>
        <p:spPr>
          <a:xfrm>
            <a:off x="2987836" y="4004037"/>
            <a:ext cx="1211707" cy="33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Mihail Petrov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3" name="Google Shape;1547;p53">
            <a:extLst>
              <a:ext uri="{FF2B5EF4-FFF2-40B4-BE49-F238E27FC236}">
                <a16:creationId xmlns:a16="http://schemas.microsoft.com/office/drawing/2014/main" id="{5F48EB3C-F8B6-5E5F-A986-6F8A0CAF95BA}"/>
              </a:ext>
            </a:extLst>
          </p:cNvPr>
          <p:cNvSpPr txBox="1"/>
          <p:nvPr/>
        </p:nvSpPr>
        <p:spPr>
          <a:xfrm>
            <a:off x="4847610" y="4004037"/>
            <a:ext cx="1494000" cy="34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Maksim Vasilev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4" name="Google Shape;1547;p53">
            <a:extLst>
              <a:ext uri="{FF2B5EF4-FFF2-40B4-BE49-F238E27FC236}">
                <a16:creationId xmlns:a16="http://schemas.microsoft.com/office/drawing/2014/main" id="{A3EAC968-1E42-8C51-637E-4FF6D7A96642}"/>
              </a:ext>
            </a:extLst>
          </p:cNvPr>
          <p:cNvSpPr txBox="1"/>
          <p:nvPr/>
        </p:nvSpPr>
        <p:spPr>
          <a:xfrm>
            <a:off x="6839805" y="4004037"/>
            <a:ext cx="1494000" cy="37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Hristiyan Petrov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C93E867-D94B-5952-4800-71D718C1C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20683E-5C6A-C4E0-5908-3D882EC8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10" y="2259073"/>
            <a:ext cx="1114200" cy="1431654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658508-49E3-8B7C-7616-44EEC5E8B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6" b="12736"/>
          <a:stretch/>
        </p:blipFill>
        <p:spPr bwMode="auto">
          <a:xfrm>
            <a:off x="5002020" y="2246068"/>
            <a:ext cx="1114200" cy="1429466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FAC8267-9FCD-2791-A777-21CEC757D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9" t="11326" r="9314" b="6208"/>
          <a:stretch/>
        </p:blipFill>
        <p:spPr bwMode="auto">
          <a:xfrm>
            <a:off x="1027447" y="2264461"/>
            <a:ext cx="1102985" cy="142626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4503CF-5271-90E5-4BD8-7DA40E69F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r="8309"/>
          <a:stretch/>
        </p:blipFill>
        <p:spPr bwMode="auto">
          <a:xfrm>
            <a:off x="3023130" y="2264707"/>
            <a:ext cx="1114200" cy="142602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9"/>
          <p:cNvSpPr txBox="1">
            <a:spLocks noGrp="1"/>
          </p:cNvSpPr>
          <p:nvPr>
            <p:ph type="body" idx="1"/>
          </p:nvPr>
        </p:nvSpPr>
        <p:spPr>
          <a:xfrm>
            <a:off x="595312" y="2028825"/>
            <a:ext cx="3405189" cy="200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Our project is a recreation of the card game bOOleO, where you need to use </a:t>
            </a:r>
            <a:r>
              <a:rPr lang="en-US" sz="2000" dirty="0" err="1"/>
              <a:t>boolean</a:t>
            </a:r>
            <a:r>
              <a:rPr lang="en-US" sz="2000" dirty="0"/>
              <a:t> logic to create a pyramid faster than your opponent. 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pic>
        <p:nvPicPr>
          <p:cNvPr id="3078" name="Picture 6" descr="bOOleO Card Game - 24h delivery | getDigital">
            <a:extLst>
              <a:ext uri="{FF2B5EF4-FFF2-40B4-BE49-F238E27FC236}">
                <a16:creationId xmlns:a16="http://schemas.microsoft.com/office/drawing/2014/main" id="{DF2B4AFB-A077-B568-D389-E2585D4D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38" y="2028824"/>
            <a:ext cx="2073095" cy="2002632"/>
          </a:xfrm>
          <a:prstGeom prst="rect">
            <a:avLst/>
          </a:prstGeom>
          <a:noFill/>
          <a:ln>
            <a:solidFill>
              <a:srgbClr val="D80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OOleO Card Game - 24h delivery | getDigital">
            <a:extLst>
              <a:ext uri="{FF2B5EF4-FFF2-40B4-BE49-F238E27FC236}">
                <a16:creationId xmlns:a16="http://schemas.microsoft.com/office/drawing/2014/main" id="{9A4D4D3D-7A1F-61C5-616B-0273B9D5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66" y="2028824"/>
            <a:ext cx="2002632" cy="2002632"/>
          </a:xfrm>
          <a:prstGeom prst="rect">
            <a:avLst/>
          </a:prstGeom>
          <a:noFill/>
          <a:ln>
            <a:solidFill>
              <a:srgbClr val="D80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7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grpSp>
        <p:nvGrpSpPr>
          <p:cNvPr id="2102" name="Google Shape;2102;p70"/>
          <p:cNvGrpSpPr/>
          <p:nvPr/>
        </p:nvGrpSpPr>
        <p:grpSpPr>
          <a:xfrm>
            <a:off x="8126410" y="4030856"/>
            <a:ext cx="2020817" cy="2020496"/>
            <a:chOff x="-1030923" y="293340"/>
            <a:chExt cx="1871127" cy="1870656"/>
          </a:xfrm>
        </p:grpSpPr>
        <p:sp>
          <p:nvSpPr>
            <p:cNvPr id="2103" name="Google Shape;2103;p70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0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0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0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0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0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0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0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0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0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0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0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0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0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0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0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0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70"/>
          <p:cNvSpPr/>
          <p:nvPr/>
        </p:nvSpPr>
        <p:spPr>
          <a:xfrm>
            <a:off x="8782400" y="4686702"/>
            <a:ext cx="708900" cy="70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9C8E2FB-0724-D6E2-4414-A17BB0765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0621"/>
              </p:ext>
            </p:extLst>
          </p:nvPr>
        </p:nvGraphicFramePr>
        <p:xfrm>
          <a:off x="1394812" y="1816048"/>
          <a:ext cx="6458551" cy="245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7"/>
          <p:cNvSpPr txBox="1">
            <a:spLocks noGrp="1"/>
          </p:cNvSpPr>
          <p:nvPr>
            <p:ph type="title"/>
          </p:nvPr>
        </p:nvSpPr>
        <p:spPr>
          <a:xfrm>
            <a:off x="713250" y="526628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9C0736-9A65-189B-9EEB-B97FCD89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22" y="1802100"/>
            <a:ext cx="1059607" cy="1059607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BC863A0-F769-2199-73EA-BFD4D08E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39" y="3115536"/>
            <a:ext cx="1158397" cy="11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0F2FF094-7A0D-2225-0A3C-D719FB34F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3101" y="3117043"/>
            <a:ext cx="1123404" cy="1123404"/>
          </a:xfrm>
          <a:prstGeom prst="rect">
            <a:avLst/>
          </a:prstGeom>
        </p:spPr>
      </p:pic>
      <p:pic>
        <p:nvPicPr>
          <p:cNvPr id="2082" name="Picture 34" descr="Git – CloudBerry">
            <a:extLst>
              <a:ext uri="{FF2B5EF4-FFF2-40B4-BE49-F238E27FC236}">
                <a16:creationId xmlns:a16="http://schemas.microsoft.com/office/drawing/2014/main" id="{E7E99637-7B06-4DFD-0A56-586B56074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89" y="3128408"/>
            <a:ext cx="1123404" cy="11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Microsoft Excel - Wikipedia">
            <a:extLst>
              <a:ext uri="{FF2B5EF4-FFF2-40B4-BE49-F238E27FC236}">
                <a16:creationId xmlns:a16="http://schemas.microsoft.com/office/drawing/2014/main" id="{613F2F9A-AE39-21B4-EEBB-6BACFCBB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91" y="1802100"/>
            <a:ext cx="993046" cy="9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Microsoft Teams – Microsoft Technologies Tips and Tricks">
            <a:extLst>
              <a:ext uri="{FF2B5EF4-FFF2-40B4-BE49-F238E27FC236}">
                <a16:creationId xmlns:a16="http://schemas.microsoft.com/office/drawing/2014/main" id="{B63CF8B6-0A84-2570-C1F9-9A821D64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61" y="1734502"/>
            <a:ext cx="98326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58706-BA01-80B5-0DCF-1141B6B27803}"/>
              </a:ext>
            </a:extLst>
          </p:cNvPr>
          <p:cNvGrpSpPr/>
          <p:nvPr/>
        </p:nvGrpSpPr>
        <p:grpSpPr>
          <a:xfrm>
            <a:off x="1171628" y="1824684"/>
            <a:ext cx="1208297" cy="1059608"/>
            <a:chOff x="4978292" y="2532794"/>
            <a:chExt cx="2280184" cy="20729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1606CA-589E-8224-84A6-12CD2F75075B}"/>
                </a:ext>
              </a:extLst>
            </p:cNvPr>
            <p:cNvSpPr/>
            <p:nvPr/>
          </p:nvSpPr>
          <p:spPr>
            <a:xfrm>
              <a:off x="4981434" y="2532794"/>
              <a:ext cx="2277042" cy="2071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2" name="Picture 44">
              <a:extLst>
                <a:ext uri="{FF2B5EF4-FFF2-40B4-BE49-F238E27FC236}">
                  <a16:creationId xmlns:a16="http://schemas.microsoft.com/office/drawing/2014/main" id="{66BCF033-F4DF-5ED9-5DA9-8F837CB7F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2" r="18410"/>
            <a:stretch/>
          </p:blipFill>
          <p:spPr bwMode="auto">
            <a:xfrm>
              <a:off x="4978292" y="2534576"/>
              <a:ext cx="2280184" cy="207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6" name="Picture 48" descr="Figma's new icon | Figma, Branding design, Retail logo">
            <a:extLst>
              <a:ext uri="{FF2B5EF4-FFF2-40B4-BE49-F238E27FC236}">
                <a16:creationId xmlns:a16="http://schemas.microsoft.com/office/drawing/2014/main" id="{B550CB74-B391-C018-9EDE-FFD363A0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7" y="1734502"/>
            <a:ext cx="1239973" cy="12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Word: Edit Documents – Приложения в Google Play">
            <a:extLst>
              <a:ext uri="{FF2B5EF4-FFF2-40B4-BE49-F238E27FC236}">
                <a16:creationId xmlns:a16="http://schemas.microsoft.com/office/drawing/2014/main" id="{842C4795-B5D2-9EB0-1554-0E55BC63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7773" y1="42578" x2="41016" y2="43359"/>
                        <a14:foregroundMark x1="39844" y1="41797" x2="31836" y2="47266"/>
                        <a14:foregroundMark x1="31836" y1="47266" x2="36328" y2="60742"/>
                        <a14:foregroundMark x1="40234" y1="49414" x2="40234" y2="49414"/>
                        <a14:foregroundMark x1="40234" y1="48828" x2="16992" y2="40820"/>
                        <a14:foregroundMark x1="18359" y1="43945" x2="19922" y2="47266"/>
                        <a14:foregroundMark x1="20703" y1="53906" x2="25391" y2="53906"/>
                        <a14:foregroundMark x1="24609" y1="56055" x2="22852" y2="56055"/>
                        <a14:foregroundMark x1="26758" y1="50195" x2="26758" y2="50195"/>
                        <a14:foregroundMark x1="26758" y1="50195" x2="26758" y2="50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64" y="2974475"/>
            <a:ext cx="1482947" cy="148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1"/>
          <p:cNvSpPr txBox="1">
            <a:spLocks noGrp="1"/>
          </p:cNvSpPr>
          <p:nvPr>
            <p:ph type="title"/>
          </p:nvPr>
        </p:nvSpPr>
        <p:spPr>
          <a:xfrm>
            <a:off x="2719388" y="1851388"/>
            <a:ext cx="5242962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move on to the game!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Condensed Light</vt:lpstr>
      <vt:lpstr>Darker Grotesque Medium</vt:lpstr>
      <vt:lpstr>Arial</vt:lpstr>
      <vt:lpstr>Libre Franklin ExtraBold</vt:lpstr>
      <vt:lpstr>Darker Grotesque</vt:lpstr>
      <vt:lpstr>Libre Franklin</vt:lpstr>
      <vt:lpstr>Trivia Night by Slidesgo</vt:lpstr>
      <vt:lpstr>Indigo</vt:lpstr>
      <vt:lpstr>Our Team</vt:lpstr>
      <vt:lpstr>Idea</vt:lpstr>
      <vt:lpstr>Realization</vt:lpstr>
      <vt:lpstr>Technologies Used</vt:lpstr>
      <vt:lpstr>Let’s move on to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Indigo</dc:title>
  <dc:creator>Hristiyan Petrov</dc:creator>
  <cp:lastModifiedBy>Памела Петрова Димитракова</cp:lastModifiedBy>
  <cp:revision>3</cp:revision>
  <dcterms:modified xsi:type="dcterms:W3CDTF">2022-05-16T18:55:08Z</dcterms:modified>
</cp:coreProperties>
</file>