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7ADC7-A221-46C4-BFAF-25F29D1540C5}" v="582" dt="2023-06-05T18:19:3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7FF68DCE-265A-D957-5D46-BF874B6F5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>
                <a:solidFill>
                  <a:srgbClr val="FFFFFF"/>
                </a:solidFill>
                <a:cs typeface="Calibri Light"/>
              </a:rPr>
              <a:t>Hedgehogs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"/>
              </a:rPr>
              <a:t>School project-Website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Background Free Stock Photo - Public Domain Pictures">
            <a:extLst>
              <a:ext uri="{FF2B5EF4-FFF2-40B4-BE49-F238E27FC236}">
                <a16:creationId xmlns:a16="http://schemas.microsoft.com/office/drawing/2014/main" id="{E814E2E2-65E3-6F52-82D8-0AAEAFC75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F5E5-FD24-72B7-CCCB-EB4C6AD3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-200617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OUR TEAM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8348BEC-CA17-E43F-FBA9-78C7FF59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06880"/>
            <a:ext cx="1828800" cy="1828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595091-DDEB-BA4A-8048-BF1D3500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60" y="4221480"/>
            <a:ext cx="1859280" cy="185928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962452A1-D1B9-AAB9-E7F7-0D48BC98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920" y="4221480"/>
            <a:ext cx="1874520" cy="1859280"/>
          </a:xfrm>
          <a:prstGeom prst="rect">
            <a:avLst/>
          </a:prstGeom>
        </p:spPr>
      </p:pic>
      <p:pic>
        <p:nvPicPr>
          <p:cNvPr id="9" name="Picture 10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C57E007E-78FF-2DA9-828B-FE3F2F8B9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780" y="1706880"/>
            <a:ext cx="1851660" cy="1836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7E846-0C93-7828-46D6-9A823FE9EBEE}"/>
              </a:ext>
            </a:extLst>
          </p:cNvPr>
          <p:cNvSpPr txBox="1"/>
          <p:nvPr/>
        </p:nvSpPr>
        <p:spPr>
          <a:xfrm>
            <a:off x="308610" y="2065020"/>
            <a:ext cx="1885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Scrum Trainer</a:t>
            </a: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Petar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Dimitrov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EDF8B-99EB-993D-5367-706A4E97EDE9}"/>
              </a:ext>
            </a:extLst>
          </p:cNvPr>
          <p:cNvSpPr txBox="1"/>
          <p:nvPr/>
        </p:nvSpPr>
        <p:spPr>
          <a:xfrm>
            <a:off x="8923020" y="1931670"/>
            <a:ext cx="18173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Calibri"/>
              </a:rPr>
              <a:t>Designer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Stefan Dimitrov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0D1B0-D525-9497-C496-3ADAD049325B}"/>
              </a:ext>
            </a:extLst>
          </p:cNvPr>
          <p:cNvSpPr txBox="1"/>
          <p:nvPr/>
        </p:nvSpPr>
        <p:spPr>
          <a:xfrm>
            <a:off x="445769" y="4411980"/>
            <a:ext cx="16344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Front-end Developer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Viktor Kanev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34A16-9FE6-E3D1-3FF4-E5F0E6A1FF38}"/>
              </a:ext>
            </a:extLst>
          </p:cNvPr>
          <p:cNvSpPr txBox="1"/>
          <p:nvPr/>
        </p:nvSpPr>
        <p:spPr>
          <a:xfrm>
            <a:off x="8961120" y="4389119"/>
            <a:ext cx="19888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Front-end Developer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Nikolai </a:t>
            </a:r>
            <a:r>
              <a:rPr lang="en-US" err="1">
                <a:solidFill>
                  <a:schemeClr val="bg1"/>
                </a:solidFill>
                <a:cs typeface="Calibri"/>
              </a:rPr>
              <a:t>Yanakiev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20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C725661A-AEE4-35B6-F4C3-DE53BFB80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18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1DC99-4DC1-651B-30A2-BB26AFA1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181" y="683186"/>
            <a:ext cx="4808991" cy="20570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cs typeface="Calibri Light"/>
              </a:rPr>
              <a:t>Idea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8537EA-55CC-5701-7CEC-6361C470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81" y="2934805"/>
            <a:ext cx="10607811" cy="17922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600" dirty="0">
                <a:solidFill>
                  <a:srgbClr val="FFFFFF"/>
                </a:solidFill>
                <a:cs typeface="Calibri"/>
              </a:rPr>
              <a:t>We had a total of 1 month to create this website.</a:t>
            </a:r>
          </a:p>
          <a:p>
            <a:r>
              <a:rPr lang="en-US" sz="3600" dirty="0">
                <a:solidFill>
                  <a:srgbClr val="FFFFFF"/>
                </a:solidFill>
                <a:cs typeface="Calibri"/>
              </a:rPr>
              <a:t>Our idea was for information about robotics.</a:t>
            </a:r>
          </a:p>
          <a:p>
            <a:r>
              <a:rPr lang="en-US" sz="3600" dirty="0">
                <a:solidFill>
                  <a:srgbClr val="FFFFFF"/>
                </a:solidFill>
                <a:cs typeface="Calibri"/>
              </a:rPr>
              <a:t>We came up with the design very quickly and got to work.</a:t>
            </a:r>
          </a:p>
          <a:p>
            <a:endParaRPr lang="en-US" sz="3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6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9877B201-8536-6167-D7BC-3DD37582B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838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2F12A84-6EBE-620A-1346-C55EEF2A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cs typeface="Calibri Light"/>
              </a:rPr>
              <a:t>Realization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70E9D4-F9F3-E4F3-B770-6BA0E665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We </a:t>
            </a:r>
            <a:r>
              <a:rPr lang="en-US" sz="3200" err="1">
                <a:solidFill>
                  <a:srgbClr val="FFFFFF"/>
                </a:solidFill>
                <a:cs typeface="Calibri"/>
              </a:rPr>
              <a:t>realised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our project through collaborative work across different online platforms and coding environments.</a:t>
            </a:r>
          </a:p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Every 3-4 days we held meetings to discuss progress and responsibilities of the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65552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BC2B-B0D7-9AEA-4A82-CBC7B8ED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5" name="Freeform: Shape 5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: Shape 6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DC84CD63-796E-AEAD-11C9-1A33747FE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12" r="-1" b="14496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5" name="Picture 15" descr="Chart, icon, bubble chart&#10;&#10;Description automatically generated">
            <a:extLst>
              <a:ext uri="{FF2B5EF4-FFF2-40B4-BE49-F238E27FC236}">
                <a16:creationId xmlns:a16="http://schemas.microsoft.com/office/drawing/2014/main" id="{5C67E04E-D6CE-FE8B-BA0B-E139E691F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0" r="15782" b="-1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27" name="Oval 6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6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4D673EB2-8011-1063-C236-860919CBA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" b="-5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C9CED7C-DA63-6205-B6BC-D4F6361671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3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29" name="Freeform: Shape 6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9A6A9FA2-31A0-EEDD-E151-E22A5FF8D3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75" r="6080" b="3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30" name="Freeform: Shape 6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37F4A5F6-8FD7-CE9C-B97A-472BF877F1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8" r="-2" b="-2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985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Background Free Stock Photo - Public Domain Pictures">
            <a:extLst>
              <a:ext uri="{FF2B5EF4-FFF2-40B4-BE49-F238E27FC236}">
                <a16:creationId xmlns:a16="http://schemas.microsoft.com/office/drawing/2014/main" id="{E3A1127E-41F3-EC61-1F7B-1A04AD924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1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63EB2-90C9-8FAD-2EC4-CE03B1A2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cs typeface="Calibri Light"/>
              </a:rPr>
              <a:t>NOW LET'S SEE THE WEBSITE!</a:t>
            </a:r>
          </a:p>
        </p:txBody>
      </p:sp>
    </p:spTree>
    <p:extLst>
      <p:ext uri="{BB962C8B-B14F-4D97-AF65-F5344CB8AC3E}">
        <p14:creationId xmlns:p14="http://schemas.microsoft.com/office/powerpoint/2010/main" val="118189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Hedgehogs</vt:lpstr>
      <vt:lpstr>OUR TEAM</vt:lpstr>
      <vt:lpstr>Idea</vt:lpstr>
      <vt:lpstr>Realization</vt:lpstr>
      <vt:lpstr>USED TECHNOLOGIES</vt:lpstr>
      <vt:lpstr>NOW LET'S SEE THE WEBSITE!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232</cp:revision>
  <dcterms:created xsi:type="dcterms:W3CDTF">2023-06-05T16:46:29Z</dcterms:created>
  <dcterms:modified xsi:type="dcterms:W3CDTF">2023-06-05T18:21:27Z</dcterms:modified>
</cp:coreProperties>
</file>