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7" r:id="rId12"/>
    <p:sldId id="280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4"/>
    <p:restoredTop sz="95878"/>
  </p:normalViewPr>
  <p:slideViewPr>
    <p:cSldViewPr snapToGrid="0">
      <p:cViewPr>
        <p:scale>
          <a:sx n="89" d="100"/>
          <a:sy n="89" d="100"/>
        </p:scale>
        <p:origin x="164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5C94-7CFE-553C-BF01-0B8A1EE1D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A" b="0" i="0" u="none" strike="noStrike" dirty="0">
                <a:solidFill>
                  <a:srgbClr val="374151"/>
                </a:solidFill>
                <a:effectLst/>
                <a:latin typeface="Söhne"/>
              </a:rPr>
              <a:t>PPE Pro-Track App Presentation</a:t>
            </a:r>
            <a:br>
              <a:rPr lang="en-ZA" b="0" i="0" u="none" strike="noStrike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9AC9D-3466-BB7F-F529-F5180D5F0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b="0" i="0" u="none" strike="noStrike" dirty="0">
                <a:solidFill>
                  <a:srgbClr val="374151"/>
                </a:solidFill>
                <a:effectLst/>
                <a:latin typeface="Söhne"/>
              </a:rPr>
              <a:t>Streamlining Safety and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21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3353C149-FC7D-A1A4-0283-D36AE1015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3" t="5753" r="6242" b="8351"/>
          <a:stretch/>
        </p:blipFill>
        <p:spPr>
          <a:xfrm>
            <a:off x="3891430" y="204762"/>
            <a:ext cx="3216506" cy="6573698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AC06A25B-189E-091C-5B9F-321BF7E5A22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l="3708" t="5958" r="4203" b="7734"/>
          <a:stretch/>
        </p:blipFill>
        <p:spPr>
          <a:xfrm>
            <a:off x="168886" y="117500"/>
            <a:ext cx="3553658" cy="6660960"/>
          </a:xfrm>
          <a:prstGeom prst="roundRect">
            <a:avLst>
              <a:gd name="adj" fmla="val 8797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3F5631-6F05-729B-8C76-AE843D00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957486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i="0" u="none" strike="noStrike"/>
              <a:t>Departments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1371867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B62F-FE54-590A-E23E-6AB4E2DD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74" y="2646058"/>
            <a:ext cx="3930559" cy="1565883"/>
          </a:xfrm>
        </p:spPr>
        <p:txBody>
          <a:bodyPr/>
          <a:lstStyle/>
          <a:p>
            <a:r>
              <a:rPr lang="en-ZA" b="1" i="0" u="none" strike="noStrike" dirty="0">
                <a:effectLst/>
                <a:latin typeface="Söhne"/>
              </a:rPr>
              <a:t>PPE Items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611B19-D22B-22DB-684E-484AED34236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5432" r="2290" b="9019"/>
          <a:stretch/>
        </p:blipFill>
        <p:spPr>
          <a:xfrm>
            <a:off x="469249" y="178885"/>
            <a:ext cx="3476218" cy="65002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B10C61-AA52-B5FF-F27E-66C43F1FC0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5" t="5432" r="8500" b="9019"/>
          <a:stretch/>
        </p:blipFill>
        <p:spPr>
          <a:xfrm>
            <a:off x="4460606" y="225885"/>
            <a:ext cx="3270787" cy="640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7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869E62E8-ACF0-77E0-9DC8-A70B4853A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0" t="4823" r="3678" b="8684"/>
          <a:stretch/>
        </p:blipFill>
        <p:spPr>
          <a:xfrm>
            <a:off x="3738509" y="691248"/>
            <a:ext cx="2918099" cy="5406952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38FC24A8-613C-002E-D96A-5A3F0B742E0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l="1412" t="5356" r="-486" b="8152"/>
          <a:stretch/>
        </p:blipFill>
        <p:spPr>
          <a:xfrm>
            <a:off x="451884" y="691248"/>
            <a:ext cx="3041948" cy="547550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3B24B7-E025-67E9-2B3E-378E4B7F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957486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i="0" u="none" strike="noStrike"/>
              <a:t>Issuance Functionality</a:t>
            </a:r>
            <a:endParaRPr lang="en-US" sz="4100"/>
          </a:p>
        </p:txBody>
      </p:sp>
    </p:spTree>
    <p:extLst>
      <p:ext uri="{BB962C8B-B14F-4D97-AF65-F5344CB8AC3E}">
        <p14:creationId xmlns:p14="http://schemas.microsoft.com/office/powerpoint/2010/main" val="2115563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255CADE-DCE0-447F-B290-2AE78E5E5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45587C-701C-48A1-9B6B-10C3DF81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3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5CF545-7AAF-4A13-8871-089E929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A group of hands with their hands raised up&#10;&#10;Description automatically generated">
            <a:extLst>
              <a:ext uri="{FF2B5EF4-FFF2-40B4-BE49-F238E27FC236}">
                <a16:creationId xmlns:a16="http://schemas.microsoft.com/office/drawing/2014/main" id="{46F72A54-CDAB-823D-8C00-1BD0B16EED7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4"/>
          <a:srcRect r="1" b="957"/>
          <a:stretch/>
        </p:blipFill>
        <p:spPr>
          <a:xfrm>
            <a:off x="8860" y="10"/>
            <a:ext cx="69242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F818D5-C4B2-40FD-FCFE-105C153F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1358901"/>
            <a:ext cx="3707844" cy="27304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0" u="none" strike="noStrike"/>
              <a:t>Q&amp;A Section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2698990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1242-2727-A7F4-59EA-4247F2A1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i="0" u="none" strike="noStrike" dirty="0">
                <a:effectLst/>
                <a:latin typeface="Söhne"/>
              </a:rPr>
              <a:t>Thank 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348B-BB74-9AB5-5EA3-6000D874A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3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38982-35D1-F600-A8BF-DF475333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174392"/>
            <a:ext cx="5580185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0" i="0" u="none" strike="noStrike" dirty="0"/>
              <a:t>Company</a:t>
            </a:r>
            <a:br>
              <a:rPr lang="en-US" sz="4400" b="1" i="0" u="none" strike="noStrike" dirty="0"/>
            </a:br>
            <a:r>
              <a:rPr lang="en-US" sz="4400" b="0" i="0" u="none" strike="noStrike" dirty="0"/>
              <a:t> - Parktown Manufacturers</a:t>
            </a:r>
            <a:endParaRPr lang="en-US" sz="4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 flipH="1">
            <a:off x="0" y="-1"/>
            <a:ext cx="2596444" cy="87270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0473994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5" name="Content Placeholder 4" descr="A green and grey logo&#10;&#10;Description automatically generated">
            <a:extLst>
              <a:ext uri="{FF2B5EF4-FFF2-40B4-BE49-F238E27FC236}">
                <a16:creationId xmlns:a16="http://schemas.microsoft.com/office/drawing/2014/main" id="{AC70D0FD-DEF2-E227-30C7-2014A7A01AF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/>
          <a:stretch>
            <a:fillRect/>
          </a:stretch>
        </p:blipFill>
        <p:spPr>
          <a:xfrm>
            <a:off x="824795" y="1057295"/>
            <a:ext cx="4794410" cy="4743406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 flipH="1">
            <a:off x="0" y="3142319"/>
            <a:ext cx="4605339" cy="37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8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6F30-87C9-E938-CA8B-EC6E811A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i="0" u="none" strike="noStrike" dirty="0">
                <a:effectLst/>
                <a:latin typeface="Söhne"/>
              </a:rPr>
              <a:t>Authentication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B659D41-1ED6-4F62-9E90-6E1AFC2F47C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24917" y="2214695"/>
            <a:ext cx="9980717" cy="1397750"/>
          </a:xfrm>
        </p:spPr>
      </p:pic>
    </p:spTree>
    <p:extLst>
      <p:ext uri="{BB962C8B-B14F-4D97-AF65-F5344CB8AC3E}">
        <p14:creationId xmlns:p14="http://schemas.microsoft.com/office/powerpoint/2010/main" val="258030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A391C69-E52F-4DC0-B51A-0DABC548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8390FD-448E-4FF2-AEE8-C46960568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725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BD259F2-A289-4420-B3EB-BBC6A904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A screen shot of a phone&#10;&#10;Description automatically generated">
            <a:extLst>
              <a:ext uri="{FF2B5EF4-FFF2-40B4-BE49-F238E27FC236}">
                <a16:creationId xmlns:a16="http://schemas.microsoft.com/office/drawing/2014/main" id="{A7D709BF-2D0A-49A8-8315-FAF63A3F6C3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4"/>
          <a:srcRect t="13191" r="2" b="15886"/>
          <a:stretch/>
        </p:blipFill>
        <p:spPr>
          <a:xfrm>
            <a:off x="20" y="10"/>
            <a:ext cx="483470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ECFB5-6EF6-4838-A15B-0D0340FE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899" y="1358901"/>
            <a:ext cx="5280026" cy="27304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30031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A screen shot of a phone&#10;&#10;Description automatically generated">
            <a:extLst>
              <a:ext uri="{FF2B5EF4-FFF2-40B4-BE49-F238E27FC236}">
                <a16:creationId xmlns:a16="http://schemas.microsoft.com/office/drawing/2014/main" id="{9630637B-E3C5-46B4-8AE8-CE0E6F99E3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75" r="-2" b="8029"/>
          <a:stretch/>
        </p:blipFill>
        <p:spPr>
          <a:xfrm>
            <a:off x="81333" y="10"/>
            <a:ext cx="402474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BAD935-79BA-4EB3-A909-725DDD2E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050" y="618517"/>
            <a:ext cx="6672886" cy="15961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Profile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539FEE4-AE9E-42D7-CAE9-E33BD3E655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65048" y="2367092"/>
            <a:ext cx="6672887" cy="3424107"/>
          </a:xfrm>
        </p:spPr>
        <p:txBody>
          <a:bodyPr>
            <a:normAutofit/>
          </a:bodyPr>
          <a:lstStyle/>
          <a:p>
            <a:r>
              <a:rPr lang="en-US" sz="2400" dirty="0"/>
              <a:t>Adding a new user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AEFEC56-29BF-4F56-8BA8-E7F999CD95EB}"/>
              </a:ext>
            </a:extLst>
          </p:cNvPr>
          <p:cNvSpPr/>
          <p:nvPr/>
        </p:nvSpPr>
        <p:spPr>
          <a:xfrm flipH="1">
            <a:off x="3596640" y="4943515"/>
            <a:ext cx="2499360" cy="920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348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391C69-E52F-4DC0-B51A-0DABC548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8390FD-448E-4FF2-AEE8-C46960568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725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D259F2-A289-4420-B3EB-BBC6A904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A screen shot of a phone&#10;&#10;Description automatically generated">
            <a:extLst>
              <a:ext uri="{FF2B5EF4-FFF2-40B4-BE49-F238E27FC236}">
                <a16:creationId xmlns:a16="http://schemas.microsoft.com/office/drawing/2014/main" id="{A177C9F1-7982-4777-986E-BEF32B0B05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4"/>
          <a:srcRect t="14883" r="1" b="15258"/>
          <a:stretch/>
        </p:blipFill>
        <p:spPr>
          <a:xfrm>
            <a:off x="20" y="10"/>
            <a:ext cx="483470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122CBA-B2D7-4A36-A83A-553C762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899" y="1358901"/>
            <a:ext cx="5280026" cy="27304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3479580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6F2B05-D14A-46C1-B94D-81BAFA34C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21F734-A85A-4FEA-8CB8-6C72B8195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3413078F-458F-4E2B-A679-D62D5C6583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53" b="26080"/>
          <a:stretch/>
        </p:blipFill>
        <p:spPr>
          <a:xfrm>
            <a:off x="0" y="0"/>
            <a:ext cx="5282520" cy="685800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C83975-4941-463B-9765-DD4ED9F8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9552" y="2630911"/>
            <a:ext cx="5855416" cy="1596177"/>
          </a:xfrm>
        </p:spPr>
        <p:txBody>
          <a:bodyPr>
            <a:normAutofit/>
          </a:bodyPr>
          <a:lstStyle/>
          <a:p>
            <a:r>
              <a:rPr lang="en-ZA" dirty="0"/>
              <a:t>Adding A new employee</a:t>
            </a:r>
          </a:p>
        </p:txBody>
      </p:sp>
    </p:spTree>
    <p:extLst>
      <p:ext uri="{BB962C8B-B14F-4D97-AF65-F5344CB8AC3E}">
        <p14:creationId xmlns:p14="http://schemas.microsoft.com/office/powerpoint/2010/main" val="23792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Content Placeholder 9" descr="A screenshot of a phone&#10;&#10;Description automatically generated">
            <a:extLst>
              <a:ext uri="{FF2B5EF4-FFF2-40B4-BE49-F238E27FC236}">
                <a16:creationId xmlns:a16="http://schemas.microsoft.com/office/drawing/2014/main" id="{68D761C4-CBC9-42C3-A12F-FD756852E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43" b="11793"/>
          <a:stretch/>
        </p:blipFill>
        <p:spPr>
          <a:xfrm>
            <a:off x="20" y="10"/>
            <a:ext cx="402474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0DE0A2-5E0C-4D8D-8844-6C1DF59C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059" y="2630910"/>
            <a:ext cx="6672886" cy="1596177"/>
          </a:xfrm>
        </p:spPr>
        <p:txBody>
          <a:bodyPr>
            <a:normAutofit/>
          </a:bodyPr>
          <a:lstStyle/>
          <a:p>
            <a:r>
              <a:rPr lang="en-ZA" dirty="0"/>
              <a:t>Employee details</a:t>
            </a:r>
          </a:p>
        </p:txBody>
      </p:sp>
    </p:spTree>
    <p:extLst>
      <p:ext uri="{BB962C8B-B14F-4D97-AF65-F5344CB8AC3E}">
        <p14:creationId xmlns:p14="http://schemas.microsoft.com/office/powerpoint/2010/main" val="316775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3A4D5720-666A-4DD8-814F-F7C08EE927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83" r="1" b="12980"/>
          <a:stretch/>
        </p:blipFill>
        <p:spPr>
          <a:xfrm>
            <a:off x="20" y="10"/>
            <a:ext cx="402474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BF6BE-DF38-4120-8E39-BA2F696F6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059" y="1564110"/>
            <a:ext cx="6672886" cy="1596177"/>
          </a:xfrm>
        </p:spPr>
        <p:txBody>
          <a:bodyPr>
            <a:normAutofit/>
          </a:bodyPr>
          <a:lstStyle/>
          <a:p>
            <a:r>
              <a:rPr lang="en-ZA" dirty="0"/>
              <a:t>Infringements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3A31-CF5A-44DF-BC98-AE9300E1F0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65048" y="3429000"/>
            <a:ext cx="6672887" cy="2362199"/>
          </a:xfrm>
        </p:spPr>
        <p:txBody>
          <a:bodyPr>
            <a:normAutofit/>
          </a:bodyPr>
          <a:lstStyle/>
          <a:p>
            <a:r>
              <a:rPr lang="en-ZA" dirty="0"/>
              <a:t>Items not returned</a:t>
            </a:r>
          </a:p>
        </p:txBody>
      </p:sp>
    </p:spTree>
    <p:extLst>
      <p:ext uri="{BB962C8B-B14F-4D97-AF65-F5344CB8AC3E}">
        <p14:creationId xmlns:p14="http://schemas.microsoft.com/office/powerpoint/2010/main" val="95137417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3430</TotalTime>
  <Words>44</Words>
  <Application>Microsoft Macintosh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Söhne</vt:lpstr>
      <vt:lpstr>Tw Cen MT</vt:lpstr>
      <vt:lpstr>Droplet</vt:lpstr>
      <vt:lpstr>PPE Pro-Track App Presentation </vt:lpstr>
      <vt:lpstr>Company  - Parktown Manufacturers</vt:lpstr>
      <vt:lpstr>Authentication</vt:lpstr>
      <vt:lpstr>Login</vt:lpstr>
      <vt:lpstr>Profile</vt:lpstr>
      <vt:lpstr>Register</vt:lpstr>
      <vt:lpstr>Adding A new employee</vt:lpstr>
      <vt:lpstr>Employee details</vt:lpstr>
      <vt:lpstr>Infringements</vt:lpstr>
      <vt:lpstr>Departments</vt:lpstr>
      <vt:lpstr>PPE Items</vt:lpstr>
      <vt:lpstr>Issuance Functionality</vt:lpstr>
      <vt:lpstr>Q&amp;A Section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PPE Pro-Track App Presentation </dc:title>
  <dc:creator>Halalisani Asanda Mdlalose</dc:creator>
  <cp:lastModifiedBy>Halalisani Asanda Mdlalose</cp:lastModifiedBy>
  <cp:revision>6</cp:revision>
  <dcterms:created xsi:type="dcterms:W3CDTF">2023-11-28T05:28:28Z</dcterms:created>
  <dcterms:modified xsi:type="dcterms:W3CDTF">2023-12-07T06:12:53Z</dcterms:modified>
</cp:coreProperties>
</file>