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77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Sitemap</a:t>
            </a:r>
            <a:endParaRPr lang="fr-FR" dirty="0"/>
          </a:p>
        </p:txBody>
      </p:sp>
      <p:sp>
        <p:nvSpPr>
          <p:cNvPr id="3" name="Sous-titre 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M2L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906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L’organisatio</a:t>
            </a:r>
            <a:r>
              <a:rPr lang="fr-FR" dirty="0" smtClean="0"/>
              <a:t>n du site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fonts   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index.php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contact.php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salles.php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agenda.php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</a:t>
            </a:r>
            <a:r>
              <a:rPr lang="fr-F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demande.php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fr-FR" u="sng" dirty="0"/>
          </a:p>
          <a:p>
            <a:pPr marL="45720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</a:t>
            </a:r>
            <a:r>
              <a:rPr lang="fr-F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contact.php</a:t>
            </a:r>
            <a:endParaRPr lang="fr-F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4533363" y="21894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4533363" y="377351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LineBusiness_16x9_TP103031021" id="{8BB067C4-652E-41EE-9EDF-2078839E9EA7}" vid="{DA8AEEB8-CD12-4A86-B158-B02BBBF3F8D2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Ligne rouge Enterprise (grand écran)</Template>
  <TotalTime>0</TotalTime>
  <Words>20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Cambria</vt:lpstr>
      <vt:lpstr>Red Line Business 16x9</vt:lpstr>
      <vt:lpstr>Sitemap</vt:lpstr>
      <vt:lpstr>L’organisation du site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2016-05-25T11:32:45Z</dcterms:created>
  <dcterms:modified xsi:type="dcterms:W3CDTF">2016-05-25T11:45:53Z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