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M2L Réservation de Salles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5140411"/>
            <a:ext cx="8222949" cy="763251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Guelton</a:t>
            </a:r>
            <a:r>
              <a:rPr lang="fr-FR" dirty="0"/>
              <a:t> Dylan , Ruiz Valentin , Fernandes Joana , Rashid </a:t>
            </a:r>
            <a:r>
              <a:rPr lang="fr-FR" dirty="0" err="1"/>
              <a:t>Mubasher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43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2232454"/>
            <a:ext cx="8915400" cy="3777622"/>
          </a:xfrm>
        </p:spPr>
        <p:txBody>
          <a:bodyPr/>
          <a:lstStyle/>
          <a:p>
            <a:r>
              <a:rPr lang="fr-FR" dirty="0"/>
              <a:t>Mission analyse cahier des charges </a:t>
            </a:r>
          </a:p>
          <a:p>
            <a:r>
              <a:rPr lang="fr-FR" dirty="0"/>
              <a:t>Cahier des charges </a:t>
            </a:r>
          </a:p>
          <a:p>
            <a:r>
              <a:rPr lang="fr-FR" dirty="0"/>
              <a:t>Charte graphique</a:t>
            </a:r>
          </a:p>
          <a:p>
            <a:r>
              <a:rPr lang="fr-FR" dirty="0"/>
              <a:t>Site </a:t>
            </a:r>
            <a:r>
              <a:rPr lang="fr-FR" dirty="0" err="1"/>
              <a:t>map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Documents présents sur la branche DOCS sur GitHub</a:t>
            </a:r>
          </a:p>
          <a:p>
            <a:pPr marL="0" indent="0">
              <a:buNone/>
            </a:pPr>
            <a:r>
              <a:rPr lang="fr-FR" dirty="0"/>
              <a:t>https://github.com/PPE020/projet/tree/DOCS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91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 M2L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Guelton</a:t>
            </a:r>
            <a:r>
              <a:rPr lang="fr-FR" sz="2000" dirty="0"/>
              <a:t> Dylan – Chef de projet  et développeur back</a:t>
            </a:r>
          </a:p>
          <a:p>
            <a:r>
              <a:rPr lang="fr-FR" sz="2000" dirty="0"/>
              <a:t>Ruiz Valentin – Gestionnaire du projet</a:t>
            </a:r>
          </a:p>
          <a:p>
            <a:r>
              <a:rPr lang="fr-FR" sz="2000" dirty="0"/>
              <a:t>Fernandes </a:t>
            </a:r>
            <a:r>
              <a:rPr lang="fr-FR" sz="2000" dirty="0" err="1"/>
              <a:t>joana</a:t>
            </a:r>
            <a:r>
              <a:rPr lang="fr-FR" sz="2000" dirty="0"/>
              <a:t> – Développeur Front </a:t>
            </a:r>
          </a:p>
          <a:p>
            <a:r>
              <a:rPr lang="fr-FR" sz="2000" dirty="0"/>
              <a:t>Rashid </a:t>
            </a:r>
            <a:r>
              <a:rPr lang="fr-FR" sz="2000" dirty="0" err="1"/>
              <a:t>Mubasher</a:t>
            </a:r>
            <a:r>
              <a:rPr lang="fr-FR" sz="2000" dirty="0"/>
              <a:t> – Gestionnaire du projet et assistant développeur front</a:t>
            </a:r>
          </a:p>
        </p:txBody>
      </p:sp>
    </p:spTree>
    <p:extLst>
      <p:ext uri="{BB962C8B-B14F-4D97-AF65-F5344CB8AC3E}">
        <p14:creationId xmlns:p14="http://schemas.microsoft.com/office/powerpoint/2010/main" val="36195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 HTML/CSS, </a:t>
            </a:r>
            <a:r>
              <a:rPr lang="fr-FR" dirty="0" err="1"/>
              <a:t>bootstrap</a:t>
            </a:r>
            <a:r>
              <a:rPr lang="fr-FR" dirty="0"/>
              <a:t> et initiation au java script.</a:t>
            </a:r>
          </a:p>
          <a:p>
            <a:endParaRPr lang="fr-FR" dirty="0"/>
          </a:p>
          <a:p>
            <a:r>
              <a:rPr lang="fr-FR" dirty="0"/>
              <a:t>Les difficultés : utilisation de GitHub, l’intégration du front-end avec le back-end, crée l’architecture d’un site.</a:t>
            </a:r>
          </a:p>
          <a:p>
            <a:endParaRPr lang="fr-FR" dirty="0"/>
          </a:p>
          <a:p>
            <a:r>
              <a:rPr lang="fr-FR" dirty="0"/>
              <a:t>Ce que j’ai appris : Initiation aux commandes de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expliquation</a:t>
            </a:r>
            <a:r>
              <a:rPr lang="fr-FR" dirty="0"/>
              <a:t> de l’intégration du front-end et du back-end avec cake-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6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Framework Cake PHP, architecture MVC, MySQL et GitHub.</a:t>
            </a:r>
          </a:p>
          <a:p>
            <a:endParaRPr lang="fr-FR" dirty="0"/>
          </a:p>
          <a:p>
            <a:r>
              <a:rPr lang="fr-FR" dirty="0"/>
              <a:t>Les difficultés : L’apprentissage du Framework, l’architecture MVC, l’intégration du front-end dans le Framework, gestion de la base de donnée avec le Framework.</a:t>
            </a:r>
          </a:p>
          <a:p>
            <a:endParaRPr lang="fr-FR" dirty="0"/>
          </a:p>
          <a:p>
            <a:r>
              <a:rPr lang="fr-FR" dirty="0"/>
              <a:t>Ce que j’ai appris : L’utilisation de Cake PHP, le travail en équipe, management.</a:t>
            </a:r>
          </a:p>
        </p:txBody>
      </p:sp>
    </p:spTree>
    <p:extLst>
      <p:ext uri="{BB962C8B-B14F-4D97-AF65-F5344CB8AC3E}">
        <p14:creationId xmlns:p14="http://schemas.microsoft.com/office/powerpoint/2010/main" val="32889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du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GitHub, Mail et Facebook. Création du cahier des charges  de la charte graphique .</a:t>
            </a:r>
          </a:p>
          <a:p>
            <a:endParaRPr lang="fr-FR" dirty="0"/>
          </a:p>
          <a:p>
            <a:r>
              <a:rPr lang="fr-FR" dirty="0"/>
              <a:t>Les difficultés : Coordination du groupe, traitement des informations du cahier des charges, imposer une </a:t>
            </a:r>
            <a:r>
              <a:rPr lang="fr-FR" dirty="0" err="1"/>
              <a:t>dead</a:t>
            </a:r>
            <a:r>
              <a:rPr lang="fr-FR" dirty="0"/>
              <a:t>-line.</a:t>
            </a:r>
          </a:p>
          <a:p>
            <a:endParaRPr lang="fr-FR" dirty="0"/>
          </a:p>
          <a:p>
            <a:r>
              <a:rPr lang="fr-FR" dirty="0"/>
              <a:t>Ce que j’ai appris : Gestion d’un projet, mise en place de la documentation, rédaction d’un cahier des charges.</a:t>
            </a:r>
          </a:p>
        </p:txBody>
      </p:sp>
    </p:spTree>
    <p:extLst>
      <p:ext uri="{BB962C8B-B14F-4D97-AF65-F5344CB8AC3E}">
        <p14:creationId xmlns:p14="http://schemas.microsoft.com/office/powerpoint/2010/main" val="19163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Contexte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2627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714" y="497762"/>
            <a:ext cx="8911687" cy="1280890"/>
          </a:xfrm>
        </p:spPr>
        <p:txBody>
          <a:bodyPr/>
          <a:lstStyle/>
          <a:p>
            <a:r>
              <a:rPr lang="fr-FR" dirty="0"/>
              <a:t>Contexte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649" y="1469733"/>
            <a:ext cx="8915400" cy="3777622"/>
          </a:xfrm>
        </p:spPr>
        <p:txBody>
          <a:bodyPr/>
          <a:lstStyle/>
          <a:p>
            <a:r>
              <a:rPr lang="fr-FR" dirty="0"/>
              <a:t>Dans le cadre de la Maison des ligues de Lorraine, l’équipe technique en développement doit crée une plateforme permettant la gestion des salles de réunions.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14" y="2383541"/>
            <a:ext cx="8860935" cy="4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0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2012" y="1577546"/>
            <a:ext cx="8915400" cy="3777622"/>
          </a:xfrm>
        </p:spPr>
        <p:txBody>
          <a:bodyPr/>
          <a:lstStyle/>
          <a:p>
            <a:r>
              <a:rPr lang="fr-FR" dirty="0"/>
              <a:t>Création d’un extranet permettant aux utilisateurs adhérents de réserver une salle de réunion de leur choix.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1" y="2202826"/>
            <a:ext cx="9538512" cy="46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2012" y="174239"/>
            <a:ext cx="3733800" cy="976312"/>
          </a:xfrm>
        </p:spPr>
        <p:txBody>
          <a:bodyPr>
            <a:noAutofit/>
          </a:bodyPr>
          <a:lstStyle/>
          <a:p>
            <a:r>
              <a:rPr lang="fr-FR" sz="3600" dirty="0"/>
              <a:t>Fonctionnalités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66106" y="1365926"/>
            <a:ext cx="4265611" cy="4262436"/>
          </a:xfrm>
        </p:spPr>
        <p:txBody>
          <a:bodyPr/>
          <a:lstStyle/>
          <a:p>
            <a:r>
              <a:rPr lang="fr-FR" dirty="0"/>
              <a:t>- </a:t>
            </a:r>
            <a:r>
              <a:rPr lang="fr-FR" sz="1800" dirty="0"/>
              <a:t>Vous pouvez grâce à un formulaire de connexion demander votre droit de réservation de salle et vous connecter.</a:t>
            </a:r>
          </a:p>
          <a:p>
            <a:r>
              <a:rPr lang="fr-FR" sz="1800" dirty="0"/>
              <a:t>- Vous pouvez contacter l’administrateur en cas de besoin via un formulaire de contact.</a:t>
            </a:r>
          </a:p>
          <a:p>
            <a:r>
              <a:rPr lang="fr-FR" sz="1800" dirty="0"/>
              <a:t>- Grâce au tableau de réservation vous pouvez réserver à l’heure la salle de votre et ainsi voir les disponibilités des salles réservées.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5" t="7570" r="15269" b="11105"/>
          <a:stretch/>
        </p:blipFill>
        <p:spPr>
          <a:xfrm>
            <a:off x="6323013" y="1620646"/>
            <a:ext cx="5181600" cy="30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215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359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Projet M2L Réservation de Salles</vt:lpstr>
      <vt:lpstr>L’équipe projet M2L</vt:lpstr>
      <vt:lpstr>Front-end</vt:lpstr>
      <vt:lpstr>Back-end</vt:lpstr>
      <vt:lpstr>Gestionnaire du groupe</vt:lpstr>
      <vt:lpstr>Présentation du projet</vt:lpstr>
      <vt:lpstr>Contexte </vt:lpstr>
      <vt:lpstr>Objectif</vt:lpstr>
      <vt:lpstr>Fonctionnalités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M2L Réservation de Salles</dc:title>
  <dc:creator>J Fernandes</dc:creator>
  <cp:lastModifiedBy>J Fernandes</cp:lastModifiedBy>
  <cp:revision>10</cp:revision>
  <dcterms:created xsi:type="dcterms:W3CDTF">2016-05-25T07:51:21Z</dcterms:created>
  <dcterms:modified xsi:type="dcterms:W3CDTF">2016-05-25T09:24:08Z</dcterms:modified>
</cp:coreProperties>
</file>