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67" r:id="rId3"/>
    <p:sldId id="273" r:id="rId4"/>
    <p:sldId id="278" r:id="rId5"/>
    <p:sldId id="279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906000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Charte graphique</a:t>
            </a:r>
            <a:endParaRPr lang="fr-FR" dirty="0"/>
          </a:p>
        </p:txBody>
      </p:sp>
      <p:sp>
        <p:nvSpPr>
          <p:cNvPr id="3" name="Espace réservé de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Structure des pages</a:t>
            </a:r>
          </a:p>
          <a:p>
            <a:r>
              <a:rPr lang="fr-FR" dirty="0" smtClean="0"/>
              <a:t>Les codes couleurs</a:t>
            </a:r>
          </a:p>
          <a:p>
            <a:r>
              <a:rPr lang="fr-FR" dirty="0" smtClean="0"/>
              <a:t>Typographie</a:t>
            </a:r>
          </a:p>
          <a:p>
            <a:r>
              <a:rPr lang="fr-FR" dirty="0" smtClean="0"/>
              <a:t>Images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des pages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813701" y="2125014"/>
            <a:ext cx="1287888" cy="309093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31239" y="2125014"/>
            <a:ext cx="1287888" cy="309093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9515" y="2125013"/>
            <a:ext cx="1287888" cy="309093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099515" y="2781837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logo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931239" y="2884868"/>
            <a:ext cx="143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 connecter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9813701" y="3151169"/>
            <a:ext cx="2331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Partie qui </a:t>
            </a:r>
            <a:r>
              <a:rPr lang="fr-FR" dirty="0" err="1" smtClean="0"/>
              <a:t>envoye</a:t>
            </a:r>
            <a:endParaRPr lang="fr-FR" dirty="0" smtClean="0"/>
          </a:p>
          <a:p>
            <a:r>
              <a:rPr lang="fr-FR" dirty="0" smtClean="0"/>
              <a:t>À une page de contact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5563673" y="4082603"/>
            <a:ext cx="1403797" cy="5280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5563673" y="5100034"/>
            <a:ext cx="46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Un bouton qui </a:t>
            </a:r>
            <a:r>
              <a:rPr lang="fr-FR" dirty="0" err="1" smtClean="0"/>
              <a:t>envoye</a:t>
            </a:r>
            <a:r>
              <a:rPr lang="fr-FR" dirty="0" smtClean="0"/>
              <a:t> à un page de connexion</a:t>
            </a:r>
            <a:endParaRPr lang="fr-FR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1493949" y="1878547"/>
            <a:ext cx="0" cy="3837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3296992" y="2434106"/>
            <a:ext cx="51515" cy="450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endCxn id="13" idx="0"/>
          </p:cNvCxnSpPr>
          <p:nvPr/>
        </p:nvCxnSpPr>
        <p:spPr>
          <a:xfrm>
            <a:off x="10896600" y="2659487"/>
            <a:ext cx="82645" cy="49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endCxn id="9" idx="0"/>
          </p:cNvCxnSpPr>
          <p:nvPr/>
        </p:nvCxnSpPr>
        <p:spPr>
          <a:xfrm flipH="1">
            <a:off x="8650923" y="2546797"/>
            <a:ext cx="101764" cy="338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èche vers le bas 21"/>
          <p:cNvSpPr/>
          <p:nvPr/>
        </p:nvSpPr>
        <p:spPr>
          <a:xfrm>
            <a:off x="6032081" y="4739812"/>
            <a:ext cx="510388" cy="437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/>
          <p:nvPr/>
        </p:nvCxnSpPr>
        <p:spPr>
          <a:xfrm>
            <a:off x="1493949" y="1880315"/>
            <a:ext cx="10534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1493949" y="5716452"/>
            <a:ext cx="10534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12028868" y="1878547"/>
            <a:ext cx="0" cy="3837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ngle 9"/>
          <p:cNvCxnSpPr/>
          <p:nvPr/>
        </p:nvCxnSpPr>
        <p:spPr>
          <a:xfrm>
            <a:off x="1017431" y="2659487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50761" y="2434106"/>
            <a:ext cx="934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Fond </a:t>
            </a:r>
          </a:p>
          <a:p>
            <a:r>
              <a:rPr lang="fr-FR" smtClean="0"/>
              <a:t>D’écran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04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codes couleurs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295400" y="2034862"/>
            <a:ext cx="8437631" cy="67710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Les codes couleurs suivants doivent être utilisés respectivement </a:t>
            </a:r>
            <a:r>
              <a:rPr lang="fr-FR" sz="2000" b="1" u="sng" dirty="0" smtClean="0"/>
              <a:t>#333</a:t>
            </a:r>
            <a:r>
              <a:rPr lang="fr-FR" dirty="0" smtClean="0"/>
              <a:t>; </a:t>
            </a:r>
            <a:r>
              <a:rPr lang="fr-FR" sz="2000" b="1" u="sng" dirty="0" smtClean="0"/>
              <a:t>#</a:t>
            </a:r>
            <a:r>
              <a:rPr lang="fr-FR" sz="2000" b="1" u="sng" dirty="0" err="1" smtClean="0"/>
              <a:t>fff</a:t>
            </a:r>
            <a:r>
              <a:rPr lang="fr-FR" dirty="0" smtClean="0"/>
              <a:t>; </a:t>
            </a:r>
            <a:r>
              <a:rPr lang="fr-FR" sz="2000" b="1" u="sng" dirty="0" smtClean="0"/>
              <a:t>#888</a:t>
            </a:r>
            <a:r>
              <a:rPr lang="fr-FR" dirty="0" smtClean="0"/>
              <a:t>.</a:t>
            </a:r>
          </a:p>
          <a:p>
            <a:r>
              <a:rPr lang="fr-FR" dirty="0" smtClean="0"/>
              <a:t>Puis les couleurs qui se combinent le mieux avec le site, pour les autres pages.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928056" y="4378817"/>
            <a:ext cx="1893195" cy="60530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2"/>
                </a:solidFill>
              </a:rPr>
              <a:t>E</a:t>
            </a:r>
            <a:r>
              <a:rPr lang="fr-FR" smtClean="0">
                <a:solidFill>
                  <a:schemeClr val="tx2"/>
                </a:solidFill>
              </a:rPr>
              <a:t>lement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smtClean="0">
                <a:solidFill>
                  <a:schemeClr val="tx2"/>
                </a:solidFill>
              </a:rPr>
              <a:t>1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953814" y="3490175"/>
            <a:ext cx="3322749" cy="386366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2"/>
                </a:solidFill>
              </a:rPr>
              <a:t>Element</a:t>
            </a:r>
            <a:r>
              <a:rPr lang="fr-FR" dirty="0" smtClean="0">
                <a:solidFill>
                  <a:schemeClr val="tx2"/>
                </a:solidFill>
              </a:rPr>
              <a:t> 2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2738" y="2962141"/>
            <a:ext cx="1944710" cy="540913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2"/>
                </a:solidFill>
              </a:rPr>
              <a:t>Element</a:t>
            </a:r>
            <a:r>
              <a:rPr lang="fr-FR" dirty="0" smtClean="0">
                <a:solidFill>
                  <a:schemeClr val="tx2"/>
                </a:solidFill>
              </a:rPr>
              <a:t> 3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98089" y="2404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295400" y="2711970"/>
            <a:ext cx="0" cy="354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9733031" y="2711970"/>
            <a:ext cx="0" cy="3534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95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Typographie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481070" y="2099256"/>
            <a:ext cx="5957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police de caractère du site </a:t>
            </a:r>
            <a:r>
              <a:rPr lang="fr-FR" dirty="0"/>
              <a:t>est </a:t>
            </a:r>
            <a:r>
              <a:rPr lang="fr-FR" dirty="0" err="1" smtClean="0"/>
              <a:t>Helvetica</a:t>
            </a:r>
            <a:r>
              <a:rPr lang="fr-FR" dirty="0" smtClean="0"/>
              <a:t>, </a:t>
            </a:r>
            <a:r>
              <a:rPr lang="fr-FR" dirty="0" err="1" smtClean="0"/>
              <a:t>Roboto</a:t>
            </a:r>
            <a:r>
              <a:rPr lang="fr-FR" dirty="0"/>
              <a:t>, et </a:t>
            </a:r>
            <a:r>
              <a:rPr lang="fr-FR" dirty="0" smtClean="0"/>
              <a:t>Arial.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481070" y="3013656"/>
            <a:ext cx="9593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taille de caractère standard est de 12 pixels; elle va être ajuster et ne dépassera pas 36 pixels </a:t>
            </a:r>
          </a:p>
          <a:p>
            <a:r>
              <a:rPr lang="fr-FR" dirty="0" smtClean="0"/>
              <a:t>Sur tout les pages du site.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481070" y="3953814"/>
            <a:ext cx="5340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taille de pixels sera ajusté et aura </a:t>
            </a:r>
            <a:r>
              <a:rPr lang="fr-FR" dirty="0" err="1" smtClean="0"/>
              <a:t>différnt</a:t>
            </a:r>
            <a:r>
              <a:rPr lang="fr-FR" dirty="0" smtClean="0"/>
              <a:t> niveau :</a:t>
            </a:r>
          </a:p>
          <a:p>
            <a:r>
              <a:rPr lang="fr-FR" dirty="0" smtClean="0"/>
              <a:t>Niveau 1, Niveau 2,</a:t>
            </a:r>
          </a:p>
          <a:p>
            <a:r>
              <a:rPr lang="fr-FR" dirty="0" smtClean="0"/>
              <a:t>Niveau 3, Niveau 4,</a:t>
            </a:r>
          </a:p>
          <a:p>
            <a:r>
              <a:rPr lang="fr-FR" dirty="0" smtClean="0"/>
              <a:t>Niveau 5, Niveau 6.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321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Images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295400" y="1918952"/>
            <a:ext cx="7572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images de fonds sont utilisés sur les pages accueil contact et connexion,</a:t>
            </a:r>
          </a:p>
          <a:p>
            <a:r>
              <a:rPr lang="fr-FR" dirty="0" smtClean="0"/>
              <a:t>et pour les pages des salles.</a:t>
            </a:r>
          </a:p>
          <a:p>
            <a:r>
              <a:rPr lang="fr-FR" dirty="0" smtClean="0"/>
              <a:t>Les images sont toutes statiques.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295400" y="3477296"/>
            <a:ext cx="9727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dimensions utilisés sont équivaut à une très bonne qualité visuel, et certains sont responsives.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795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dLineBusiness_16x9_TP103031021" id="{8BB067C4-652E-41EE-9EDF-2078839E9EA7}" vid="{DA8AEEB8-CD12-4A86-B158-B02BBBF3F8D2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Ligne rouge Enterprise (grand écran)</Template>
  <TotalTime>0</TotalTime>
  <Words>194</Words>
  <Application>Microsoft Office PowerPoint</Application>
  <PresentationFormat>Grand écran</PresentationFormat>
  <Paragraphs>32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Cambria</vt:lpstr>
      <vt:lpstr>Red Line Business 16x9</vt:lpstr>
      <vt:lpstr>Charte graphique</vt:lpstr>
      <vt:lpstr>Structure des pages</vt:lpstr>
      <vt:lpstr>Les codes couleurs</vt:lpstr>
      <vt:lpstr>Typographie</vt:lpstr>
      <vt:lpstr>Images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2016-05-24T18:30:53Z</dcterms:created>
  <dcterms:modified xsi:type="dcterms:W3CDTF">2016-05-25T09:43:05Z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