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3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5" r:id="rId17"/>
    <p:sldId id="267" r:id="rId18"/>
    <p:sldId id="276" r:id="rId19"/>
    <p:sldId id="266" r:id="rId20"/>
    <p:sldId id="271" r:id="rId21"/>
  </p:sldIdLst>
  <p:sldSz cx="9144000" cy="5143500" type="screen16x9"/>
  <p:notesSz cx="6858000" cy="9144000"/>
  <p:embeddedFontLst>
    <p:embeddedFont>
      <p:font typeface="Tw Cen MT" pitchFamily="34" charset="0"/>
      <p:regular r:id="rId23"/>
      <p:bold r:id="rId24"/>
      <p:italic r:id="rId25"/>
      <p:boldItalic r:id="rId26"/>
    </p:embeddedFont>
    <p:embeddedFont>
      <p:font typeface="Proxima Nova" charset="0"/>
      <p:regular r:id="rId27"/>
      <p:bold r:id="rId28"/>
      <p:italic r:id="rId29"/>
      <p:boldItalic r:id="rId30"/>
    </p:embeddedFont>
    <p:embeddedFont>
      <p:font typeface="Wingdings 2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-322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29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29b79e4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29b79e4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29b79e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29b79e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29b79e4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29b79e4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29b79e4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29b79e4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29b79e4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29b79e4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29b79e4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29b79e4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229b79e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229b79e4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29b79e4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29b79e4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29b79e4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29b79e4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29b79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29b79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29b79e4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29b79e4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29b79e4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29b79e4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1/5/2021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4686303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1/5/2021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Dikdörtgen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1/5/2021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Dikdörtgen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34300" y="1257300"/>
            <a:ext cx="90096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CC0000"/>
                </a:solidFill>
              </a:rPr>
              <a:t>NETFLIX İçerik Filtreleme Projesi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6"/>
            <a:ext cx="8123100" cy="1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Grup-1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rgbClr val="E6B8AF"/>
                </a:solidFill>
                <a:latin typeface="Arial"/>
                <a:ea typeface="Arial"/>
                <a:cs typeface="Arial"/>
                <a:sym typeface="Arial"/>
              </a:rPr>
              <a:t>Ayşen BİRİCİK KARAKAŞ, Esra KOCAEREN, Fikret ÇİFÇİ, Halim İlham ÜÇOK, Sadi ŞAN, Selim IRMALI, </a:t>
            </a:r>
            <a:endParaRPr sz="1250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rgbClr val="E6B8AF"/>
                </a:solidFill>
                <a:latin typeface="Arial"/>
                <a:ea typeface="Arial"/>
                <a:cs typeface="Arial"/>
                <a:sym typeface="Arial"/>
              </a:rPr>
              <a:t>Tuncer ULUŞEKER, Turgay ÖZCAN, Yasemin CAN SİVAZ</a:t>
            </a:r>
            <a:endParaRPr sz="1250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802" y="204526"/>
            <a:ext cx="2698375" cy="15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200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Gerçekleştirme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Arayüzü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175" y="1252603"/>
            <a:ext cx="5009026" cy="377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65" y="136950"/>
            <a:ext cx="6149873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38" y="1"/>
            <a:ext cx="673052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38" y="0"/>
            <a:ext cx="67305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98" y="0"/>
            <a:ext cx="67064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50" y="0"/>
            <a:ext cx="643550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4" y="0"/>
            <a:ext cx="67181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19" y="1"/>
            <a:ext cx="67789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Dinlediğiniz için teşekkürler...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00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Fikir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Grubun iletişimi için anlık mesajlaşma (Whatsapp) grubu oluşturuldu. 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 konusu bu gruptan tartışılarak fikir birliği ile kararlaştırıldı. 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 kullanıcılarının içerik seçerken yaşadığı sıkıntılarını gidermek için farklı filtrelerle, istediği içeriklere hızlı ve etkili bir şekilde ulaşması için içerik filtreleme programı tasarlamaya karar verdik.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Kullanımı kolay ve daha sade bir arayüz tasarlanarak içeriklere hızlı bir şekilde ulaşabilmesi amaçlandı.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-1"/>
            <a:ext cx="1714500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00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Fikir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Projenin her aşaması için ortak çalışma takvimi oluşturuldu ve her aşamada zoom üzerinden online toplantı yapılmasına karar verildi.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Tasarım Aşaması için görev paylaşımı yapıldı.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Ortak bir github hesabı açıldı ve bir organizasyon oluşturularak proje oluşturuldu. Grup üyeleri bu organizasyona kendi github hesaplarıyla admin olarak tam yetkili bir şekilde katıldı (https://github.com/PPE2020Ankara/Grup1).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194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Analiz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 platformu arayüz tasarımı birçok kullanıcı tarafından karışık bulunmaktadır. 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Ayrıca içerik süresi, içerik değerlendirmesi (yaş uygunluk,cinsel içerik vb.), yönetmen vb. alanlarda filtreleme seçeneği de sunulmamaktadır. 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Kullanıcılarının içerik seçerken yaşadığı bu sıkıntıları gidermek için farklı filtrelerle, istediği içeriklere hızlı ve etkili bir şekilde ulaşması için Netflix içerik filtreleme programı tasarlanmıştır.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Kullanımı kolay ve daha sade bir arayüz tasarlanarak içeriklere hızlı bir şekilde ulaşabilmesi amaçlanmaktadır. 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882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Analiz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tr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 Filtreleme Programı Modülleri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tr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 Veritabanı Modülü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tr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 Filtreleme Modülü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tr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 Modülü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tr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 Doğrulama Modülü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200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Analiz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Ortam için Python 3.8, Anaconda kullanıldı.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Tasarımlar için Qt designer kullanıldı.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Pandas, sqlite3, xlsxwriter, sys, date, PyQt5 kullanıldı.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Filtrelemede kullanılacak içerik www.kaggle.com sitesinden alındı (netflix_titles.csv).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882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Tasarım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 Tasarımı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932" y="1822957"/>
            <a:ext cx="3043750" cy="19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1819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Tasarım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 Tasarımı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t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Öncelikle arayüz taslakları çizildi.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225" y="1119567"/>
            <a:ext cx="5717074" cy="369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194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FF0000"/>
                </a:solidFill>
              </a:rPr>
              <a:t>Proje Tasarım Süreci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tr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Kod Tasarımı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925" y="1252602"/>
            <a:ext cx="2628900" cy="372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0" y="1"/>
            <a:ext cx="1714500" cy="9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775" y="1315233"/>
            <a:ext cx="2076450" cy="367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3365" y="1847825"/>
            <a:ext cx="22193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yan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dyan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</TotalTime>
  <Words>321</Words>
  <Application>Microsoft Office PowerPoint</Application>
  <PresentationFormat>Ekran Gösterisi (16:9)</PresentationFormat>
  <Paragraphs>54</Paragraphs>
  <Slides>18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Tw Cen MT</vt:lpstr>
      <vt:lpstr>Proxima Nova</vt:lpstr>
      <vt:lpstr>Times New Roman</vt:lpstr>
      <vt:lpstr>Wingdings 2</vt:lpstr>
      <vt:lpstr>Wingdings</vt:lpstr>
      <vt:lpstr>Spearmint</vt:lpstr>
      <vt:lpstr>Medyan</vt:lpstr>
      <vt:lpstr>1_Medyan</vt:lpstr>
      <vt:lpstr>NETFLIX İçerik Filtreleme Projesi</vt:lpstr>
      <vt:lpstr>Proje Fikir Süreci</vt:lpstr>
      <vt:lpstr>Proje Fikir Süreci</vt:lpstr>
      <vt:lpstr>Proje Analiz Süreci</vt:lpstr>
      <vt:lpstr>Proje Analiz Süreci</vt:lpstr>
      <vt:lpstr>Proje Analiz Süreci</vt:lpstr>
      <vt:lpstr>Proje Tasarım Süreci</vt:lpstr>
      <vt:lpstr>Proje Tasarım Süreci</vt:lpstr>
      <vt:lpstr>Proje Tasarım Süreci</vt:lpstr>
      <vt:lpstr>Proje Gerçekleştirme Süreci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Dinlediğiniz için teşekkürler...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İçerik Filtreleme Projesi</dc:title>
  <cp:lastModifiedBy>turozirya</cp:lastModifiedBy>
  <cp:revision>3</cp:revision>
  <dcterms:modified xsi:type="dcterms:W3CDTF">2021-01-05T13:13:59Z</dcterms:modified>
</cp:coreProperties>
</file>