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14"/>
  </p:notesMasterIdLst>
  <p:sldIdLst>
    <p:sldId id="266" r:id="rId2"/>
    <p:sldId id="267" r:id="rId3"/>
    <p:sldId id="269" r:id="rId4"/>
    <p:sldId id="270" r:id="rId5"/>
    <p:sldId id="268" r:id="rId6"/>
    <p:sldId id="265" r:id="rId7"/>
    <p:sldId id="263" r:id="rId8"/>
    <p:sldId id="264"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9093B-B8D1-48F4-9CDD-A17810430682}" type="datetimeFigureOut">
              <a:rPr lang="en-US" smtClean="0"/>
              <a:t>12/31/2019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25D99-2FEA-4B36-94AA-19FFC4568C81}" type="slidenum">
              <a:rPr lang="en-US" smtClean="0"/>
              <a:t>‹#›</a:t>
            </a:fld>
            <a:endParaRPr lang="en-US"/>
          </a:p>
        </p:txBody>
      </p:sp>
    </p:spTree>
    <p:extLst>
      <p:ext uri="{BB962C8B-B14F-4D97-AF65-F5344CB8AC3E}">
        <p14:creationId xmlns:p14="http://schemas.microsoft.com/office/powerpoint/2010/main" val="61784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B7C6FD-514E-4EF5-A192-34D8A43604A4}" type="datetime1">
              <a:rPr lang="en-US" smtClean="0"/>
              <a:t>12/31/2019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57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5D3868-642C-4F77-B4FC-730256D1BC06}"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946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0736B0-FF2D-45E5-9179-AFEC95CD4268}"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137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A5EB4E-BEEB-4336-915E-A7F731FCF38B}"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7406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AA8762-CC79-4DDA-8E39-2A1A7923AFE3}"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67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FA7FAED-778D-428A-8DA9-C99455FD29A7}" type="datetime1">
              <a:rPr lang="en-US" smtClean="0"/>
              <a:t>12/31/2019</a:t>
            </a:fld>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332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944C56-EDC6-4BF5-B654-31352E729569}" type="datetime1">
              <a:rPr lang="en-US" smtClean="0"/>
              <a:t>12/31/2019</a:t>
            </a:fld>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925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5CC840-F918-4E72-9664-861D818E5697}"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351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7B53A1-63E6-4F09-993D-900E1F2312A0}"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22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2DE2AF-68CF-408E-B9CB-CD027D9E9A85}"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4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B9558-D134-41CF-A6BC-8595FD6EC3E5}" type="datetime1">
              <a:rPr lang="en-US" smtClean="0"/>
              <a:t>12/31/2019</a:t>
            </a:fld>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183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9035BF-1253-46D4-B5D0-F6782925A6CF}"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18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918F42-E936-4B61-8188-D06FE09CF3F8}" type="datetime1">
              <a:rPr lang="en-US" smtClean="0"/>
              <a:t>12/31/2019</a:t>
            </a:fld>
            <a:endParaRPr lang="en-US" dirty="0"/>
          </a:p>
        </p:txBody>
      </p:sp>
      <p:sp>
        <p:nvSpPr>
          <p:cNvPr id="8" name="Footer Placeholder 7"/>
          <p:cNvSpPr>
            <a:spLocks noGrp="1"/>
          </p:cNvSpPr>
          <p:nvPr>
            <p:ph type="ftr" sz="quarter" idx="11"/>
          </p:nvPr>
        </p:nvSpPr>
        <p:spPr/>
        <p:txBody>
          <a:bodyPr/>
          <a:lstStyle/>
          <a:p>
            <a:r>
              <a:rPr lang="en-US" smtClean="0"/>
              <a:t>Mechatronics Club Bucharest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37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633007-66DF-48B6-88EC-84AAA2DD9D9E}" type="datetime1">
              <a:rPr lang="en-US" smtClean="0"/>
              <a:t>12/31/2019</a:t>
            </a:fld>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635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C22D6-28C6-4068-A6EC-22E432319D6D}" type="datetime1">
              <a:rPr lang="en-US" smtClean="0"/>
              <a:t>12/31/2019</a:t>
            </a:fld>
            <a:endParaRPr lang="en-US" dirty="0"/>
          </a:p>
        </p:txBody>
      </p:sp>
      <p:sp>
        <p:nvSpPr>
          <p:cNvPr id="3" name="Footer Placeholder 2"/>
          <p:cNvSpPr>
            <a:spLocks noGrp="1"/>
          </p:cNvSpPr>
          <p:nvPr>
            <p:ph type="ftr" sz="quarter" idx="11"/>
          </p:nvPr>
        </p:nvSpPr>
        <p:spPr/>
        <p:txBody>
          <a:bodyPr/>
          <a:lstStyle/>
          <a:p>
            <a:r>
              <a:rPr lang="en-US" smtClean="0"/>
              <a:t>Mechatronics Club Bucharest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019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C0C0C5-6E65-4C4F-84FE-D60AA1BB404A}"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15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09774B-664E-42D1-BE2A-DFAC5B934C76}" type="datetime1">
              <a:rPr lang="en-US" smtClean="0"/>
              <a:t>12/31/2019</a:t>
            </a:fld>
            <a:endParaRPr lang="en-US" dirty="0"/>
          </a:p>
        </p:txBody>
      </p:sp>
      <p:sp>
        <p:nvSpPr>
          <p:cNvPr id="6" name="Footer Placeholder 5"/>
          <p:cNvSpPr>
            <a:spLocks noGrp="1"/>
          </p:cNvSpPr>
          <p:nvPr>
            <p:ph type="ftr" sz="quarter" idx="11"/>
          </p:nvPr>
        </p:nvSpPr>
        <p:spPr/>
        <p:txBody>
          <a:bodyPr/>
          <a:lstStyle/>
          <a:p>
            <a:r>
              <a:rPr lang="en-US" smtClean="0"/>
              <a:t>Mechatronics Club Bucharest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27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04BF6F-E44A-4BBF-B700-6794446BB3FA}" type="datetime1">
              <a:rPr lang="en-US" smtClean="0"/>
              <a:t>12/31/2019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Mechatronics Club Bucharest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221462"/>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cbUCHARES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rduino.cc/en/tutorial/button" TargetMode="External"/><Relationship Id="rId2" Type="http://schemas.openxmlformats.org/officeDocument/2006/relationships/hyperlink" Target="https://en.wikipedia.org/wiki/Light-emitting_diode" TargetMode="External"/><Relationship Id="rId1" Type="http://schemas.openxmlformats.org/officeDocument/2006/relationships/slideLayout" Target="../slideLayouts/slideLayout2.xml"/><Relationship Id="rId5" Type="http://schemas.openxmlformats.org/officeDocument/2006/relationships/hyperlink" Target="https://www.instructables.com/id/How-to-use-a-Push-Button-Arduino-Tutorial/" TargetMode="External"/><Relationship Id="rId4" Type="http://schemas.openxmlformats.org/officeDocument/2006/relationships/hyperlink" Target="https://www.arduino.cc/reference/en/language/functions/communication/se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Arduino starter </a:t>
            </a:r>
            <a:r>
              <a:rPr lang="en-US" dirty="0" smtClean="0"/>
              <a:t>pack ii </a:t>
            </a:r>
            <a:r>
              <a:rPr lang="en-US" dirty="0" smtClean="0"/>
              <a:t>(</a:t>
            </a:r>
            <a:r>
              <a:rPr lang="en-US" dirty="0" err="1" smtClean="0"/>
              <a:t>a.s.p</a:t>
            </a:r>
            <a:r>
              <a:rPr lang="en-US" dirty="0" smtClean="0"/>
              <a:t>)</a:t>
            </a:r>
            <a:endParaRPr lang="en-US" dirty="0"/>
          </a:p>
        </p:txBody>
      </p:sp>
      <p:sp>
        <p:nvSpPr>
          <p:cNvPr id="3" name="Subtitle 2"/>
          <p:cNvSpPr>
            <a:spLocks noGrp="1"/>
          </p:cNvSpPr>
          <p:nvPr>
            <p:ph type="subTitle" idx="1"/>
          </p:nvPr>
        </p:nvSpPr>
        <p:spPr/>
        <p:txBody>
          <a:bodyPr/>
          <a:lstStyle/>
          <a:p>
            <a:pPr algn="ctr"/>
            <a:r>
              <a:rPr lang="en-US" dirty="0" smtClean="0">
                <a:hlinkClick r:id="rId2"/>
              </a:rPr>
              <a:t>mcbUCHAREST@GMAIL.COM</a:t>
            </a:r>
            <a:endParaRPr lang="en-US" dirty="0" smtClean="0"/>
          </a:p>
          <a:p>
            <a:pPr algn="ctr"/>
            <a:r>
              <a:rPr lang="en-US" dirty="0" smtClean="0"/>
              <a:t>Random guy who tells you stuff: P.P.F.</a:t>
            </a:r>
            <a:endParaRPr lang="en-US" dirty="0"/>
          </a:p>
        </p:txBody>
      </p:sp>
      <p:sp>
        <p:nvSpPr>
          <p:cNvPr id="5" name="Footer Placeholder 4"/>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421085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one-the hardware: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202" y="1576156"/>
            <a:ext cx="7582419" cy="4385909"/>
          </a:xfrm>
        </p:spPr>
      </p:pic>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7874749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two-the software: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224" y="1520717"/>
            <a:ext cx="7116376" cy="5337283"/>
          </a:xfrm>
        </p:spPr>
      </p:pic>
      <p:sp>
        <p:nvSpPr>
          <p:cNvPr id="4" name="Footer Placeholder 3"/>
          <p:cNvSpPr>
            <a:spLocks noGrp="1"/>
          </p:cNvSpPr>
          <p:nvPr>
            <p:ph type="ftr" sz="quarter" idx="11"/>
          </p:nvPr>
        </p:nvSpPr>
        <p:spPr/>
        <p:txBody>
          <a:bodyPr/>
          <a:lstStyle/>
          <a:p>
            <a:r>
              <a:rPr lang="en-US" dirty="0" smtClean="0"/>
              <a:t>Mechatronics Club Bucharest</a:t>
            </a:r>
            <a:endParaRPr lang="en-US" dirty="0"/>
          </a:p>
        </p:txBody>
      </p:sp>
    </p:spTree>
    <p:extLst>
      <p:ext uri="{BB962C8B-B14F-4D97-AF65-F5344CB8AC3E}">
        <p14:creationId xmlns:p14="http://schemas.microsoft.com/office/powerpoint/2010/main" val="2630859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Webography</a:t>
            </a:r>
            <a:r>
              <a:rPr lang="en-US" dirty="0" smtClean="0"/>
              <a:t>:</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en.wikipedia.org/wiki/Light-emitting_diode</a:t>
            </a:r>
            <a:endParaRPr lang="en-US" dirty="0" smtClean="0"/>
          </a:p>
          <a:p>
            <a:r>
              <a:rPr lang="en-US" dirty="0">
                <a:hlinkClick r:id="rId3"/>
              </a:rPr>
              <a:t>https://</a:t>
            </a:r>
            <a:r>
              <a:rPr lang="en-US" dirty="0" smtClean="0">
                <a:hlinkClick r:id="rId3"/>
              </a:rPr>
              <a:t>www.arduino.cc/en/tutorial/button</a:t>
            </a:r>
            <a:endParaRPr lang="en-US" dirty="0" smtClean="0"/>
          </a:p>
          <a:p>
            <a:r>
              <a:rPr lang="en-US" dirty="0">
                <a:hlinkClick r:id="rId4"/>
              </a:rPr>
              <a:t>https://www.arduino.cc/reference/en/language/functions/communication/serial</a:t>
            </a:r>
            <a:r>
              <a:rPr lang="en-US" dirty="0" smtClean="0">
                <a:hlinkClick r:id="rId4"/>
              </a:rPr>
              <a:t>/</a:t>
            </a:r>
            <a:endParaRPr lang="en-US" dirty="0" smtClean="0"/>
          </a:p>
          <a:p>
            <a:r>
              <a:rPr lang="en-US" dirty="0">
                <a:hlinkClick r:id="rId5"/>
              </a:rPr>
              <a:t>https://www.instructables.com/id/How-to-use-a-Push-Button-Arduino-Tutorial</a:t>
            </a:r>
            <a:r>
              <a:rPr lang="en-US" dirty="0" smtClean="0">
                <a:hlinkClick r:id="rId5"/>
              </a:rPr>
              <a: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1319683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summary:</a:t>
            </a:r>
            <a:endParaRPr lang="en-US" dirty="0"/>
          </a:p>
        </p:txBody>
      </p:sp>
      <p:sp>
        <p:nvSpPr>
          <p:cNvPr id="3" name="Content Placeholder 2"/>
          <p:cNvSpPr>
            <a:spLocks noGrp="1"/>
          </p:cNvSpPr>
          <p:nvPr>
            <p:ph idx="1"/>
          </p:nvPr>
        </p:nvSpPr>
        <p:spPr/>
        <p:txBody>
          <a:bodyPr/>
          <a:lstStyle/>
          <a:p>
            <a:r>
              <a:rPr lang="en-US" dirty="0" smtClean="0"/>
              <a:t>What is a button and how it works</a:t>
            </a:r>
          </a:p>
          <a:p>
            <a:r>
              <a:rPr lang="en-US" dirty="0" smtClean="0"/>
              <a:t>Serial communication and </a:t>
            </a:r>
            <a:r>
              <a:rPr lang="en-US" dirty="0" err="1" smtClean="0"/>
              <a:t>Serial.print</a:t>
            </a:r>
            <a:r>
              <a:rPr lang="en-US" dirty="0" smtClean="0"/>
              <a:t> function</a:t>
            </a:r>
          </a:p>
          <a:p>
            <a:r>
              <a:rPr lang="en-US" dirty="0" smtClean="0"/>
              <a:t>Simple ARDUINO blink-when-pushed code</a:t>
            </a:r>
            <a:endParaRPr lang="en-US" dirty="0"/>
          </a:p>
          <a:p>
            <a:r>
              <a:rPr lang="en-US" dirty="0"/>
              <a:t>Building a much more complex code</a:t>
            </a:r>
          </a:p>
          <a:p>
            <a:r>
              <a:rPr lang="en-US" dirty="0"/>
              <a:t>Building a much more </a:t>
            </a:r>
            <a:r>
              <a:rPr lang="en-US" dirty="0" smtClean="0"/>
              <a:t>circuit</a:t>
            </a:r>
            <a:endParaRPr lang="en-US" dirty="0"/>
          </a:p>
          <a:p>
            <a:r>
              <a:rPr lang="en-US" dirty="0" smtClean="0"/>
              <a:t>Simple functions</a:t>
            </a:r>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15425772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SERIAL COMMUNICATION:</a:t>
            </a:r>
            <a:endParaRPr lang="en-US" dirty="0"/>
          </a:p>
        </p:txBody>
      </p:sp>
      <p:sp>
        <p:nvSpPr>
          <p:cNvPr id="3" name="Content Placeholder 2"/>
          <p:cNvSpPr>
            <a:spLocks noGrp="1"/>
          </p:cNvSpPr>
          <p:nvPr>
            <p:ph idx="1"/>
          </p:nvPr>
        </p:nvSpPr>
        <p:spPr/>
        <p:txBody>
          <a:bodyPr/>
          <a:lstStyle/>
          <a:p>
            <a:r>
              <a:rPr lang="en-US" dirty="0"/>
              <a:t>Serial is used for communication between the Arduino board and a computer or other devices. </a:t>
            </a:r>
            <a:endParaRPr lang="en-US" dirty="0" smtClean="0"/>
          </a:p>
          <a:p>
            <a:r>
              <a:rPr lang="en-US" dirty="0" smtClean="0"/>
              <a:t>All </a:t>
            </a:r>
            <a:r>
              <a:rPr lang="en-US" dirty="0"/>
              <a:t>Arduino boards have at least one serial port (also known as a UART or USART): Serial. It communicates on digital pins 0 (RX) and 1 (TX) as well as with the computer via USB. </a:t>
            </a:r>
            <a:endParaRPr lang="en-US" dirty="0" smtClean="0"/>
          </a:p>
          <a:p>
            <a:r>
              <a:rPr lang="en-US" dirty="0" smtClean="0"/>
              <a:t>If </a:t>
            </a:r>
            <a:r>
              <a:rPr lang="en-US" dirty="0"/>
              <a:t>you use these functions, you </a:t>
            </a:r>
            <a:r>
              <a:rPr lang="en-US" dirty="0" smtClean="0"/>
              <a:t>CANNOT </a:t>
            </a:r>
            <a:r>
              <a:rPr lang="en-US" dirty="0"/>
              <a:t>also use pins 0 and 1 for digital input or output.</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136393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233" y="2169263"/>
            <a:ext cx="7100358" cy="3641836"/>
          </a:xfrm>
        </p:spPr>
      </p:pic>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279342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 button work: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868" y="1767405"/>
            <a:ext cx="6161087" cy="4298432"/>
          </a:xfrm>
        </p:spPr>
      </p:pic>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823677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arudino</a:t>
            </a:r>
            <a:r>
              <a:rPr lang="en-US" dirty="0" smtClean="0"/>
              <a:t> and button circuit: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431" y="2097088"/>
            <a:ext cx="7015962" cy="3541712"/>
          </a:xfrm>
        </p:spPr>
      </p:pic>
      <p:sp>
        <p:nvSpPr>
          <p:cNvPr id="5" name="Footer Placeholder 4"/>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1965733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Arduino push button code: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278" y="1508791"/>
            <a:ext cx="10600267" cy="5349209"/>
          </a:xfrm>
        </p:spPr>
      </p:pic>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796446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simple functions:</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667" y="-1848381"/>
            <a:ext cx="15478389" cy="11608793"/>
          </a:xfrm>
        </p:spPr>
      </p:pic>
    </p:spTree>
    <p:extLst>
      <p:ext uri="{BB962C8B-B14F-4D97-AF65-F5344CB8AC3E}">
        <p14:creationId xmlns:p14="http://schemas.microsoft.com/office/powerpoint/2010/main" val="2682857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functions &amp; push button task:</a:t>
            </a:r>
            <a:endParaRPr lang="en-US" dirty="0"/>
          </a:p>
        </p:txBody>
      </p:sp>
      <p:sp>
        <p:nvSpPr>
          <p:cNvPr id="3" name="Content Placeholder 2"/>
          <p:cNvSpPr>
            <a:spLocks noGrp="1"/>
          </p:cNvSpPr>
          <p:nvPr>
            <p:ph idx="1"/>
          </p:nvPr>
        </p:nvSpPr>
        <p:spPr/>
        <p:txBody>
          <a:bodyPr/>
          <a:lstStyle/>
          <a:p>
            <a:r>
              <a:rPr lang="en-US" dirty="0" smtClean="0"/>
              <a:t>Now lets try and combine the simple Arduino push button code and the functions, to make </a:t>
            </a:r>
            <a:r>
              <a:rPr lang="en-US" dirty="0"/>
              <a:t>an easy modifiable </a:t>
            </a:r>
            <a:r>
              <a:rPr lang="en-US" dirty="0" smtClean="0"/>
              <a:t>code</a:t>
            </a:r>
          </a:p>
          <a:p>
            <a:r>
              <a:rPr lang="en-US" dirty="0" smtClean="0"/>
              <a:t>We need to make a code that when the button is pressed, the green led is on and the red one off, and when the button is not pressed, the green led is off and the red one is on</a:t>
            </a:r>
          </a:p>
          <a:p>
            <a:r>
              <a:rPr lang="en-US" dirty="0" smtClean="0"/>
              <a:t>We need to see on the Serial Monitor the status of the LEDs as well. </a:t>
            </a:r>
            <a:endParaRPr lang="en-US" dirty="0"/>
          </a:p>
        </p:txBody>
      </p:sp>
      <p:sp>
        <p:nvSpPr>
          <p:cNvPr id="4" name="Footer Placeholder 3"/>
          <p:cNvSpPr>
            <a:spLocks noGrp="1"/>
          </p:cNvSpPr>
          <p:nvPr>
            <p:ph type="ftr" sz="quarter" idx="11"/>
          </p:nvPr>
        </p:nvSpPr>
        <p:spPr/>
        <p:txBody>
          <a:bodyPr/>
          <a:lstStyle/>
          <a:p>
            <a:r>
              <a:rPr lang="en-US" smtClean="0"/>
              <a:t>Mechatronics Club Bucharest</a:t>
            </a:r>
            <a:endParaRPr lang="en-US" dirty="0"/>
          </a:p>
        </p:txBody>
      </p:sp>
    </p:spTree>
    <p:extLst>
      <p:ext uri="{BB962C8B-B14F-4D97-AF65-F5344CB8AC3E}">
        <p14:creationId xmlns:p14="http://schemas.microsoft.com/office/powerpoint/2010/main" val="334598458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152</TotalTime>
  <Words>262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Arduino starter pack ii (a.s.p)</vt:lpstr>
      <vt:lpstr>Short summary:</vt:lpstr>
      <vt:lpstr>WHAT IS SERIAL COMMUNICATION:</vt:lpstr>
      <vt:lpstr>HOW IT WORKS:</vt:lpstr>
      <vt:lpstr>How does a button work:</vt:lpstr>
      <vt:lpstr>Sample arudino and button circuit:</vt:lpstr>
      <vt:lpstr>Sample Arduino push button code:</vt:lpstr>
      <vt:lpstr>Arduino simple functions:</vt:lpstr>
      <vt:lpstr>Arduino functions &amp; push button task:</vt:lpstr>
      <vt:lpstr>Task one-the hardware:</vt:lpstr>
      <vt:lpstr>Task two-the software:</vt:lpstr>
      <vt:lpstr>Webography: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starter pack</dc:title>
  <dc:creator>Paraschiv Paul</dc:creator>
  <cp:lastModifiedBy>Paraschiv Paul</cp:lastModifiedBy>
  <cp:revision>15</cp:revision>
  <dcterms:created xsi:type="dcterms:W3CDTF">2019-12-19T19:46:17Z</dcterms:created>
  <dcterms:modified xsi:type="dcterms:W3CDTF">2019-12-31T02:07:58Z</dcterms:modified>
</cp:coreProperties>
</file>