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59" r:id="rId27"/>
    <p:sldId id="260" r:id="rId28"/>
    <p:sldId id="284" r:id="rId29"/>
    <p:sldId id="285" r:id="rId30"/>
    <p:sldId id="286" r:id="rId31"/>
    <p:sldId id="287" r:id="rId32"/>
    <p:sldId id="288" r:id="rId33"/>
    <p:sldId id="289" r:id="rId34"/>
    <p:sldId id="26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杜 铭哲" userId="f4ff32c69764e5dc" providerId="LiveId" clId="{32A1869E-14DB-4715-B516-09932B6B7148}"/>
    <pc:docChg chg="undo custSel modSld">
      <pc:chgData name="杜 铭哲" userId="f4ff32c69764e5dc" providerId="LiveId" clId="{32A1869E-14DB-4715-B516-09932B6B7148}" dt="2023-03-30T02:37:10.607" v="338" actId="1036"/>
      <pc:docMkLst>
        <pc:docMk/>
      </pc:docMkLst>
      <pc:sldChg chg="modSp mod">
        <pc:chgData name="杜 铭哲" userId="f4ff32c69764e5dc" providerId="LiveId" clId="{32A1869E-14DB-4715-B516-09932B6B7148}" dt="2023-03-30T02:35:24.119" v="70" actId="1036"/>
        <pc:sldMkLst>
          <pc:docMk/>
          <pc:sldMk cId="0" sldId="259"/>
        </pc:sldMkLst>
        <pc:picChg chg="mod">
          <ac:chgData name="杜 铭哲" userId="f4ff32c69764e5dc" providerId="LiveId" clId="{32A1869E-14DB-4715-B516-09932B6B7148}" dt="2023-03-30T02:35:24.119" v="70" actId="1036"/>
          <ac:picMkLst>
            <pc:docMk/>
            <pc:sldMk cId="0" sldId="259"/>
            <ac:picMk id="6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5:32.354" v="98" actId="1036"/>
        <pc:sldMkLst>
          <pc:docMk/>
          <pc:sldMk cId="0" sldId="260"/>
        </pc:sldMkLst>
        <pc:picChg chg="mod">
          <ac:chgData name="杜 铭哲" userId="f4ff32c69764e5dc" providerId="LiveId" clId="{32A1869E-14DB-4715-B516-09932B6B7148}" dt="2023-03-30T02:35:32.354" v="98" actId="1036"/>
          <ac:picMkLst>
            <pc:docMk/>
            <pc:sldMk cId="0" sldId="260"/>
            <ac:picMk id="4" creationId="{00000000-0000-0000-0000-000000000000}"/>
          </ac:picMkLst>
        </pc:picChg>
        <pc:picChg chg="mod">
          <ac:chgData name="杜 铭哲" userId="f4ff32c69764e5dc" providerId="LiveId" clId="{32A1869E-14DB-4715-B516-09932B6B7148}" dt="2023-03-30T02:35:28.352" v="84" actId="1036"/>
          <ac:picMkLst>
            <pc:docMk/>
            <pc:sldMk cId="0" sldId="260"/>
            <ac:picMk id="6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6:13.330" v="184" actId="1036"/>
        <pc:sldMkLst>
          <pc:docMk/>
          <pc:sldMk cId="0" sldId="267"/>
        </pc:sldMkLst>
        <pc:picChg chg="mod">
          <ac:chgData name="杜 铭哲" userId="f4ff32c69764e5dc" providerId="LiveId" clId="{32A1869E-14DB-4715-B516-09932B6B7148}" dt="2023-03-30T02:36:13.330" v="184" actId="1036"/>
          <ac:picMkLst>
            <pc:docMk/>
            <pc:sldMk cId="0" sldId="267"/>
            <ac:picMk id="6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5:43.061" v="110" actId="1036"/>
        <pc:sldMkLst>
          <pc:docMk/>
          <pc:sldMk cId="0" sldId="282"/>
        </pc:sldMkLst>
        <pc:picChg chg="mod">
          <ac:chgData name="杜 铭哲" userId="f4ff32c69764e5dc" providerId="LiveId" clId="{32A1869E-14DB-4715-B516-09932B6B7148}" dt="2023-03-30T02:35:43.061" v="110" actId="1036"/>
          <ac:picMkLst>
            <pc:docMk/>
            <pc:sldMk cId="0" sldId="282"/>
            <ac:picMk id="4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5:49.737" v="122" actId="1036"/>
        <pc:sldMkLst>
          <pc:docMk/>
          <pc:sldMk cId="0" sldId="285"/>
        </pc:sldMkLst>
        <pc:picChg chg="mod">
          <ac:chgData name="杜 铭哲" userId="f4ff32c69764e5dc" providerId="LiveId" clId="{32A1869E-14DB-4715-B516-09932B6B7148}" dt="2023-03-30T02:35:49.737" v="122" actId="1036"/>
          <ac:picMkLst>
            <pc:docMk/>
            <pc:sldMk cId="0" sldId="285"/>
            <ac:picMk id="4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5:56.713" v="135" actId="1036"/>
        <pc:sldMkLst>
          <pc:docMk/>
          <pc:sldMk cId="0" sldId="287"/>
        </pc:sldMkLst>
        <pc:picChg chg="mod">
          <ac:chgData name="杜 铭哲" userId="f4ff32c69764e5dc" providerId="LiveId" clId="{32A1869E-14DB-4715-B516-09932B6B7148}" dt="2023-03-30T02:35:56.713" v="135" actId="1036"/>
          <ac:picMkLst>
            <pc:docMk/>
            <pc:sldMk cId="0" sldId="287"/>
            <ac:picMk id="4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6:04.167" v="163" actId="1036"/>
        <pc:sldMkLst>
          <pc:docMk/>
          <pc:sldMk cId="0" sldId="288"/>
        </pc:sldMkLst>
        <pc:picChg chg="mod">
          <ac:chgData name="杜 铭哲" userId="f4ff32c69764e5dc" providerId="LiveId" clId="{32A1869E-14DB-4715-B516-09932B6B7148}" dt="2023-03-30T02:36:01.480" v="148" actId="1036"/>
          <ac:picMkLst>
            <pc:docMk/>
            <pc:sldMk cId="0" sldId="288"/>
            <ac:picMk id="4" creationId="{00000000-0000-0000-0000-000000000000}"/>
          </ac:picMkLst>
        </pc:picChg>
        <pc:picChg chg="mod">
          <ac:chgData name="杜 铭哲" userId="f4ff32c69764e5dc" providerId="LiveId" clId="{32A1869E-14DB-4715-B516-09932B6B7148}" dt="2023-03-30T02:36:04.167" v="163" actId="1036"/>
          <ac:picMkLst>
            <pc:docMk/>
            <pc:sldMk cId="0" sldId="288"/>
            <ac:picMk id="5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6:08.162" v="173" actId="1036"/>
        <pc:sldMkLst>
          <pc:docMk/>
          <pc:sldMk cId="0" sldId="289"/>
        </pc:sldMkLst>
        <pc:picChg chg="mod">
          <ac:chgData name="杜 铭哲" userId="f4ff32c69764e5dc" providerId="LiveId" clId="{32A1869E-14DB-4715-B516-09932B6B7148}" dt="2023-03-30T02:36:08.162" v="173" actId="1036"/>
          <ac:picMkLst>
            <pc:docMk/>
            <pc:sldMk cId="0" sldId="289"/>
            <ac:picMk id="6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6:22.446" v="215" actId="1036"/>
        <pc:sldMkLst>
          <pc:docMk/>
          <pc:sldMk cId="0" sldId="290"/>
        </pc:sldMkLst>
        <pc:picChg chg="mod">
          <ac:chgData name="杜 铭哲" userId="f4ff32c69764e5dc" providerId="LiveId" clId="{32A1869E-14DB-4715-B516-09932B6B7148}" dt="2023-03-30T02:36:22.446" v="215" actId="1036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杜 铭哲" userId="f4ff32c69764e5dc" providerId="LiveId" clId="{32A1869E-14DB-4715-B516-09932B6B7148}" dt="2023-03-30T02:36:17.486" v="199" actId="1036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杜 铭哲" userId="f4ff32c69764e5dc" providerId="LiveId" clId="{32A1869E-14DB-4715-B516-09932B6B7148}" dt="2023-03-30T02:36:22.446" v="215" actId="1036"/>
          <ac:picMkLst>
            <pc:docMk/>
            <pc:sldMk cId="0" sldId="290"/>
            <ac:picMk id="7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6:31.813" v="240" actId="1036"/>
        <pc:sldMkLst>
          <pc:docMk/>
          <pc:sldMk cId="0" sldId="291"/>
        </pc:sldMkLst>
        <pc:picChg chg="mod">
          <ac:chgData name="杜 铭哲" userId="f4ff32c69764e5dc" providerId="LiveId" clId="{32A1869E-14DB-4715-B516-09932B6B7148}" dt="2023-03-30T02:36:26.983" v="229" actId="1036"/>
          <ac:picMkLst>
            <pc:docMk/>
            <pc:sldMk cId="0" sldId="291"/>
            <ac:picMk id="4" creationId="{00000000-0000-0000-0000-000000000000}"/>
          </ac:picMkLst>
        </pc:picChg>
        <pc:picChg chg="mod">
          <ac:chgData name="杜 铭哲" userId="f4ff32c69764e5dc" providerId="LiveId" clId="{32A1869E-14DB-4715-B516-09932B6B7148}" dt="2023-03-30T02:36:31.813" v="240" actId="1036"/>
          <ac:picMkLst>
            <pc:docMk/>
            <pc:sldMk cId="0" sldId="291"/>
            <ac:picMk id="8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6:38.794" v="263" actId="1036"/>
        <pc:sldMkLst>
          <pc:docMk/>
          <pc:sldMk cId="0" sldId="292"/>
        </pc:sldMkLst>
        <pc:picChg chg="mod">
          <ac:chgData name="杜 铭哲" userId="f4ff32c69764e5dc" providerId="LiveId" clId="{32A1869E-14DB-4715-B516-09932B6B7148}" dt="2023-03-30T02:36:35.880" v="254" actId="1036"/>
          <ac:picMkLst>
            <pc:docMk/>
            <pc:sldMk cId="0" sldId="292"/>
            <ac:picMk id="4" creationId="{00000000-0000-0000-0000-000000000000}"/>
          </ac:picMkLst>
        </pc:picChg>
        <pc:picChg chg="mod">
          <ac:chgData name="杜 铭哲" userId="f4ff32c69764e5dc" providerId="LiveId" clId="{32A1869E-14DB-4715-B516-09932B6B7148}" dt="2023-03-30T02:36:38.794" v="263" actId="1036"/>
          <ac:picMkLst>
            <pc:docMk/>
            <pc:sldMk cId="0" sldId="292"/>
            <ac:picMk id="5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6:44.014" v="279" actId="1036"/>
        <pc:sldMkLst>
          <pc:docMk/>
          <pc:sldMk cId="0" sldId="293"/>
        </pc:sldMkLst>
        <pc:picChg chg="mod">
          <ac:chgData name="杜 铭哲" userId="f4ff32c69764e5dc" providerId="LiveId" clId="{32A1869E-14DB-4715-B516-09932B6B7148}" dt="2023-03-30T02:36:44.014" v="279" actId="1036"/>
          <ac:picMkLst>
            <pc:docMk/>
            <pc:sldMk cId="0" sldId="293"/>
            <ac:picMk id="4" creationId="{00000000-0000-0000-0000-000000000000}"/>
          </ac:picMkLst>
        </pc:picChg>
        <pc:picChg chg="mod">
          <ac:chgData name="杜 铭哲" userId="f4ff32c69764e5dc" providerId="LiveId" clId="{32A1869E-14DB-4715-B516-09932B6B7148}" dt="2023-03-30T02:36:44.014" v="279" actId="1036"/>
          <ac:picMkLst>
            <pc:docMk/>
            <pc:sldMk cId="0" sldId="293"/>
            <ac:picMk id="6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6:49.403" v="291" actId="1036"/>
        <pc:sldMkLst>
          <pc:docMk/>
          <pc:sldMk cId="0" sldId="295"/>
        </pc:sldMkLst>
        <pc:picChg chg="mod">
          <ac:chgData name="杜 铭哲" userId="f4ff32c69764e5dc" providerId="LiveId" clId="{32A1869E-14DB-4715-B516-09932B6B7148}" dt="2023-03-30T02:36:49.403" v="291" actId="1036"/>
          <ac:picMkLst>
            <pc:docMk/>
            <pc:sldMk cId="0" sldId="295"/>
            <ac:picMk id="8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6:57.037" v="302" actId="1036"/>
        <pc:sldMkLst>
          <pc:docMk/>
          <pc:sldMk cId="0" sldId="298"/>
        </pc:sldMkLst>
        <pc:picChg chg="mod">
          <ac:chgData name="杜 铭哲" userId="f4ff32c69764e5dc" providerId="LiveId" clId="{32A1869E-14DB-4715-B516-09932B6B7148}" dt="2023-03-30T02:36:57.037" v="302" actId="1036"/>
          <ac:picMkLst>
            <pc:docMk/>
            <pc:sldMk cId="0" sldId="298"/>
            <ac:picMk id="6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7:01.770" v="315" actId="1036"/>
        <pc:sldMkLst>
          <pc:docMk/>
          <pc:sldMk cId="0" sldId="299"/>
        </pc:sldMkLst>
        <pc:picChg chg="mod">
          <ac:chgData name="杜 铭哲" userId="f4ff32c69764e5dc" providerId="LiveId" clId="{32A1869E-14DB-4715-B516-09932B6B7148}" dt="2023-03-30T02:37:01.770" v="315" actId="1036"/>
          <ac:picMkLst>
            <pc:docMk/>
            <pc:sldMk cId="0" sldId="299"/>
            <ac:picMk id="7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7:05.898" v="326" actId="1036"/>
        <pc:sldMkLst>
          <pc:docMk/>
          <pc:sldMk cId="0" sldId="300"/>
        </pc:sldMkLst>
        <pc:picChg chg="mod">
          <ac:chgData name="杜 铭哲" userId="f4ff32c69764e5dc" providerId="LiveId" clId="{32A1869E-14DB-4715-B516-09932B6B7148}" dt="2023-03-30T02:37:05.898" v="326" actId="1036"/>
          <ac:picMkLst>
            <pc:docMk/>
            <pc:sldMk cId="0" sldId="300"/>
            <ac:picMk id="4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7:10.607" v="338" actId="1036"/>
        <pc:sldMkLst>
          <pc:docMk/>
          <pc:sldMk cId="0" sldId="301"/>
        </pc:sldMkLst>
        <pc:picChg chg="mod">
          <ac:chgData name="杜 铭哲" userId="f4ff32c69764e5dc" providerId="LiveId" clId="{32A1869E-14DB-4715-B516-09932B6B7148}" dt="2023-03-30T02:37:10.607" v="338" actId="1036"/>
          <ac:picMkLst>
            <pc:docMk/>
            <pc:sldMk cId="0" sldId="301"/>
            <ac:picMk id="4" creationId="{00000000-0000-0000-0000-000000000000}"/>
          </ac:picMkLst>
        </pc:picChg>
      </pc:sldChg>
      <pc:sldChg chg="modSp mod">
        <pc:chgData name="杜 铭哲" userId="f4ff32c69764e5dc" providerId="LiveId" clId="{32A1869E-14DB-4715-B516-09932B6B7148}" dt="2023-03-30T02:34:37.953" v="17"/>
        <pc:sldMkLst>
          <pc:docMk/>
          <pc:sldMk cId="989234124" sldId="306"/>
        </pc:sldMkLst>
        <pc:spChg chg="mod">
          <ac:chgData name="杜 铭哲" userId="f4ff32c69764e5dc" providerId="LiveId" clId="{32A1869E-14DB-4715-B516-09932B6B7148}" dt="2023-03-30T02:34:37.953" v="17"/>
          <ac:spMkLst>
            <pc:docMk/>
            <pc:sldMk cId="989234124" sldId="306"/>
            <ac:spMk id="2" creationId="{99890EFA-9580-E5CF-D332-CABA49EE16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C2F14-8C83-636F-8742-CFA89F45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5B15D-A838-7919-42F1-6C454EC50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5EDCC-CBAE-CF89-8CF4-DFA04E22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18A-1E5E-49D5-80FE-4F7513F6CCB7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35925-F24C-463F-13AA-D217327E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97EF1-E3AA-4866-45E7-65C647C3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D64D-EC13-4729-B8D1-01160FE8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7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560D6-AB50-2B90-02B5-07A6A730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E211C9-073E-3370-CE2F-590BECBE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D58BE-4FD7-D8C4-070A-08DE8A7E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18A-1E5E-49D5-80FE-4F7513F6CCB7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E613E-FAED-0082-4E4F-B4589029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7ED40-DF46-A2BB-5E33-7FF66C62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D64D-EC13-4729-B8D1-01160FE8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6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1B7FC6-C9E2-46A1-1EB9-00E37991A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4812D7-5D84-A0AE-E2B0-5D94ABD1A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D31D1-3287-6DB9-1826-A83157CE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18A-1E5E-49D5-80FE-4F7513F6CCB7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DB59F-A86F-D003-979F-DB414FDE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35A43-9D2D-EDBC-10A0-93BDB36A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D64D-EC13-4729-B8D1-01160FE8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0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93A11-0CB5-AFD0-F302-E7A27F32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D17FD-A091-90B9-18C2-E581F073A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A0505-8852-872D-82DC-CDC8E8BA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18A-1E5E-49D5-80FE-4F7513F6CCB7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87909-2B5F-2C54-058F-B1438E33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A569F-5044-757C-8FB0-C3CF9C59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D64D-EC13-4729-B8D1-01160FE8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7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6C383-B5B6-038F-B86D-FFEAF054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90B54-D904-DD4A-FC07-6942B617F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2E53A-AA79-7C84-0E2A-DE93A3CC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18A-1E5E-49D5-80FE-4F7513F6CCB7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68F47-E707-B317-F5D1-F802531F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086BB-7B93-DF09-CBB3-064032A4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D64D-EC13-4729-B8D1-01160FE8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9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F4192-8044-C1DD-08A1-54FA5D3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EAF63-E773-5AC2-F839-E5BABC1D8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88CC3-C259-C12F-A9A7-A364D34D5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6F52D-ED2D-D3A6-C7C6-52D15048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18A-1E5E-49D5-80FE-4F7513F6CCB7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CFD9F-15BA-3A49-CD97-4B2D9DB2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AF05F1-8F28-142B-6239-DF0DBB5B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D64D-EC13-4729-B8D1-01160FE8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4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D5347-3024-FF28-48BC-5B257E06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CBEF8-FDE8-BA34-3FDC-018676CB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1487A-C6BE-9B3E-6B38-AB8076527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9DA4E2-647F-6891-BC5B-DC34BF9D4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A08D54-D574-208A-E638-91BADF968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9CFD07-8498-79A8-EFC2-B6C27AB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18A-1E5E-49D5-80FE-4F7513F6CCB7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98DC49-8EAE-CB6E-97E8-0369D971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E55782-FC87-B686-088F-23C23F50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D64D-EC13-4729-B8D1-01160FE8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7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DADB3-DFAC-3C3E-D607-A3AC4DA6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7ABFAE-B12C-EA16-E980-3FAF365E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18A-1E5E-49D5-80FE-4F7513F6CCB7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9D4360-FC4B-1826-D533-2A47D58A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861918-96FE-714E-1779-D290FF4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D64D-EC13-4729-B8D1-01160FE8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8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EC47BD-1FB1-3BE5-1DC5-E9920D11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18A-1E5E-49D5-80FE-4F7513F6CCB7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C5403B-2402-0A17-0EAF-72EEFC8F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86F33-C5F2-9801-B1E8-854F465D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D64D-EC13-4729-B8D1-01160FE8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6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56850-69F1-1A76-EDF6-E6C3A6D0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BC1F7-716E-9E8C-A923-AF534A31A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D42FDF-55E5-7EEB-D20F-517139CC5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D9ED9-00EB-1000-EF3C-8EF5D30D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18A-1E5E-49D5-80FE-4F7513F6CCB7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00434-8581-BAB4-7FC9-A1C76D57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352ADA-BB5E-C095-9703-111F45CA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D64D-EC13-4729-B8D1-01160FE8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2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8AAD5-3684-4CCC-17CA-33968C31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5E68A1-CCBC-89FF-3A37-E14A78629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0242DF-16AD-4567-BD04-733FB4C2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5ACB5-6E75-3AF9-92B0-2E587E1C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18A-1E5E-49D5-80FE-4F7513F6CCB7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00D70-62F5-B41C-1C83-C26BDAE5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C6AC0-1671-1A30-0B42-781C6A7B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D64D-EC13-4729-B8D1-01160FE8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B329A8-C43B-BCA8-CC04-32C9494D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BBDED-76EC-5392-4F31-8C2F23F72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2D161-35D5-BDF2-46B1-A5DBEB59A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018A-1E5E-49D5-80FE-4F7513F6CCB7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9CA3B-A095-432C-6FAE-77AF78B6A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BFA9F-6B1D-72FF-91BF-409DD7737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D64D-EC13-4729-B8D1-01160FE8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3.xml"/><Relationship Id="rId7" Type="http://schemas.openxmlformats.org/officeDocument/2006/relationships/image" Target="../media/image37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2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56.xml"/><Relationship Id="rId7" Type="http://schemas.openxmlformats.org/officeDocument/2006/relationships/image" Target="../media/image48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47.png"/><Relationship Id="rId5" Type="http://schemas.openxmlformats.org/officeDocument/2006/relationships/image" Target="../media/image50.png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020D36-A22C-2E1B-AA38-3F70C0017219}"/>
              </a:ext>
            </a:extLst>
          </p:cNvPr>
          <p:cNvSpPr txBox="1"/>
          <p:nvPr/>
        </p:nvSpPr>
        <p:spPr>
          <a:xfrm>
            <a:off x="3182382" y="3075057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离散数学第三次作业总结</a:t>
            </a:r>
          </a:p>
        </p:txBody>
      </p:sp>
    </p:spTree>
    <p:extLst>
      <p:ext uri="{BB962C8B-B14F-4D97-AF65-F5344CB8AC3E}">
        <p14:creationId xmlns:p14="http://schemas.microsoft.com/office/powerpoint/2010/main" val="338288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1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参考答案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5E21AB-1418-96D6-1A7E-9FB71D60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1458"/>
            <a:ext cx="7163877" cy="13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D42220-B3C5-BA94-6B89-9E2482A61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5486"/>
            <a:ext cx="11097868" cy="25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1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典型错误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FB6EE2-D98C-BE1F-58EE-268AE8A7D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521"/>
            <a:ext cx="2570660" cy="11341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47F11D-3D1C-E5EB-2718-453429061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8280"/>
            <a:ext cx="4394962" cy="4415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AE9D00-7F72-3438-320C-279FE548D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82310"/>
            <a:ext cx="2280093" cy="3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3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参考答案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2D732C-4EFA-E9C4-9220-E5164F82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947"/>
            <a:ext cx="10197722" cy="15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6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430187-5EE7-332A-10A6-27E5FEAD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90727"/>
            <a:ext cx="10397109" cy="25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13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典型错误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5079E-49F9-9883-3575-3E1E42A10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1719"/>
            <a:ext cx="3744219" cy="16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参考答案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F2D123-400E-8E16-57DD-DD999D6B5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5568"/>
            <a:ext cx="8005691" cy="15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8E5595-1EFE-2242-7E2E-B5951B03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1988"/>
            <a:ext cx="11062440" cy="188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2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典型错误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779610-4A6C-036E-9574-F1593629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2774"/>
            <a:ext cx="7141708" cy="16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4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参考答案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9C2F47-4DD1-C88C-F3DC-98B90CDF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089"/>
            <a:ext cx="11172280" cy="15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5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802610-FC73-F7A3-E376-EFE299A1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41792"/>
            <a:ext cx="10902487" cy="5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72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10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111988-2FA3-92B0-D3E5-407755C7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79296"/>
            <a:ext cx="9647719" cy="256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76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10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典型错误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6E4BB5-68BC-EFBC-5F27-625625F9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937" y="2367668"/>
            <a:ext cx="2005760" cy="4755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8E3FDB-A798-6784-D068-14CA8B52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613" y="2367668"/>
            <a:ext cx="1627094" cy="11318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70850E-1856-AE7D-3D2C-B177C2DEF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67668"/>
            <a:ext cx="2660183" cy="17400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384102-C172-EB53-9B78-E7362EFC3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37" y="3055730"/>
            <a:ext cx="4902924" cy="4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06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10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参考答案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E3DFD8-9137-749C-89E2-6903809A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745"/>
            <a:ext cx="9793054" cy="14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8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sz="4400"/>
              <a:t>离散数学作业</a:t>
            </a:r>
            <a:r>
              <a:rPr lang="en-US" altLang="zh-CN" sz="4400"/>
              <a:t>5</a:t>
            </a:r>
            <a:r>
              <a:rPr lang="zh-CN" altLang="en-US" sz="4400"/>
              <a:t>，</a:t>
            </a:r>
            <a:r>
              <a:rPr lang="en-US" altLang="zh-CN" sz="4400"/>
              <a:t>6</a:t>
            </a:r>
            <a:r>
              <a:rPr lang="zh-CN" altLang="en-US" sz="4400"/>
              <a:t>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816305"/>
            <a:ext cx="9799200" cy="1472400"/>
          </a:xfrm>
        </p:spPr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黄婉红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5-problem1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题目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参考答案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a) </a:t>
            </a:r>
            <a:r>
              <a:rPr lang="zh-CN" altLang="en-US">
                <a:solidFill>
                  <a:schemeClr val="tx1"/>
                </a:solidFill>
              </a:rPr>
              <a:t>不是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b) 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c) </a:t>
            </a:r>
            <a:r>
              <a:rPr lang="zh-CN" altLang="en-US">
                <a:solidFill>
                  <a:schemeClr val="tx1"/>
                </a:solidFill>
              </a:rPr>
              <a:t>不是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典型错误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小题判断错误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7015" y="1828426"/>
            <a:ext cx="10406380" cy="1450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5-problem1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函数定义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78205" y="2268855"/>
            <a:ext cx="9876790" cy="1648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5-problem4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题目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典型错误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没有证明可逆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可逆证明不完整：需要证明单射</a:t>
            </a:r>
            <a:r>
              <a:rPr lang="en-US" altLang="zh-CN">
                <a:solidFill>
                  <a:schemeClr val="tx1"/>
                </a:solidFill>
              </a:rPr>
              <a:t>+</a:t>
            </a:r>
            <a:r>
              <a:rPr lang="zh-CN" altLang="en-US">
                <a:solidFill>
                  <a:schemeClr val="tx1"/>
                </a:solidFill>
              </a:rPr>
              <a:t>满射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没有说明是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因为</a:t>
            </a:r>
            <a:r>
              <a:rPr lang="en-US" altLang="zh-CN">
                <a:solidFill>
                  <a:schemeClr val="tx1"/>
                </a:solidFill>
              </a:rPr>
              <a:t>a≠0</a:t>
            </a:r>
            <a:r>
              <a:rPr lang="zh-CN" altLang="en-US">
                <a:solidFill>
                  <a:schemeClr val="tx1"/>
                </a:solidFill>
              </a:rPr>
              <a:t>，所以</a:t>
            </a:r>
            <a:r>
              <a:rPr lang="en-US" altLang="zh-CN">
                <a:solidFill>
                  <a:schemeClr val="tx1"/>
                </a:solidFill>
              </a:rPr>
              <a:t>……”</a:t>
            </a: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1055" y="2335531"/>
            <a:ext cx="10549890" cy="6191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5-problem4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题目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参考答案</a:t>
            </a: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1055" y="2353460"/>
            <a:ext cx="10549890" cy="619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85190" y="3864237"/>
            <a:ext cx="9941560" cy="17570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5-problem5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题目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8030" y="2203450"/>
            <a:ext cx="8395970" cy="28670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5-problem5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典型错误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00430" y="2334372"/>
            <a:ext cx="7867015" cy="2294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92495" y="106045"/>
            <a:ext cx="6477635" cy="22123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85990" y="3608070"/>
            <a:ext cx="474980" cy="6496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典型错误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B49A56-EAC7-10ED-6B79-ECB1EDCD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94537"/>
            <a:ext cx="8691877" cy="20402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E68412-71B9-1955-49A4-590E05A63DD1}"/>
              </a:ext>
            </a:extLst>
          </p:cNvPr>
          <p:cNvSpPr txBox="1"/>
          <p:nvPr/>
        </p:nvSpPr>
        <p:spPr>
          <a:xfrm>
            <a:off x="838199" y="5208494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缺少对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奇偶互换的考虑</a:t>
            </a:r>
          </a:p>
        </p:txBody>
      </p:sp>
    </p:spTree>
    <p:extLst>
      <p:ext uri="{BB962C8B-B14F-4D97-AF65-F5344CB8AC3E}">
        <p14:creationId xmlns:p14="http://schemas.microsoft.com/office/powerpoint/2010/main" val="2574374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5-problem5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参考答案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2475" y="2281555"/>
            <a:ext cx="5685155" cy="2670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83835" y="0"/>
            <a:ext cx="7407275" cy="25292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5-problem7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题目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典型错误</a:t>
            </a:r>
          </a:p>
          <a:p>
            <a:pPr lvl="1"/>
            <a:r>
              <a:rPr lang="zh-CN" altLang="en-US" sz="1600" dirty="0">
                <a:solidFill>
                  <a:schemeClr val="tx1"/>
                </a:solidFill>
              </a:rPr>
              <a:t>只证了一边。</a:t>
            </a:r>
            <a:r>
              <a:rPr lang="en-US" altLang="zh-CN" sz="1600" dirty="0">
                <a:solidFill>
                  <a:schemeClr val="tx1"/>
                </a:solidFill>
              </a:rPr>
              <a:t>“</a:t>
            </a:r>
            <a:r>
              <a:rPr lang="zh-CN" altLang="en-US" sz="1600" dirty="0">
                <a:solidFill>
                  <a:schemeClr val="tx1"/>
                </a:solidFill>
              </a:rPr>
              <a:t>当且仅当</a:t>
            </a:r>
            <a:r>
              <a:rPr lang="en-US" altLang="zh-CN" sz="1600" dirty="0">
                <a:solidFill>
                  <a:schemeClr val="tx1"/>
                </a:solidFill>
              </a:rPr>
              <a:t>”</a:t>
            </a:r>
            <a:r>
              <a:rPr lang="zh-CN" altLang="en-US" sz="1600" dirty="0">
                <a:solidFill>
                  <a:schemeClr val="tx1"/>
                </a:solidFill>
              </a:rPr>
              <a:t>表示充分性和必要性同时满足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证明不够清晰，如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zh-CN" altLang="en-US" dirty="0">
                <a:solidFill>
                  <a:schemeClr val="tx1"/>
                </a:solidFill>
              </a:rPr>
              <a:t>因为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是单射且</a:t>
            </a:r>
            <a:r>
              <a:rPr lang="en-US" altLang="zh-CN" dirty="0">
                <a:solidFill>
                  <a:schemeClr val="tx1"/>
                </a:solidFill>
              </a:rPr>
              <a:t>|A|=|B|</a:t>
            </a:r>
            <a:r>
              <a:rPr lang="zh-CN" altLang="en-US" dirty="0">
                <a:solidFill>
                  <a:schemeClr val="tx1"/>
                </a:solidFill>
              </a:rPr>
              <a:t>，所以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是满射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endParaRPr lang="zh-CN" altLang="en-US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  <a:sym typeface="+mn-ea"/>
              </a:rPr>
              <a:t>请不要把题目有的东西写一遍就说得到结论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4795" y="2293807"/>
            <a:ext cx="11927205" cy="10001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5-problem7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题目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参考答案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4795" y="2320701"/>
            <a:ext cx="11927205" cy="1000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67740" y="4383294"/>
            <a:ext cx="10692130" cy="21101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5-problem8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题目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典型错误</a:t>
            </a:r>
          </a:p>
          <a:p>
            <a:pPr lvl="1"/>
            <a:r>
              <a:rPr lang="zh-CN" altLang="en-US" sz="1600">
                <a:solidFill>
                  <a:schemeClr val="tx1"/>
                </a:solidFill>
              </a:rPr>
              <a:t>只证一边。</a:t>
            </a:r>
            <a:r>
              <a:rPr lang="en-US" altLang="zh-CN" sz="1600">
                <a:solidFill>
                  <a:schemeClr val="tx1"/>
                </a:solidFill>
              </a:rPr>
              <a:t>“</a:t>
            </a:r>
            <a:r>
              <a:rPr lang="zh-CN" altLang="en-US" sz="1600">
                <a:solidFill>
                  <a:schemeClr val="tx1"/>
                </a:solidFill>
              </a:rPr>
              <a:t>等价</a:t>
            </a:r>
            <a:r>
              <a:rPr lang="en-US" altLang="zh-CN" sz="1600">
                <a:solidFill>
                  <a:schemeClr val="tx1"/>
                </a:solidFill>
              </a:rPr>
              <a:t>”</a:t>
            </a:r>
            <a:r>
              <a:rPr lang="zh-CN" altLang="en-US" sz="1600">
                <a:solidFill>
                  <a:schemeClr val="tx1"/>
                </a:solidFill>
              </a:rPr>
              <a:t>需证明充分性</a:t>
            </a:r>
            <a:r>
              <a:rPr lang="en-US" altLang="zh-CN" sz="1600">
                <a:solidFill>
                  <a:schemeClr val="tx1"/>
                </a:solidFill>
              </a:rPr>
              <a:t>+</a:t>
            </a:r>
            <a:r>
              <a:rPr lang="zh-CN" altLang="en-US" sz="1600">
                <a:solidFill>
                  <a:schemeClr val="tx1"/>
                </a:solidFill>
              </a:rPr>
              <a:t>必要性</a:t>
            </a: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1675" y="2240429"/>
            <a:ext cx="11243945" cy="9613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5-problem8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题目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典型错误</a:t>
            </a:r>
          </a:p>
          <a:p>
            <a:pPr lvl="1"/>
            <a:r>
              <a:rPr lang="zh-CN" altLang="en-US" sz="1600">
                <a:solidFill>
                  <a:srgbClr val="FF0000"/>
                </a:solidFill>
              </a:rPr>
              <a:t>充分性的证明不完整，没有说明为何</a:t>
            </a:r>
            <a:r>
              <a:rPr lang="en-US" altLang="zh-CN" sz="1600">
                <a:solidFill>
                  <a:srgbClr val="FF0000"/>
                </a:solidFill>
              </a:rPr>
              <a:t>f</a:t>
            </a:r>
            <a:r>
              <a:rPr lang="zh-CN" altLang="en-US" sz="1600">
                <a:solidFill>
                  <a:srgbClr val="FF0000"/>
                </a:solidFill>
              </a:rPr>
              <a:t>和</a:t>
            </a:r>
            <a:r>
              <a:rPr lang="en-US" altLang="zh-CN" sz="1600">
                <a:solidFill>
                  <a:srgbClr val="FF0000"/>
                </a:solidFill>
              </a:rPr>
              <a:t>g</a:t>
            </a:r>
            <a:r>
              <a:rPr lang="zh-CN" altLang="en-US" sz="1600">
                <a:solidFill>
                  <a:srgbClr val="FF0000"/>
                </a:solidFill>
              </a:rPr>
              <a:t>有反函数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 sz="1600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1675" y="2231465"/>
            <a:ext cx="11243945" cy="961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45655" y="3689350"/>
            <a:ext cx="2976880" cy="24917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5-problem8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题目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参考答案</a:t>
            </a:r>
          </a:p>
          <a:p>
            <a:pPr marL="457200" lvl="1" indent="0"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1675" y="2257351"/>
            <a:ext cx="11243945" cy="961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8330" y="3821616"/>
            <a:ext cx="11012805" cy="13011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1675" y="5054786"/>
            <a:ext cx="7122795" cy="1696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6-problem2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题目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典型错误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没有说明因为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互质，所以乘积能够被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整除</a:t>
            </a: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68350" y="2317265"/>
            <a:ext cx="5617845" cy="5124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65530" y="4247104"/>
            <a:ext cx="8878570" cy="9893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6-problem2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题目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典型错误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3</a:t>
            </a:r>
            <a:r>
              <a:rPr lang="zh-CN" altLang="en-US" sz="1600">
                <a:solidFill>
                  <a:srgbClr val="FF0000"/>
                </a:solidFill>
              </a:rPr>
              <a:t>个连续整数中能被</a:t>
            </a:r>
            <a:r>
              <a:rPr lang="en-US" altLang="zh-CN" sz="1600">
                <a:solidFill>
                  <a:srgbClr val="FF0000"/>
                </a:solidFill>
              </a:rPr>
              <a:t>2</a:t>
            </a:r>
            <a:r>
              <a:rPr lang="zh-CN" altLang="en-US" sz="1600">
                <a:solidFill>
                  <a:srgbClr val="FF0000"/>
                </a:solidFill>
              </a:rPr>
              <a:t>和</a:t>
            </a:r>
            <a:r>
              <a:rPr lang="en-US" altLang="zh-CN" sz="1600">
                <a:solidFill>
                  <a:srgbClr val="FF0000"/>
                </a:solidFill>
              </a:rPr>
              <a:t>3</a:t>
            </a:r>
            <a:r>
              <a:rPr lang="zh-CN" altLang="en-US" sz="1600">
                <a:solidFill>
                  <a:srgbClr val="FF0000"/>
                </a:solidFill>
              </a:rPr>
              <a:t>整除的可能是同一个数，如</a:t>
            </a:r>
            <a:r>
              <a:rPr lang="en-US" altLang="zh-CN" sz="1600">
                <a:solidFill>
                  <a:srgbClr val="FF0000"/>
                </a:solidFill>
              </a:rPr>
              <a:t>5,6,7</a:t>
            </a:r>
            <a:endParaRPr lang="zh-CN" altLang="en-US" sz="1600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68350" y="2317265"/>
            <a:ext cx="5617845" cy="512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12215" y="4110617"/>
            <a:ext cx="8647430" cy="21570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6-problem2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题目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参考答案</a:t>
            </a:r>
            <a:endParaRPr lang="zh-CN" altLang="en-US" sz="1600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68350" y="2335195"/>
            <a:ext cx="5617845" cy="512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8350" y="3889040"/>
            <a:ext cx="10529570" cy="13252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6-problem4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>
                <a:solidFill>
                  <a:schemeClr val="tx1"/>
                </a:solidFill>
              </a:rPr>
              <a:t>题目</a:t>
            </a: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典型错误</a:t>
            </a:r>
          </a:p>
          <a:p>
            <a:pPr lvl="1"/>
            <a:r>
              <a:rPr lang="zh-CN" altLang="en-US" sz="1420">
                <a:solidFill>
                  <a:schemeClr val="tx1"/>
                </a:solidFill>
              </a:rPr>
              <a:t>基本就是没有写清计算过程</a:t>
            </a: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6930" y="2092325"/>
            <a:ext cx="7421245" cy="5194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3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参考答案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C0B47E-C5D8-337E-81A6-1CC9476D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7915"/>
            <a:ext cx="1073461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71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6-problem4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参考答案</a:t>
            </a:r>
            <a:endParaRPr lang="zh-CN" altLang="en-US" sz="1600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70755" y="88900"/>
            <a:ext cx="7421245" cy="5194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2155" y="2248647"/>
            <a:ext cx="8816340" cy="45554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6-problem7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题目</a:t>
            </a: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典型错误</a:t>
            </a:r>
          </a:p>
          <a:p>
            <a:pPr lvl="1"/>
            <a:r>
              <a:rPr lang="en-US" altLang="zh-CN" sz="1420">
                <a:solidFill>
                  <a:schemeClr val="tx1"/>
                </a:solidFill>
              </a:rPr>
              <a:t>b</a:t>
            </a:r>
            <a:r>
              <a:rPr lang="zh-CN" altLang="en-US" sz="1420">
                <a:solidFill>
                  <a:schemeClr val="tx1"/>
                </a:solidFill>
              </a:rPr>
              <a:t>和</a:t>
            </a:r>
            <a:r>
              <a:rPr lang="en-US" altLang="zh-CN" sz="1420">
                <a:solidFill>
                  <a:schemeClr val="tx1"/>
                </a:solidFill>
              </a:rPr>
              <a:t>c</a:t>
            </a:r>
            <a:r>
              <a:rPr lang="zh-CN" altLang="en-US" sz="1420">
                <a:solidFill>
                  <a:schemeClr val="tx1"/>
                </a:solidFill>
              </a:rPr>
              <a:t>证明的两边等价，只证明了一边蕴涵另一边</a:t>
            </a:r>
          </a:p>
          <a:p>
            <a:pPr lvl="1"/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7230" y="1867535"/>
            <a:ext cx="7044055" cy="27660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6-problem7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参考答案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98640" y="-81280"/>
            <a:ext cx="5560060" cy="2183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8330" y="2488565"/>
            <a:ext cx="11019155" cy="3556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6-problem8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题目</a:t>
            </a: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典型错误</a:t>
            </a:r>
          </a:p>
          <a:p>
            <a:pPr lvl="1"/>
            <a:r>
              <a:rPr lang="zh-CN" altLang="en-US" sz="1420">
                <a:solidFill>
                  <a:schemeClr val="tx1"/>
                </a:solidFill>
              </a:rPr>
              <a:t>没有说明</a:t>
            </a:r>
            <a:r>
              <a:rPr lang="en-US" altLang="zh-CN" sz="1420">
                <a:solidFill>
                  <a:schemeClr val="tx1"/>
                </a:solidFill>
              </a:rPr>
              <a:t>6</a:t>
            </a:r>
            <a:r>
              <a:rPr lang="zh-CN" altLang="en-US" sz="1420">
                <a:solidFill>
                  <a:schemeClr val="tx1"/>
                </a:solidFill>
              </a:rPr>
              <a:t>和</a:t>
            </a:r>
            <a:r>
              <a:rPr lang="en-US" altLang="zh-CN" sz="1420">
                <a:solidFill>
                  <a:schemeClr val="tx1"/>
                </a:solidFill>
              </a:rPr>
              <a:t>7</a:t>
            </a:r>
            <a:r>
              <a:rPr lang="zh-CN" altLang="en-US" sz="1420">
                <a:solidFill>
                  <a:schemeClr val="tx1"/>
                </a:solidFill>
              </a:rPr>
              <a:t>互质</a:t>
            </a:r>
          </a:p>
          <a:p>
            <a:pPr lvl="1"/>
            <a:r>
              <a:rPr lang="zh-CN" altLang="en-US" sz="1420">
                <a:solidFill>
                  <a:srgbClr val="FF0000"/>
                </a:solidFill>
              </a:rPr>
              <a:t>直接运用费马小定理，没有分情况</a:t>
            </a:r>
          </a:p>
          <a:p>
            <a:pPr lvl="1"/>
            <a:endParaRPr lang="zh-CN" altLang="en-US" sz="1420">
              <a:solidFill>
                <a:srgbClr val="FF0000"/>
              </a:solidFill>
            </a:endParaRPr>
          </a:p>
          <a:p>
            <a:pPr lvl="1"/>
            <a:endParaRPr lang="zh-CN" altLang="en-US" sz="1420">
              <a:solidFill>
                <a:srgbClr val="FF0000"/>
              </a:solidFill>
            </a:endParaRPr>
          </a:p>
          <a:p>
            <a:pPr lvl="1"/>
            <a:r>
              <a:rPr lang="zh-CN" altLang="en-US" sz="1420">
                <a:solidFill>
                  <a:schemeClr val="tx1"/>
                </a:solidFill>
              </a:rPr>
              <a:t>费马小定理定义：</a:t>
            </a:r>
          </a:p>
          <a:p>
            <a:pPr lvl="1"/>
            <a:endParaRPr lang="zh-CN" altLang="en-US" sz="142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4380" y="2115895"/>
            <a:ext cx="8307705" cy="676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69670" y="3945255"/>
            <a:ext cx="6446520" cy="668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24915" y="5024755"/>
            <a:ext cx="7656195" cy="1282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02965" y="5071110"/>
            <a:ext cx="4024630" cy="5937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6-problem8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题目</a:t>
            </a: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参考答案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1040" y="3222625"/>
            <a:ext cx="11007725" cy="3266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1040" y="2143909"/>
            <a:ext cx="7235825" cy="5892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6-problem9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题目</a:t>
            </a: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典型错误</a:t>
            </a:r>
          </a:p>
          <a:p>
            <a:pPr lvl="1"/>
            <a:r>
              <a:rPr lang="zh-CN" altLang="en-US" sz="1420">
                <a:solidFill>
                  <a:srgbClr val="FF0000"/>
                </a:solidFill>
              </a:rPr>
              <a:t>只证到</a:t>
            </a:r>
            <a:r>
              <a:rPr lang="en-US" altLang="zh-CN" sz="1420">
                <a:solidFill>
                  <a:srgbClr val="FF0000"/>
                </a:solidFill>
              </a:rPr>
              <a:t>2|p</a:t>
            </a:r>
            <a:r>
              <a:rPr lang="en-US" altLang="zh-CN" sz="1420" baseline="30000">
                <a:solidFill>
                  <a:srgbClr val="FF0000"/>
                </a:solidFill>
              </a:rPr>
              <a:t>4</a:t>
            </a:r>
            <a:r>
              <a:rPr lang="en-US" altLang="zh-CN" sz="1420">
                <a:solidFill>
                  <a:srgbClr val="FF0000"/>
                </a:solidFill>
              </a:rPr>
              <a:t>-1 </a:t>
            </a:r>
            <a:endParaRPr lang="en-US" altLang="zh-CN" sz="1420" baseline="30000">
              <a:solidFill>
                <a:schemeClr val="tx1"/>
              </a:solidFill>
            </a:endParaRPr>
          </a:p>
          <a:p>
            <a:pPr lvl="1"/>
            <a:endParaRPr lang="zh-CN" altLang="en-US" sz="142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1040" y="2110666"/>
            <a:ext cx="5789295" cy="662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1235" y="3861435"/>
            <a:ext cx="3066415" cy="21482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作业</a:t>
            </a:r>
            <a:r>
              <a:rPr lang="en-US" altLang="zh-CN" sz="3200"/>
              <a:t>6-problem9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题目</a:t>
            </a:r>
          </a:p>
          <a:p>
            <a:endParaRPr lang="zh-CN" altLang="en-US" sz="1600">
              <a:solidFill>
                <a:schemeClr val="tx1"/>
              </a:solidFill>
            </a:endParaRPr>
          </a:p>
          <a:p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参考答案</a:t>
            </a:r>
          </a:p>
          <a:p>
            <a:pPr lvl="1"/>
            <a:r>
              <a:rPr lang="en-US" altLang="zh-CN" sz="1420">
                <a:solidFill>
                  <a:schemeClr val="tx1"/>
                </a:solidFill>
              </a:rPr>
              <a:t> </a:t>
            </a:r>
            <a:endParaRPr lang="en-US" altLang="zh-CN" sz="1420" baseline="30000">
              <a:solidFill>
                <a:schemeClr val="tx1"/>
              </a:solidFill>
            </a:endParaRPr>
          </a:p>
          <a:p>
            <a:pPr lvl="1"/>
            <a:endParaRPr lang="zh-CN" altLang="en-US" sz="142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92075" y="2128595"/>
            <a:ext cx="5789295" cy="662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71220" y="3347085"/>
            <a:ext cx="10944860" cy="13169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BE81A-CD07-1E8A-A64E-900E099E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7-1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E57A7-C490-ED18-1139-6E5E18EF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F10FA4-15ED-028D-2DA3-EB61C82D3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674001" cy="4351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7B5287-C676-8AF2-3CE8-236DD251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9" y="1823448"/>
            <a:ext cx="7676897" cy="30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28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00CC9-B8C2-BFBA-5117-AF3DE1CA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7-3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62486-91F7-435B-8207-A1089EC4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9392FF-4AFD-85A6-650B-64400707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792624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38097D-6CF0-321E-0CE6-7F047B76A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03" y="3052233"/>
            <a:ext cx="4679897" cy="312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69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1D871-12D9-7C7A-EDCD-9C93E9F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7-7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714A4-49AD-8184-BF8F-7C2A76F6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3C9748-E72A-DFEF-18EF-CAB0AC80C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6"/>
            <a:ext cx="6546448" cy="1196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B3CA82-41B5-DD07-5533-80704E5C6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46"/>
          <a:stretch/>
        </p:blipFill>
        <p:spPr>
          <a:xfrm>
            <a:off x="838199" y="2880998"/>
            <a:ext cx="4937567" cy="28985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AA2EAB-96A5-A4A1-8C03-C32CFC7C9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719715"/>
            <a:ext cx="5989839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9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8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3E4E6B-0CB7-6D3C-5627-92758C0F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5911"/>
            <a:ext cx="11105955" cy="6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17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DC365-9206-DAD6-12B8-6F3621A0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7-10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7C705-D586-F6E4-218F-927A0E2E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C86912-D481-B623-42EF-3BF2A45B3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13"/>
          <a:stretch/>
        </p:blipFill>
        <p:spPr>
          <a:xfrm>
            <a:off x="752272" y="2834606"/>
            <a:ext cx="6968042" cy="35231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377F8B-9F77-DAAB-A843-FFFEDED5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4049"/>
            <a:ext cx="8630998" cy="10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1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90EFA-9580-E5CF-D332-CABA49EE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8-1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DB4AB-9E5B-BFFB-8AA9-652E1373D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A12D53-DB2C-96B0-BE96-6E07942C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442"/>
            <a:ext cx="3027744" cy="27166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D6CC75-5938-5ABF-3BCA-1F36DFCE6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52"/>
          <a:stretch/>
        </p:blipFill>
        <p:spPr>
          <a:xfrm>
            <a:off x="977100" y="4425778"/>
            <a:ext cx="10588483" cy="17859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A93962-3FCB-6EBA-DE79-B6D0564FF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991" y="1215350"/>
            <a:ext cx="2753810" cy="33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41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8DEDF-F019-B97A-55F3-09BFA33D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8-4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DC1BB-FD02-8676-7CD3-CB9AC85C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8FA51D-7BC5-44D8-E332-E692500DE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04710"/>
            <a:ext cx="9895390" cy="47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9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488C0-DD87-49DA-22C7-D716362B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8-4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02488-2078-AF2E-CE9F-22BC37CC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612470-9561-0A0A-24BA-A22F2A307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661491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92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47B5D-BF40-46B4-1B49-6435D91A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8-8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DF893-AA4E-53FB-A3CF-669D249B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FCEC56-6909-17E5-FBC8-47F9B313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1327775"/>
          </a:xfrm>
          <a:prstGeom prst="rect">
            <a:avLst/>
          </a:prstGeo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198F5CE4-FA58-EDFC-0FE5-60E767B49E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9" r="11885" b="44057"/>
          <a:stretch/>
        </p:blipFill>
        <p:spPr>
          <a:xfrm>
            <a:off x="838200" y="3316725"/>
            <a:ext cx="8571072" cy="286023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BFE4D8E-8852-E3E1-B75D-97C395D1D3C7}"/>
              </a:ext>
            </a:extLst>
          </p:cNvPr>
          <p:cNvCxnSpPr>
            <a:cxnSpLocks/>
          </p:cNvCxnSpPr>
          <p:nvPr/>
        </p:nvCxnSpPr>
        <p:spPr>
          <a:xfrm>
            <a:off x="1821087" y="4584867"/>
            <a:ext cx="9722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8770BE-D987-0E37-7821-D392FA926C5A}"/>
              </a:ext>
            </a:extLst>
          </p:cNvPr>
          <p:cNvCxnSpPr>
            <a:cxnSpLocks/>
          </p:cNvCxnSpPr>
          <p:nvPr/>
        </p:nvCxnSpPr>
        <p:spPr>
          <a:xfrm>
            <a:off x="2096953" y="4887740"/>
            <a:ext cx="43385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5CA00C-FB9D-D8A9-E317-4F907995BC37}"/>
              </a:ext>
            </a:extLst>
          </p:cNvPr>
          <p:cNvCxnSpPr>
            <a:cxnSpLocks/>
          </p:cNvCxnSpPr>
          <p:nvPr/>
        </p:nvCxnSpPr>
        <p:spPr>
          <a:xfrm>
            <a:off x="3186903" y="5213757"/>
            <a:ext cx="378106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980A06-195D-758D-353B-B8058F5D0D9C}"/>
              </a:ext>
            </a:extLst>
          </p:cNvPr>
          <p:cNvCxnSpPr>
            <a:cxnSpLocks/>
          </p:cNvCxnSpPr>
          <p:nvPr/>
        </p:nvCxnSpPr>
        <p:spPr>
          <a:xfrm>
            <a:off x="1055227" y="5202187"/>
            <a:ext cx="16763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431CB05-AFFF-C007-736B-391662CE8604}"/>
              </a:ext>
            </a:extLst>
          </p:cNvPr>
          <p:cNvSpPr txBox="1"/>
          <p:nvPr/>
        </p:nvSpPr>
        <p:spPr>
          <a:xfrm>
            <a:off x="3290826" y="48534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①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FE3ADFD-7FA9-D052-39E5-55848E9CC42C}"/>
              </a:ext>
            </a:extLst>
          </p:cNvPr>
          <p:cNvCxnSpPr>
            <a:cxnSpLocks/>
          </p:cNvCxnSpPr>
          <p:nvPr/>
        </p:nvCxnSpPr>
        <p:spPr>
          <a:xfrm>
            <a:off x="7339819" y="5215920"/>
            <a:ext cx="203472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927AB1A-C23C-C79B-5416-2CDEB78A26FF}"/>
              </a:ext>
            </a:extLst>
          </p:cNvPr>
          <p:cNvSpPr txBox="1"/>
          <p:nvPr/>
        </p:nvSpPr>
        <p:spPr>
          <a:xfrm>
            <a:off x="7521831" y="4867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②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94A4577-8158-EEE6-1DCA-077D8D9F6460}"/>
              </a:ext>
            </a:extLst>
          </p:cNvPr>
          <p:cNvCxnSpPr>
            <a:cxnSpLocks/>
          </p:cNvCxnSpPr>
          <p:nvPr/>
        </p:nvCxnSpPr>
        <p:spPr>
          <a:xfrm>
            <a:off x="1094791" y="5500136"/>
            <a:ext cx="483628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390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0A768-347E-A536-FFBB-EB39223E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8-8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674B23-1093-FAEE-1C13-F03EBE793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17" r="10748" b="1"/>
          <a:stretch/>
        </p:blipFill>
        <p:spPr>
          <a:xfrm>
            <a:off x="653005" y="3153400"/>
            <a:ext cx="10088301" cy="3005284"/>
          </a:xfr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6449CB5-D7A5-1A65-DB2F-C1C8B5C2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1327775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4FA69CC-3F9B-704A-7B8B-4D541C3A4697}"/>
              </a:ext>
            </a:extLst>
          </p:cNvPr>
          <p:cNvCxnSpPr>
            <a:cxnSpLocks/>
          </p:cNvCxnSpPr>
          <p:nvPr/>
        </p:nvCxnSpPr>
        <p:spPr>
          <a:xfrm>
            <a:off x="2862809" y="3153400"/>
            <a:ext cx="16628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31C90DF-CF99-E849-6C72-D3D1BB2F8FD0}"/>
              </a:ext>
            </a:extLst>
          </p:cNvPr>
          <p:cNvCxnSpPr>
            <a:cxnSpLocks/>
          </p:cNvCxnSpPr>
          <p:nvPr/>
        </p:nvCxnSpPr>
        <p:spPr>
          <a:xfrm>
            <a:off x="7054773" y="3699339"/>
            <a:ext cx="33392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94B98A1-CEBB-547E-636E-4B4CDD93A8CC}"/>
              </a:ext>
            </a:extLst>
          </p:cNvPr>
          <p:cNvCxnSpPr>
            <a:cxnSpLocks/>
          </p:cNvCxnSpPr>
          <p:nvPr/>
        </p:nvCxnSpPr>
        <p:spPr>
          <a:xfrm>
            <a:off x="3590085" y="4046580"/>
            <a:ext cx="69891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1A2B0F-1A27-DDA5-BAC5-D357CEEE1C01}"/>
              </a:ext>
            </a:extLst>
          </p:cNvPr>
          <p:cNvCxnSpPr>
            <a:cxnSpLocks/>
          </p:cNvCxnSpPr>
          <p:nvPr/>
        </p:nvCxnSpPr>
        <p:spPr>
          <a:xfrm>
            <a:off x="3165679" y="4405395"/>
            <a:ext cx="71126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B8DA3C2-4249-3564-8AC1-239D4E7C7248}"/>
              </a:ext>
            </a:extLst>
          </p:cNvPr>
          <p:cNvCxnSpPr>
            <a:cxnSpLocks/>
          </p:cNvCxnSpPr>
          <p:nvPr/>
        </p:nvCxnSpPr>
        <p:spPr>
          <a:xfrm>
            <a:off x="6953493" y="4752635"/>
            <a:ext cx="25493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097513-C056-E15B-2612-AB1DCF1647D2}"/>
              </a:ext>
            </a:extLst>
          </p:cNvPr>
          <p:cNvCxnSpPr>
            <a:cxnSpLocks/>
          </p:cNvCxnSpPr>
          <p:nvPr/>
        </p:nvCxnSpPr>
        <p:spPr>
          <a:xfrm>
            <a:off x="943340" y="5088301"/>
            <a:ext cx="33624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748E6-193D-5C9B-474E-509DA561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8-9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024E5-FD6D-7EFF-1096-73E8A96A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6ABE69-F330-B394-BEE5-A6610981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9544291" cy="31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41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E2C49-B1D2-997F-EF1E-6127CDC3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8-9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2B44E8-A2A2-7A48-9892-D325FED1C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2242"/>
            <a:ext cx="8375248" cy="5341102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390EC6-E53D-9EF9-ABF4-961F89E2E4F7}"/>
              </a:ext>
            </a:extLst>
          </p:cNvPr>
          <p:cNvSpPr/>
          <p:nvPr/>
        </p:nvSpPr>
        <p:spPr>
          <a:xfrm>
            <a:off x="7535008" y="3780692"/>
            <a:ext cx="1160584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1A9F0A-A421-0DDF-AC45-627971B73750}"/>
              </a:ext>
            </a:extLst>
          </p:cNvPr>
          <p:cNvSpPr txBox="1"/>
          <p:nvPr/>
        </p:nvSpPr>
        <p:spPr>
          <a:xfrm>
            <a:off x="8588249" y="2598003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这里有两处书写错误，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你能找到么？</a:t>
            </a:r>
          </a:p>
        </p:txBody>
      </p:sp>
    </p:spTree>
    <p:extLst>
      <p:ext uri="{BB962C8B-B14F-4D97-AF65-F5344CB8AC3E}">
        <p14:creationId xmlns:p14="http://schemas.microsoft.com/office/powerpoint/2010/main" val="1166749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E94B9-7228-4D28-B0C2-E93A8199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FF8DA-A2FB-427D-826B-CF927EBD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CMR7"/>
              </a:rPr>
              <a:t>长度为</a:t>
            </a:r>
            <a:r>
              <a:rPr lang="en-US" altLang="zh-CN" sz="2400" dirty="0">
                <a:latin typeface="CMR7"/>
              </a:rPr>
              <a:t>n</a:t>
            </a:r>
            <a:r>
              <a:rPr lang="zh-CN" altLang="en-US" sz="2400" dirty="0">
                <a:latin typeface="CMR7"/>
              </a:rPr>
              <a:t>（</a:t>
            </a:r>
            <a:r>
              <a:rPr lang="en-US" altLang="zh-CN" sz="2400" dirty="0">
                <a:latin typeface="CMR7"/>
              </a:rPr>
              <a:t>n &gt; 5</a:t>
            </a:r>
            <a:r>
              <a:rPr lang="zh-CN" altLang="en-US" sz="2400" dirty="0">
                <a:latin typeface="CMR7"/>
              </a:rPr>
              <a:t>）且以</a:t>
            </a:r>
            <a:r>
              <a:rPr lang="en-US" altLang="zh-CN" sz="2400" dirty="0">
                <a:latin typeface="CMR7"/>
              </a:rPr>
              <a:t>000 </a:t>
            </a:r>
            <a:r>
              <a:rPr lang="zh-CN" altLang="en-US" sz="2400" dirty="0">
                <a:latin typeface="CMR7"/>
              </a:rPr>
              <a:t>开始或以</a:t>
            </a:r>
            <a:r>
              <a:rPr lang="en-US" altLang="zh-CN" sz="2400" dirty="0">
                <a:latin typeface="CMR7"/>
              </a:rPr>
              <a:t>111 </a:t>
            </a:r>
            <a:r>
              <a:rPr lang="zh-CN" altLang="en-US" sz="2400" dirty="0">
                <a:latin typeface="CMR7"/>
              </a:rPr>
              <a:t>结尾的二进制串有多少个？</a:t>
            </a:r>
            <a:endParaRPr lang="en-US" altLang="zh-CN" sz="2400" dirty="0">
              <a:latin typeface="CMR7"/>
            </a:endParaRPr>
          </a:p>
          <a:p>
            <a:pPr marL="0" indent="0">
              <a:buNone/>
            </a:pPr>
            <a:r>
              <a:rPr lang="zh-CN" altLang="en-US" sz="1800" dirty="0">
                <a:latin typeface="CMR7"/>
              </a:rPr>
              <a:t>答案：使用容斥原理进行解答</a:t>
            </a:r>
            <a:endParaRPr lang="en-US" altLang="zh-CN" sz="1800" dirty="0">
              <a:latin typeface="CMR7"/>
            </a:endParaRPr>
          </a:p>
          <a:p>
            <a:pPr marL="0" indent="0">
              <a:buNone/>
            </a:pPr>
            <a:r>
              <a:rPr lang="en-US" altLang="zh-CN" sz="1800" dirty="0">
                <a:latin typeface="CMR7"/>
              </a:rPr>
              <a:t>           1. </a:t>
            </a:r>
            <a:r>
              <a:rPr lang="zh-CN" altLang="en-US" sz="1800" dirty="0">
                <a:latin typeface="CMR7"/>
              </a:rPr>
              <a:t>以</a:t>
            </a:r>
            <a:r>
              <a:rPr lang="en-US" altLang="zh-CN" sz="1800" dirty="0">
                <a:latin typeface="CMR7"/>
              </a:rPr>
              <a:t>000</a:t>
            </a:r>
            <a:r>
              <a:rPr lang="zh-CN" altLang="en-US" sz="1800" dirty="0">
                <a:latin typeface="CMR7"/>
              </a:rPr>
              <a:t>开始的二进制串有</a:t>
            </a:r>
            <a:r>
              <a:rPr lang="en-US" altLang="zh-CN" sz="1800" dirty="0">
                <a:latin typeface="CMR7"/>
              </a:rPr>
              <a:t>2^(n−3) </a:t>
            </a:r>
            <a:r>
              <a:rPr lang="zh-CN" altLang="en-US" sz="1800" dirty="0">
                <a:latin typeface="CMR7"/>
              </a:rPr>
              <a:t>个，以</a:t>
            </a:r>
            <a:r>
              <a:rPr lang="en-US" altLang="zh-CN" sz="1800" dirty="0">
                <a:latin typeface="CMR7"/>
              </a:rPr>
              <a:t>111</a:t>
            </a:r>
            <a:r>
              <a:rPr lang="zh-CN" altLang="en-US" sz="1800" dirty="0">
                <a:latin typeface="CMR7"/>
              </a:rPr>
              <a:t>结尾的二进制串有</a:t>
            </a:r>
            <a:r>
              <a:rPr lang="en-US" altLang="zh-CN" sz="1800" dirty="0">
                <a:latin typeface="CMR7"/>
              </a:rPr>
              <a:t>2^(n−3)</a:t>
            </a:r>
            <a:r>
              <a:rPr lang="zh-CN" altLang="en-US" sz="1800" dirty="0">
                <a:latin typeface="CMR7"/>
              </a:rPr>
              <a:t>个</a:t>
            </a:r>
            <a:endParaRPr lang="en-US" altLang="zh-CN" sz="1800" dirty="0">
              <a:latin typeface="CMR7"/>
            </a:endParaRPr>
          </a:p>
          <a:p>
            <a:pPr marL="0" indent="0">
              <a:buNone/>
            </a:pPr>
            <a:r>
              <a:rPr lang="en-US" altLang="zh-CN" sz="1800" dirty="0">
                <a:latin typeface="CMR7"/>
              </a:rPr>
              <a:t>           2. </a:t>
            </a:r>
            <a:r>
              <a:rPr lang="zh-CN" altLang="en-US" sz="1800" dirty="0">
                <a:latin typeface="CMR7"/>
              </a:rPr>
              <a:t>以</a:t>
            </a:r>
            <a:r>
              <a:rPr lang="en-US" altLang="zh-CN" sz="1800" dirty="0">
                <a:latin typeface="CMR7"/>
              </a:rPr>
              <a:t>000</a:t>
            </a:r>
            <a:r>
              <a:rPr lang="zh-CN" altLang="en-US" sz="1800" dirty="0">
                <a:latin typeface="CMR7"/>
              </a:rPr>
              <a:t>开始并且以</a:t>
            </a:r>
            <a:r>
              <a:rPr lang="en-US" altLang="zh-CN" sz="1800" dirty="0">
                <a:latin typeface="CMR7"/>
              </a:rPr>
              <a:t>11</a:t>
            </a:r>
            <a:r>
              <a:rPr lang="zh-CN" altLang="en-US" sz="1800" dirty="0">
                <a:latin typeface="CMR7"/>
              </a:rPr>
              <a:t>结尾的二进制串有</a:t>
            </a:r>
            <a:r>
              <a:rPr lang="en-US" altLang="zh-CN" sz="1800" dirty="0">
                <a:latin typeface="CMR7"/>
              </a:rPr>
              <a:t>2^(n-6)</a:t>
            </a:r>
            <a:r>
              <a:rPr lang="zh-CN" altLang="en-US" sz="1800" dirty="0">
                <a:latin typeface="CMR7"/>
              </a:rPr>
              <a:t>个</a:t>
            </a:r>
            <a:endParaRPr lang="en-US" altLang="zh-CN" sz="1800" dirty="0">
              <a:latin typeface="CMR7"/>
            </a:endParaRPr>
          </a:p>
          <a:p>
            <a:pPr marL="0" indent="0">
              <a:buNone/>
            </a:pPr>
            <a:r>
              <a:rPr lang="en-US" altLang="zh-CN" sz="1800" dirty="0">
                <a:latin typeface="CMR7"/>
              </a:rPr>
              <a:t>           3. </a:t>
            </a:r>
            <a:r>
              <a:rPr lang="zh-CN" altLang="en-US" sz="1800" dirty="0">
                <a:latin typeface="CMR7"/>
              </a:rPr>
              <a:t>将</a:t>
            </a:r>
            <a:r>
              <a:rPr lang="en-US" altLang="zh-CN" sz="1800" dirty="0">
                <a:latin typeface="CMR7"/>
              </a:rPr>
              <a:t>1.</a:t>
            </a:r>
            <a:r>
              <a:rPr lang="zh-CN" altLang="en-US" sz="1800" dirty="0">
                <a:latin typeface="CMR7"/>
              </a:rPr>
              <a:t>中重复计数的内容去除，即去除</a:t>
            </a:r>
            <a:r>
              <a:rPr lang="en-US" altLang="zh-CN" sz="1800" dirty="0">
                <a:latin typeface="CMR7"/>
              </a:rPr>
              <a:t>2.</a:t>
            </a:r>
            <a:r>
              <a:rPr lang="zh-CN" altLang="en-US" sz="1800" dirty="0">
                <a:latin typeface="CMR7"/>
              </a:rPr>
              <a:t>后</a:t>
            </a:r>
            <a:r>
              <a:rPr lang="en-US" altLang="zh-CN" sz="1800" dirty="0">
                <a:latin typeface="CMR7"/>
              </a:rPr>
              <a:t>, </a:t>
            </a:r>
            <a:r>
              <a:rPr lang="zh-CN" altLang="en-US" sz="1800" dirty="0">
                <a:latin typeface="CMR7"/>
              </a:rPr>
              <a:t>总共有</a:t>
            </a:r>
            <a:r>
              <a:rPr lang="en-US" altLang="zh-CN" sz="1800" dirty="0">
                <a:latin typeface="CMR7"/>
              </a:rPr>
              <a:t>2^(n−3) + 2^(n−3) − 2^(n−6) = 15 · 2^(n−6)</a:t>
            </a:r>
            <a:r>
              <a:rPr lang="zh-CN" altLang="en-US" sz="1800" dirty="0">
                <a:latin typeface="CMR7"/>
              </a:rPr>
              <a:t>个</a:t>
            </a:r>
            <a:endParaRPr lang="en-US" altLang="zh-CN" sz="1800" dirty="0">
              <a:latin typeface="CMR7"/>
            </a:endParaRPr>
          </a:p>
          <a:p>
            <a:pPr marL="0" indent="0">
              <a:buNone/>
            </a:pPr>
            <a:endParaRPr lang="en-US" altLang="zh-CN" sz="1800" b="0" i="0" u="none" strike="noStrike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0036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C1D90-73E4-44C9-A80E-74291720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AF4E6-B464-419F-9A96-C458B5A6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CMR7"/>
              </a:rPr>
              <a:t>给定</a:t>
            </a:r>
            <a:r>
              <a:rPr lang="en-US" altLang="zh-CN" sz="2400" dirty="0">
                <a:latin typeface="CMR7"/>
              </a:rPr>
              <a:t>A = {1, 2, 3, 4, 5}, </a:t>
            </a:r>
            <a:r>
              <a:rPr lang="zh-CN" altLang="en-US" sz="2400" dirty="0">
                <a:latin typeface="CMR7"/>
              </a:rPr>
              <a:t>集合</a:t>
            </a:r>
            <a:r>
              <a:rPr lang="en-US" altLang="zh-CN" sz="2400" dirty="0">
                <a:latin typeface="CMR7"/>
              </a:rPr>
              <a:t>A </a:t>
            </a:r>
            <a:r>
              <a:rPr lang="zh-CN" altLang="en-US" sz="2400" dirty="0">
                <a:latin typeface="CMR7"/>
              </a:rPr>
              <a:t>的有多少个子集</a:t>
            </a:r>
            <a:r>
              <a:rPr lang="en-US" altLang="zh-CN" sz="2400" dirty="0">
                <a:latin typeface="CMR7"/>
              </a:rPr>
              <a:t>, </a:t>
            </a:r>
            <a:r>
              <a:rPr lang="zh-CN" altLang="en-US" sz="2400" dirty="0">
                <a:latin typeface="CMR7"/>
              </a:rPr>
              <a:t>满足其中所有元素的乘积能被</a:t>
            </a:r>
            <a:r>
              <a:rPr lang="en-US" altLang="zh-CN" sz="2400" dirty="0">
                <a:latin typeface="CMR7"/>
              </a:rPr>
              <a:t>10 </a:t>
            </a:r>
            <a:r>
              <a:rPr lang="zh-CN" altLang="en-US" sz="2400" dirty="0">
                <a:latin typeface="CMR7"/>
              </a:rPr>
              <a:t>整除</a:t>
            </a:r>
            <a:r>
              <a:rPr lang="en-US" altLang="zh-CN" sz="2400" dirty="0">
                <a:latin typeface="CMR7"/>
              </a:rPr>
              <a:t>?</a:t>
            </a:r>
          </a:p>
          <a:p>
            <a:pPr marL="0" indent="0">
              <a:buNone/>
            </a:pPr>
            <a:r>
              <a:rPr lang="zh-CN" altLang="en-US" sz="1800" dirty="0">
                <a:latin typeface="CMR7"/>
              </a:rPr>
              <a:t>答案</a:t>
            </a:r>
            <a:r>
              <a:rPr lang="en-US" altLang="zh-CN" sz="1800" dirty="0">
                <a:latin typeface="CMR7"/>
              </a:rPr>
              <a:t>: </a:t>
            </a:r>
            <a:r>
              <a:rPr lang="zh-CN" altLang="en-US" sz="1800" dirty="0">
                <a:latin typeface="CMR7"/>
              </a:rPr>
              <a:t>一定要包含</a:t>
            </a:r>
            <a:r>
              <a:rPr lang="en-US" altLang="zh-CN" sz="1800" dirty="0">
                <a:latin typeface="CMR7"/>
              </a:rPr>
              <a:t>5, </a:t>
            </a:r>
            <a:r>
              <a:rPr lang="zh-CN" altLang="en-US" sz="1800" dirty="0">
                <a:latin typeface="CMR7"/>
              </a:rPr>
              <a:t>即为包含</a:t>
            </a:r>
            <a:r>
              <a:rPr lang="en-US" altLang="zh-CN" sz="1800" dirty="0">
                <a:latin typeface="CMR7"/>
              </a:rPr>
              <a:t>{2, 5}</a:t>
            </a:r>
            <a:r>
              <a:rPr lang="zh-CN" altLang="en-US" sz="1800" dirty="0">
                <a:latin typeface="CMR7"/>
              </a:rPr>
              <a:t>的集合和</a:t>
            </a:r>
            <a:r>
              <a:rPr lang="en-US" altLang="zh-CN" sz="1800" dirty="0">
                <a:latin typeface="CMR7"/>
              </a:rPr>
              <a:t>{4, 5}</a:t>
            </a:r>
            <a:r>
              <a:rPr lang="zh-CN" altLang="en-US" sz="1800" dirty="0">
                <a:latin typeface="CMR7"/>
              </a:rPr>
              <a:t>的集合</a:t>
            </a:r>
            <a:r>
              <a:rPr lang="en-US" altLang="zh-CN" sz="1800" dirty="0">
                <a:latin typeface="CMR7"/>
              </a:rPr>
              <a:t>, </a:t>
            </a:r>
            <a:r>
              <a:rPr lang="zh-CN" altLang="en-US" sz="1800" dirty="0">
                <a:latin typeface="CMR7"/>
              </a:rPr>
              <a:t>由容斥原理得</a:t>
            </a:r>
            <a:r>
              <a:rPr lang="en-US" altLang="zh-CN" sz="1800" dirty="0">
                <a:latin typeface="CMR7"/>
              </a:rPr>
              <a:t>2^3 + 2^3 – 2^2 = 12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40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8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典型错误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F2266E-E7B4-DF37-27A7-0F9AD004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5646"/>
            <a:ext cx="5813612" cy="33437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12E905-E25E-7FD0-0442-1F804EA5068D}"/>
              </a:ext>
            </a:extLst>
          </p:cNvPr>
          <p:cNvSpPr txBox="1"/>
          <p:nvPr/>
        </p:nvSpPr>
        <p:spPr>
          <a:xfrm>
            <a:off x="4477870" y="5555921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缺少对存在性的证明</a:t>
            </a:r>
          </a:p>
        </p:txBody>
      </p:sp>
    </p:spTree>
    <p:extLst>
      <p:ext uri="{BB962C8B-B14F-4D97-AF65-F5344CB8AC3E}">
        <p14:creationId xmlns:p14="http://schemas.microsoft.com/office/powerpoint/2010/main" val="1693550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5B99B-C6D3-4B18-AA8F-7CE0D7F8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9-4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C6D6B-81A4-4067-B8B4-74D90BC9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i="0" u="none" strike="noStrike" baseline="0" dirty="0">
                <a:latin typeface="FandolSong-Regular-Identity-H"/>
              </a:rPr>
              <a:t>长度为</a:t>
            </a:r>
            <a:r>
              <a:rPr lang="en-US" altLang="zh-CN" sz="2400" b="0" i="0" u="none" strike="noStrike" baseline="0" dirty="0">
                <a:latin typeface="CMR10"/>
              </a:rPr>
              <a:t>12 </a:t>
            </a:r>
            <a:r>
              <a:rPr lang="zh-CN" altLang="en-US" sz="2400" b="0" i="0" u="none" strike="noStrike" baseline="0" dirty="0">
                <a:latin typeface="FandolSong-Regular-Identity-H"/>
              </a:rPr>
              <a:t>且不包含</a:t>
            </a:r>
            <a:r>
              <a:rPr lang="zh-CN" altLang="en-US" sz="2400" b="0" i="0" u="none" strike="noStrike" baseline="0" dirty="0">
                <a:latin typeface="LMRoman10-Regular-Identity-H"/>
              </a:rPr>
              <a:t>“</a:t>
            </a:r>
            <a:r>
              <a:rPr lang="en-US" altLang="zh-CN" sz="2400" b="0" i="0" u="none" strike="noStrike" baseline="0" dirty="0">
                <a:latin typeface="LMRoman10-Regular-Identity-H"/>
              </a:rPr>
              <a:t>11” </a:t>
            </a:r>
            <a:r>
              <a:rPr lang="zh-CN" altLang="en-US" sz="2400" b="0" i="0" u="none" strike="noStrike" baseline="0" dirty="0">
                <a:latin typeface="FandolSong-Regular-Identity-H"/>
              </a:rPr>
              <a:t>子串的二进制串有多少个</a:t>
            </a:r>
            <a:r>
              <a:rPr lang="en-US" altLang="zh-CN" sz="2400" b="0" i="0" u="none" strike="noStrike" baseline="0" dirty="0">
                <a:latin typeface="LMRoman10-Regular-Identity-H"/>
              </a:rPr>
              <a:t>?</a:t>
            </a:r>
          </a:p>
          <a:p>
            <a:pPr marL="0" indent="0">
              <a:buNone/>
            </a:pPr>
            <a:r>
              <a:rPr lang="zh-CN" altLang="en-US" sz="1800" dirty="0"/>
              <a:t>答案</a:t>
            </a:r>
            <a:r>
              <a:rPr lang="en-US" altLang="zh-CN" sz="1800" dirty="0"/>
              <a:t>:</a:t>
            </a:r>
            <a:endParaRPr lang="zh-CN" altLang="en-US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B6CE18-5BFE-4FF9-9C23-05A4FD5F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2382266"/>
            <a:ext cx="9056914" cy="12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22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8A58C-546A-43A2-9E13-52C9D7FF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9-5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D4A5484-3868-457F-B101-5ADC7864C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8" y="1690688"/>
            <a:ext cx="11282263" cy="718211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6B940E-64C8-454F-8EDA-A5F86802E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58835"/>
            <a:ext cx="9127529" cy="103099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12D0866-84BA-4BB4-BB57-D2458E5C60C1}"/>
              </a:ext>
            </a:extLst>
          </p:cNvPr>
          <p:cNvSpPr txBox="1"/>
          <p:nvPr/>
        </p:nvSpPr>
        <p:spPr>
          <a:xfrm>
            <a:off x="838200" y="24492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137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1D43-CFC2-40C1-988E-AFB09B3F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9-6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85551-496A-468D-8FEC-449982CA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i="0" u="none" strike="noStrike" baseline="0" dirty="0">
                <a:latin typeface="FandolSong-Regular-Identity-H"/>
              </a:rPr>
              <a:t>考虑用红</a:t>
            </a:r>
            <a:r>
              <a:rPr lang="en-US" altLang="zh-CN" sz="2400" b="0" i="0" u="none" strike="noStrike" baseline="0" dirty="0">
                <a:latin typeface="LMRoman10-Regular-Identity-H"/>
              </a:rPr>
              <a:t>, </a:t>
            </a:r>
            <a:r>
              <a:rPr lang="zh-CN" altLang="en-US" sz="2400" b="0" i="0" u="none" strike="noStrike" baseline="0" dirty="0">
                <a:latin typeface="FandolSong-Regular-Identity-H"/>
              </a:rPr>
              <a:t>蓝两种颜色着色</a:t>
            </a:r>
            <a:r>
              <a:rPr lang="en-US" altLang="zh-CN" sz="2400" b="0" i="0" u="none" strike="noStrike" baseline="0" dirty="0">
                <a:latin typeface="CMR10"/>
              </a:rPr>
              <a:t>3 </a:t>
            </a:r>
            <a:r>
              <a:rPr lang="en-US" altLang="zh-CN" sz="2400" b="0" i="1" u="none" strike="noStrike" baseline="0" dirty="0">
                <a:latin typeface="CMSY10"/>
              </a:rPr>
              <a:t>× </a:t>
            </a:r>
            <a:r>
              <a:rPr lang="en-US" altLang="zh-CN" sz="2400" b="0" i="0" u="none" strike="noStrike" baseline="0" dirty="0">
                <a:latin typeface="CMR10"/>
              </a:rPr>
              <a:t>3 </a:t>
            </a:r>
            <a:r>
              <a:rPr lang="zh-CN" altLang="en-US" sz="2400" b="0" i="0" u="none" strike="noStrike" baseline="0" dirty="0">
                <a:latin typeface="FandolSong-Regular-Identity-H"/>
              </a:rPr>
              <a:t>的方格棋盘</a:t>
            </a:r>
            <a:r>
              <a:rPr lang="en-US" altLang="zh-CN" sz="2400" b="0" i="0" u="none" strike="noStrike" baseline="0" dirty="0">
                <a:latin typeface="LMRoman10-Regular-Identity-H"/>
              </a:rPr>
              <a:t>, </a:t>
            </a:r>
            <a:r>
              <a:rPr lang="zh-CN" altLang="en-US" sz="2400" b="0" i="0" u="none" strike="noStrike" baseline="0" dirty="0">
                <a:latin typeface="FandolSong-Regular-Identity-H"/>
              </a:rPr>
              <a:t>在允许图形翻转和旋转的情况下</a:t>
            </a:r>
            <a:r>
              <a:rPr lang="en-US" altLang="zh-CN" sz="2400" b="0" i="0" u="none" strike="noStrike" baseline="0" dirty="0">
                <a:latin typeface="LMRoman10-Regular-Identity-H"/>
              </a:rPr>
              <a:t>, </a:t>
            </a:r>
            <a:r>
              <a:rPr lang="zh-CN" altLang="en-US" sz="2400" b="0" i="0" u="none" strike="noStrike" baseline="0" dirty="0">
                <a:latin typeface="FandolSong-Regular-Identity-H"/>
              </a:rPr>
              <a:t>一共有多少种不同的着色方案</a:t>
            </a:r>
            <a:r>
              <a:rPr lang="en-US" altLang="zh-CN" sz="2400" b="0" i="0" u="none" strike="noStrike" baseline="0" dirty="0">
                <a:latin typeface="LMRoman10-Regular-Identity-H"/>
              </a:rPr>
              <a:t>?</a:t>
            </a:r>
          </a:p>
          <a:p>
            <a:pPr marL="0" indent="0">
              <a:buNone/>
            </a:pPr>
            <a:r>
              <a:rPr lang="zh-CN" altLang="en-US" sz="1800" b="0" i="0" u="none" strike="noStrike" baseline="0" dirty="0">
                <a:latin typeface="LMRoman10-Regular-Identity-H"/>
              </a:rPr>
              <a:t>答案</a:t>
            </a:r>
            <a:r>
              <a:rPr lang="en-US" altLang="zh-CN" sz="1800" b="0" i="0" u="none" strike="noStrike" baseline="0" dirty="0">
                <a:latin typeface="LMRoman10-Regular-Identity-H"/>
              </a:rPr>
              <a:t>: </a:t>
            </a:r>
            <a:r>
              <a:rPr lang="zh-CN" altLang="en-US" sz="1800" b="0" i="0" u="none" strike="noStrike" baseline="0" dirty="0">
                <a:latin typeface="FandolSong-Regular-Identity-H"/>
              </a:rPr>
              <a:t>按涂红色放方格的个数分类。</a:t>
            </a:r>
            <a:endParaRPr lang="en-US" altLang="zh-CN" sz="1800" b="0" i="0" u="none" strike="noStrike" baseline="0" dirty="0">
              <a:latin typeface="FandolSong-Regular-Identity-H"/>
            </a:endParaRPr>
          </a:p>
          <a:p>
            <a:pPr marL="342900" indent="-342900">
              <a:buAutoNum type="arabicParenBoth"/>
            </a:pPr>
            <a:r>
              <a:rPr lang="zh-CN" altLang="en-US" sz="1800" b="0" i="0" u="none" strike="noStrike" baseline="0" dirty="0">
                <a:latin typeface="FandolSong-Regular-Identity-H"/>
              </a:rPr>
              <a:t>全红：</a:t>
            </a:r>
            <a:r>
              <a:rPr lang="en-US" altLang="zh-CN" sz="1800" b="0" i="0" u="none" strike="noStrike" baseline="0" dirty="0">
                <a:latin typeface="LMRoman10-Regular-Identity-H"/>
              </a:rPr>
              <a:t>1 </a:t>
            </a:r>
            <a:r>
              <a:rPr lang="zh-CN" altLang="en-US" sz="1800" b="0" i="0" u="none" strike="noStrike" baseline="0" dirty="0">
                <a:latin typeface="FandolSong-Regular-Identity-H"/>
              </a:rPr>
              <a:t>个</a:t>
            </a:r>
            <a:endParaRPr lang="en-US" altLang="zh-CN" sz="1800" b="0" i="0" u="none" strike="noStrike" baseline="0" dirty="0">
              <a:latin typeface="FandolSong-Regular-Identity-H"/>
            </a:endParaRPr>
          </a:p>
          <a:p>
            <a:pPr marL="342900" indent="-342900">
              <a:buAutoNum type="arabicParenBoth"/>
            </a:pPr>
            <a:r>
              <a:rPr lang="en-US" altLang="zh-CN" sz="1800" b="0" i="0" u="none" strike="noStrike" baseline="0" dirty="0">
                <a:latin typeface="LMRoman10-Regular-Identity-H"/>
              </a:rPr>
              <a:t>8 </a:t>
            </a:r>
            <a:r>
              <a:rPr lang="zh-CN" altLang="en-US" sz="1800" b="0" i="0" u="none" strike="noStrike" baseline="0" dirty="0">
                <a:latin typeface="FandolSong-Regular-Identity-H"/>
              </a:rPr>
              <a:t>个红：</a:t>
            </a:r>
            <a:r>
              <a:rPr lang="en-US" altLang="zh-CN" sz="1800" b="0" i="0" u="none" strike="noStrike" baseline="0" dirty="0">
                <a:latin typeface="LMRoman10-Regular-Identity-H"/>
              </a:rPr>
              <a:t>3 </a:t>
            </a:r>
            <a:r>
              <a:rPr lang="zh-CN" altLang="en-US" sz="1800" b="0" i="0" u="none" strike="noStrike" baseline="0" dirty="0">
                <a:latin typeface="FandolSong-Regular-Identity-H"/>
              </a:rPr>
              <a:t>个</a:t>
            </a:r>
            <a:endParaRPr lang="en-US" altLang="zh-CN" sz="1800" b="0" i="0" u="none" strike="noStrike" baseline="0" dirty="0">
              <a:latin typeface="FandolSong-Regular-Identity-H"/>
            </a:endParaRPr>
          </a:p>
          <a:p>
            <a:pPr marL="342900" indent="-342900">
              <a:buAutoNum type="arabicParenBoth"/>
            </a:pPr>
            <a:r>
              <a:rPr lang="en-US" altLang="zh-CN" sz="1800" b="0" i="0" u="none" strike="noStrike" baseline="0" dirty="0">
                <a:latin typeface="LMRoman10-Regular-Identity-H"/>
              </a:rPr>
              <a:t>7 </a:t>
            </a:r>
            <a:r>
              <a:rPr lang="zh-CN" altLang="en-US" sz="1800" b="0" i="0" u="none" strike="noStrike" baseline="0" dirty="0">
                <a:latin typeface="FandolSong-Regular-Identity-H"/>
              </a:rPr>
              <a:t>个红：</a:t>
            </a:r>
            <a:r>
              <a:rPr lang="en-US" altLang="zh-CN" sz="1800" b="0" i="0" u="none" strike="noStrike" baseline="0" dirty="0">
                <a:latin typeface="CMR10"/>
              </a:rPr>
              <a:t>2 + 1 + 2 + 1 + 2 = 8 </a:t>
            </a:r>
            <a:r>
              <a:rPr lang="zh-CN" altLang="en-US" sz="1800" b="0" i="0" u="none" strike="noStrike" baseline="0" dirty="0">
                <a:latin typeface="FandolSong-Regular-Identity-H"/>
              </a:rPr>
              <a:t>个</a:t>
            </a:r>
            <a:endParaRPr lang="en-US" altLang="zh-CN" sz="1800" b="0" i="0" u="none" strike="noStrike" baseline="0" dirty="0">
              <a:latin typeface="FandolSong-Regular-Identity-H"/>
            </a:endParaRPr>
          </a:p>
          <a:p>
            <a:pPr marL="342900" indent="-342900">
              <a:buAutoNum type="arabicParenBoth"/>
            </a:pPr>
            <a:r>
              <a:rPr lang="en-US" altLang="zh-CN" sz="1800" b="0" i="0" u="none" strike="noStrike" baseline="0" dirty="0">
                <a:latin typeface="LMRoman10-Regular-Identity-H"/>
              </a:rPr>
              <a:t>6 </a:t>
            </a:r>
            <a:r>
              <a:rPr lang="zh-CN" altLang="en-US" sz="1800" b="0" i="0" u="none" strike="noStrike" baseline="0" dirty="0">
                <a:latin typeface="FandolSong-Regular-Identity-H"/>
              </a:rPr>
              <a:t>个红：</a:t>
            </a:r>
            <a:r>
              <a:rPr lang="en-US" altLang="zh-CN" sz="1800" b="0" i="0" u="none" strike="noStrike" baseline="0" dirty="0">
                <a:latin typeface="CMR10"/>
              </a:rPr>
              <a:t>2 + 2 + 2 + 4 + 4 + 1 + 1 + 1 = 16 </a:t>
            </a:r>
            <a:r>
              <a:rPr lang="zh-CN" altLang="en-US" sz="1800" b="0" i="0" u="none" strike="noStrike" baseline="0" dirty="0">
                <a:latin typeface="FandolSong-Regular-Identity-H"/>
              </a:rPr>
              <a:t>个</a:t>
            </a:r>
            <a:endParaRPr lang="en-US" altLang="zh-CN" sz="1800" b="0" i="0" u="none" strike="noStrike" baseline="0" dirty="0">
              <a:latin typeface="FandolSong-Regular-Identity-H"/>
            </a:endParaRPr>
          </a:p>
          <a:p>
            <a:pPr marL="342900" indent="-342900">
              <a:buAutoNum type="arabicParenBoth"/>
            </a:pPr>
            <a:r>
              <a:rPr lang="en-US" altLang="zh-CN" sz="1800" b="0" i="0" u="none" strike="noStrike" baseline="0" dirty="0">
                <a:latin typeface="LMRoman10-Regular-Identity-H"/>
              </a:rPr>
              <a:t>5 </a:t>
            </a:r>
            <a:r>
              <a:rPr lang="zh-CN" altLang="en-US" sz="1800" b="0" i="0" u="none" strike="noStrike" baseline="0" dirty="0">
                <a:latin typeface="FandolSong-Regular-Identity-H"/>
              </a:rPr>
              <a:t>个红：</a:t>
            </a:r>
            <a:r>
              <a:rPr lang="en-US" altLang="zh-CN" sz="1800" b="0" i="0" u="none" strike="noStrike" baseline="0" dirty="0">
                <a:latin typeface="CMR10"/>
              </a:rPr>
              <a:t>1 + 1 + 2 + 2 + 7 + 1 + 1 + 4 + 4 = 23 </a:t>
            </a:r>
            <a:r>
              <a:rPr lang="zh-CN" altLang="en-US" sz="1800" b="0" i="0" u="none" strike="noStrike" baseline="0" dirty="0">
                <a:latin typeface="FandolSong-Regular-Identity-H"/>
              </a:rPr>
              <a:t>个</a:t>
            </a:r>
            <a:endParaRPr lang="en-US" altLang="zh-CN" sz="1800" b="0" i="0" u="none" strike="noStrike" baseline="0" dirty="0">
              <a:latin typeface="FandolSong-Regular-Identity-H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 dirty="0">
                <a:latin typeface="FandolSong-Regular-Identity-H"/>
              </a:rPr>
              <a:t>注意到涂红和涂蓝是对称情况，因此总数是</a:t>
            </a:r>
            <a:r>
              <a:rPr lang="en-US" altLang="zh-CN" sz="1800" b="0" i="0" u="none" strike="noStrike" baseline="0" dirty="0">
                <a:latin typeface="CMR10"/>
              </a:rPr>
              <a:t>2 </a:t>
            </a:r>
            <a:r>
              <a:rPr lang="en-US" altLang="zh-CN" sz="1800" b="0" i="1" u="none" strike="noStrike" baseline="0" dirty="0">
                <a:latin typeface="CMSY10"/>
              </a:rPr>
              <a:t>× </a:t>
            </a:r>
            <a:r>
              <a:rPr lang="en-US" altLang="zh-CN" sz="1800" b="0" i="0" u="none" strike="noStrike" baseline="0" dirty="0">
                <a:latin typeface="CMR10"/>
              </a:rPr>
              <a:t>(1 + 3 + 8 + 16 + 23) = 102</a:t>
            </a:r>
            <a:r>
              <a:rPr lang="zh-CN" altLang="en-US" sz="1800" b="0" i="0" u="none" strike="noStrike" baseline="0" dirty="0">
                <a:latin typeface="CMR10"/>
              </a:rPr>
              <a:t>个</a:t>
            </a:r>
            <a:endParaRPr lang="en-US" altLang="zh-CN" sz="1800" b="0" i="0" u="none" strike="noStrike" baseline="0" dirty="0">
              <a:latin typeface="LMRoman10-Regular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1184870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C160A-271B-4A8E-A98D-84D8607C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9-10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B5332B-D595-45F2-BF57-D001D062B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6" y="1399714"/>
            <a:ext cx="12062164" cy="207343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89BBE7-B4AD-497F-BF5C-B6FB15EEE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46" y="3807814"/>
            <a:ext cx="9632308" cy="27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4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8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参考答案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12107E-6412-DE25-6B34-9A098B11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777" y="714365"/>
            <a:ext cx="7741023" cy="57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0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020D36-A22C-2E1B-AA38-3F70C0017219}"/>
              </a:ext>
            </a:extLst>
          </p:cNvPr>
          <p:cNvSpPr txBox="1"/>
          <p:nvPr/>
        </p:nvSpPr>
        <p:spPr>
          <a:xfrm>
            <a:off x="3182382" y="3075057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离散数学第四次作业总结</a:t>
            </a:r>
          </a:p>
        </p:txBody>
      </p:sp>
    </p:spTree>
    <p:extLst>
      <p:ext uri="{BB962C8B-B14F-4D97-AF65-F5344CB8AC3E}">
        <p14:creationId xmlns:p14="http://schemas.microsoft.com/office/powerpoint/2010/main" val="415831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23F-13A2-4D44-B7A4-37AD588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1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D96C5-DB8B-EDB9-9B22-30A6A817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41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A882DF-BED3-FA4E-9E96-5CE98E00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09779"/>
            <a:ext cx="11218075" cy="223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3614,&quot;width&quot;:12389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052,&quot;width&quot;:10152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827</Words>
  <Application>Microsoft Office PowerPoint</Application>
  <PresentationFormat>宽屏</PresentationFormat>
  <Paragraphs>277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5" baseType="lpstr">
      <vt:lpstr>CMR10</vt:lpstr>
      <vt:lpstr>CMR7</vt:lpstr>
      <vt:lpstr>CMSY10</vt:lpstr>
      <vt:lpstr>FandolSong-Regular-Identity-H</vt:lpstr>
      <vt:lpstr>LMRoman10-Regular-Identity-H</vt:lpstr>
      <vt:lpstr>等线</vt:lpstr>
      <vt:lpstr>等线 Light</vt:lpstr>
      <vt:lpstr>黑体</vt:lpstr>
      <vt:lpstr>宋体</vt:lpstr>
      <vt:lpstr>微软雅黑</vt:lpstr>
      <vt:lpstr>Arial</vt:lpstr>
      <vt:lpstr>Office 主题​​</vt:lpstr>
      <vt:lpstr>PowerPoint 演示文稿</vt:lpstr>
      <vt:lpstr>Problem 3</vt:lpstr>
      <vt:lpstr>Problem 3</vt:lpstr>
      <vt:lpstr>Problem 3</vt:lpstr>
      <vt:lpstr>Problem 8</vt:lpstr>
      <vt:lpstr>Problem 8</vt:lpstr>
      <vt:lpstr>Problem 8</vt:lpstr>
      <vt:lpstr>PowerPoint 演示文稿</vt:lpstr>
      <vt:lpstr>Problem 1</vt:lpstr>
      <vt:lpstr>Problem 1</vt:lpstr>
      <vt:lpstr>Problem 2</vt:lpstr>
      <vt:lpstr>Problem 2</vt:lpstr>
      <vt:lpstr>Problem 2</vt:lpstr>
      <vt:lpstr>Problem 3</vt:lpstr>
      <vt:lpstr>Problem 3</vt:lpstr>
      <vt:lpstr>Problem 3</vt:lpstr>
      <vt:lpstr>Problem 4</vt:lpstr>
      <vt:lpstr>Problem 4</vt:lpstr>
      <vt:lpstr>Problem 4</vt:lpstr>
      <vt:lpstr>Problem 10</vt:lpstr>
      <vt:lpstr>Problem 10</vt:lpstr>
      <vt:lpstr>Problem 10</vt:lpstr>
      <vt:lpstr>离散数学作业5，6总结</vt:lpstr>
      <vt:lpstr>作业5-problem1</vt:lpstr>
      <vt:lpstr>作业5-problem1</vt:lpstr>
      <vt:lpstr>作业5-problem4</vt:lpstr>
      <vt:lpstr>作业5-problem4</vt:lpstr>
      <vt:lpstr>作业5-problem5</vt:lpstr>
      <vt:lpstr>作业5-problem5</vt:lpstr>
      <vt:lpstr>作业5-problem5</vt:lpstr>
      <vt:lpstr>作业5-problem7</vt:lpstr>
      <vt:lpstr>作业5-problem7</vt:lpstr>
      <vt:lpstr>作业5-problem8</vt:lpstr>
      <vt:lpstr>作业5-problem8</vt:lpstr>
      <vt:lpstr>作业5-problem8</vt:lpstr>
      <vt:lpstr>作业6-problem2</vt:lpstr>
      <vt:lpstr>作业6-problem2</vt:lpstr>
      <vt:lpstr>作业6-problem2</vt:lpstr>
      <vt:lpstr>作业6-problem4</vt:lpstr>
      <vt:lpstr>作业6-problem4</vt:lpstr>
      <vt:lpstr>作业6-problem7</vt:lpstr>
      <vt:lpstr>作业6-problem7</vt:lpstr>
      <vt:lpstr>作业6-problem8</vt:lpstr>
      <vt:lpstr>作业6-problem8</vt:lpstr>
      <vt:lpstr>作业6-problem9</vt:lpstr>
      <vt:lpstr>作业6-problem9</vt:lpstr>
      <vt:lpstr>作业7-1</vt:lpstr>
      <vt:lpstr>作业7-3</vt:lpstr>
      <vt:lpstr>作业7-7</vt:lpstr>
      <vt:lpstr>作业7-10</vt:lpstr>
      <vt:lpstr>作业8-1</vt:lpstr>
      <vt:lpstr>作业8-4</vt:lpstr>
      <vt:lpstr>作业8-4</vt:lpstr>
      <vt:lpstr>作业8-8</vt:lpstr>
      <vt:lpstr>作业8-8</vt:lpstr>
      <vt:lpstr>作业8-9</vt:lpstr>
      <vt:lpstr>作业8-9</vt:lpstr>
      <vt:lpstr>9-1</vt:lpstr>
      <vt:lpstr>9-3</vt:lpstr>
      <vt:lpstr>9-4</vt:lpstr>
      <vt:lpstr>9-5</vt:lpstr>
      <vt:lpstr>9-6</vt:lpstr>
      <vt:lpstr>9-10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 铭哲</dc:creator>
  <cp:lastModifiedBy>杜 铭哲</cp:lastModifiedBy>
  <cp:revision>106</cp:revision>
  <dcterms:created xsi:type="dcterms:W3CDTF">2023-03-15T11:39:15Z</dcterms:created>
  <dcterms:modified xsi:type="dcterms:W3CDTF">2023-03-30T02:37:11Z</dcterms:modified>
</cp:coreProperties>
</file>