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597" y="1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10F51-F134-45F4-AB89-D1D56EA7B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6936D6-ECD0-4172-AC0E-82D9B6B96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09ED5-73A7-42BD-9C44-8EC1DC11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A747-1480-4974-A71C-9824F122B183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D1ABB-6C2E-4013-B65A-77A1D486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E96C5-88B8-45F8-AD6B-98B683DD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1D7-7350-49BD-AD4C-66D3A422B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2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1C054-4B95-4873-B7C9-07204466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00D8EC-63B1-45F4-B461-689EF1211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2E2C4-7C2F-4047-BE0A-1125E229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A747-1480-4974-A71C-9824F122B183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E68AE-74A4-4E1E-955B-DEA4124D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DB2FE-6450-4415-9934-22295367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1D7-7350-49BD-AD4C-66D3A422B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98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F734EB-4D2A-49F9-8520-911456E28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8D02CB-4A47-40EB-A67B-318364E09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274B8-0E8D-4268-96C5-FC45A85B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A747-1480-4974-A71C-9824F122B183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73DAF-F1FF-4E0C-B09C-021ECC3E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D6746-759B-4D54-807F-1EF1ECCC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1D7-7350-49BD-AD4C-66D3A422B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4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8E05F-8A7D-4B39-8C38-CD6C31C4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1EFF8-78D1-48AE-BBD4-D6F9B1B5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9BEE5-87C0-47DD-8A95-6554787F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A747-1480-4974-A71C-9824F122B183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9014A-C27F-433E-AB42-CBBDC04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B1C39-DFBE-4E9F-A1E3-B4881950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1D7-7350-49BD-AD4C-66D3A422B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21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1CDC3-2264-4F92-B61C-3701B736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FE572-9352-4BB7-8B82-AC7BF49ED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7459A-DCC2-4646-B1DC-6B76E687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A747-1480-4974-A71C-9824F122B183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93055-B357-4672-B1C9-90FB88C1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626EE-2A2C-4323-977B-07E0B24A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1D7-7350-49BD-AD4C-66D3A422B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44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9B5D7-6763-4F73-BF8F-C954C701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7102D-AC4F-4480-8530-F407B3E04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065C94-9DD0-4A94-8E51-A51BA81A1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5C4C4B-FDE3-462B-BE98-D73278D1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A747-1480-4974-A71C-9824F122B183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5AB96D-BF32-475D-9525-E5CACADE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86B139-10FE-483B-B3D5-D7AEC2AF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1D7-7350-49BD-AD4C-66D3A422B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36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8D7A-28F3-44EC-98E1-483FA6CC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6FBAAE-A93C-4701-B250-3568E756A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CB5A6B-1C11-43E3-AC3E-20B2B17D9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329D53-E506-4001-AD5E-22F59258D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5F6E96-45AA-4C82-B848-D3B9ABA48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D2845A-F436-4190-B404-1A5ECCA7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A747-1480-4974-A71C-9824F122B183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96239E-E99D-4F0C-ACA4-70DBC581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CEA005-147C-4E01-BD68-62AEDC6C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1D7-7350-49BD-AD4C-66D3A422B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065E1-4921-43EC-A750-90CE68D6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6BECA3-F7F5-486D-8122-6B449834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A747-1480-4974-A71C-9824F122B183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E37613-FF4F-413A-B59D-38C55CB2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9922FA-C6B4-4252-824D-26CC2342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1D7-7350-49BD-AD4C-66D3A422B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6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C76FF6-8DD7-4F0D-AAFB-F876381E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A747-1480-4974-A71C-9824F122B183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269866-388A-4E72-B27B-70B40170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3FAC5A-9FD5-4EAC-A670-E17A49AD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1D7-7350-49BD-AD4C-66D3A422B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39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02345-B542-47A1-B28A-CA67568F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3A993-F018-4F80-8160-067085EB6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94AF3C-0193-4DDC-BE41-8E4847914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268A4E-9088-4045-92EC-DEE4EC7D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A747-1480-4974-A71C-9824F122B183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273DA9-5704-4B4C-B61A-442645A0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F497AF-D43A-47DE-910D-A8E62C0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1D7-7350-49BD-AD4C-66D3A422B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8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1FEE3-2E22-43E1-AE13-6E6B98A2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5CDA87-1EB3-4755-8212-A65BE27FB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9D5CDD-9ABE-4762-AACB-C3E25E74F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1F37A-1EBF-483D-8DF7-CE8E9B92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A747-1480-4974-A71C-9824F122B183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30FF2E-684A-40F1-B2E0-77560510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802E71-201F-4DBB-B258-053F0071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1D7-7350-49BD-AD4C-66D3A422B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46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4520DC-93A0-4A36-8429-86486220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E3C13E-E48A-4EDF-95B0-DC79E840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8197E-9E74-469B-9C4D-A6A5FC374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FA747-1480-4974-A71C-9824F122B183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13497-F7BD-464D-BB04-66615C35F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77AC6-321A-45C9-BF53-8AC537CA6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091D7-7350-49BD-AD4C-66D3A422B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6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E538A41-6578-4FA8-9CCE-01279224FA9B}"/>
              </a:ext>
            </a:extLst>
          </p:cNvPr>
          <p:cNvSpPr/>
          <p:nvPr/>
        </p:nvSpPr>
        <p:spPr>
          <a:xfrm>
            <a:off x="4049486" y="679270"/>
            <a:ext cx="2181497" cy="8360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正文文件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BD1D6D0-7C48-4BFD-A5CE-76CE35E1FFF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140235" y="1515292"/>
            <a:ext cx="0" cy="685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3465835A-406E-472C-BC68-007A5E9F54D0}"/>
              </a:ext>
            </a:extLst>
          </p:cNvPr>
          <p:cNvSpPr/>
          <p:nvPr/>
        </p:nvSpPr>
        <p:spPr>
          <a:xfrm>
            <a:off x="4049485" y="2201091"/>
            <a:ext cx="2181497" cy="8360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段落*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51387C6-E084-4043-9FA9-554FC2C76D49}"/>
              </a:ext>
            </a:extLst>
          </p:cNvPr>
          <p:cNvCxnSpPr>
            <a:cxnSpLocks/>
          </p:cNvCxnSpPr>
          <p:nvPr/>
        </p:nvCxnSpPr>
        <p:spPr>
          <a:xfrm flipH="1">
            <a:off x="3455126" y="3037113"/>
            <a:ext cx="1685107" cy="842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B5BD757-8F39-4C2B-AE7E-975ADFA93B7D}"/>
              </a:ext>
            </a:extLst>
          </p:cNvPr>
          <p:cNvCxnSpPr>
            <a:cxnSpLocks/>
          </p:cNvCxnSpPr>
          <p:nvPr/>
        </p:nvCxnSpPr>
        <p:spPr>
          <a:xfrm>
            <a:off x="5140233" y="3045822"/>
            <a:ext cx="1384664" cy="83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9CA03A5-83F1-4D91-B501-3BB34E4A8BAA}"/>
              </a:ext>
            </a:extLst>
          </p:cNvPr>
          <p:cNvSpPr/>
          <p:nvPr/>
        </p:nvSpPr>
        <p:spPr>
          <a:xfrm>
            <a:off x="2364377" y="3888378"/>
            <a:ext cx="2181497" cy="8360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tx1"/>
                </a:solidFill>
              </a:rPr>
              <a:t>段落名 </a:t>
            </a:r>
            <a:r>
              <a:rPr lang="en-US" altLang="zh-CN" b="1" u="sng" dirty="0">
                <a:solidFill>
                  <a:schemeClr val="tx1"/>
                </a:solidFill>
              </a:rPr>
              <a:t>== MEASRUEMENT#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AAA2623-E651-4C6A-8838-50F4686A8A1A}"/>
              </a:ext>
            </a:extLst>
          </p:cNvPr>
          <p:cNvSpPr/>
          <p:nvPr/>
        </p:nvSpPr>
        <p:spPr>
          <a:xfrm>
            <a:off x="5434148" y="3888378"/>
            <a:ext cx="2181497" cy="8360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tx1"/>
                </a:solidFill>
              </a:rPr>
              <a:t>段落名 </a:t>
            </a:r>
            <a:r>
              <a:rPr lang="en-US" altLang="zh-CN" b="1" u="sng" dirty="0">
                <a:solidFill>
                  <a:schemeClr val="tx1"/>
                </a:solidFill>
              </a:rPr>
              <a:t>== CHARACTERISTIC &amp;&amp; </a:t>
            </a:r>
            <a:r>
              <a:rPr lang="zh-CN" altLang="en-US" b="1" u="sng" dirty="0">
                <a:solidFill>
                  <a:schemeClr val="tx1"/>
                </a:solidFill>
              </a:rPr>
              <a:t>值 </a:t>
            </a:r>
            <a:r>
              <a:rPr lang="en-US" altLang="zh-CN" b="1" u="sng" dirty="0">
                <a:solidFill>
                  <a:schemeClr val="tx1"/>
                </a:solidFill>
              </a:rPr>
              <a:t>== value#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C74B232-6281-49CF-A952-F16652648582}"/>
              </a:ext>
            </a:extLst>
          </p:cNvPr>
          <p:cNvCxnSpPr>
            <a:cxnSpLocks/>
          </p:cNvCxnSpPr>
          <p:nvPr/>
        </p:nvCxnSpPr>
        <p:spPr>
          <a:xfrm>
            <a:off x="3455127" y="4715691"/>
            <a:ext cx="0" cy="685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7E91FB9-7BDA-45E8-BD4B-F833E47AF9AF}"/>
              </a:ext>
            </a:extLst>
          </p:cNvPr>
          <p:cNvSpPr/>
          <p:nvPr/>
        </p:nvSpPr>
        <p:spPr>
          <a:xfrm>
            <a:off x="2364377" y="5401490"/>
            <a:ext cx="2181497" cy="8360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处理数据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5DACD68-21FE-4113-B6E4-E0D26940EC9E}"/>
              </a:ext>
            </a:extLst>
          </p:cNvPr>
          <p:cNvCxnSpPr>
            <a:cxnSpLocks/>
          </p:cNvCxnSpPr>
          <p:nvPr/>
        </p:nvCxnSpPr>
        <p:spPr>
          <a:xfrm>
            <a:off x="6529253" y="4724400"/>
            <a:ext cx="0" cy="685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08FCF39-CED0-416D-8542-6E269CFE8771}"/>
              </a:ext>
            </a:extLst>
          </p:cNvPr>
          <p:cNvSpPr/>
          <p:nvPr/>
        </p:nvSpPr>
        <p:spPr>
          <a:xfrm>
            <a:off x="5438503" y="5410199"/>
            <a:ext cx="2181497" cy="8360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处理数据</a:t>
            </a:r>
          </a:p>
        </p:txBody>
      </p:sp>
    </p:spTree>
    <p:extLst>
      <p:ext uri="{BB962C8B-B14F-4D97-AF65-F5344CB8AC3E}">
        <p14:creationId xmlns:p14="http://schemas.microsoft.com/office/powerpoint/2010/main" val="252738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21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1253467775@qq.com</dc:creator>
  <cp:lastModifiedBy>1253467775@qq.com</cp:lastModifiedBy>
  <cp:revision>3</cp:revision>
  <dcterms:created xsi:type="dcterms:W3CDTF">2024-04-15T12:12:22Z</dcterms:created>
  <dcterms:modified xsi:type="dcterms:W3CDTF">2024-04-15T15:13:00Z</dcterms:modified>
</cp:coreProperties>
</file>