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DFFBD-8AE6-446D-B00B-4D992A27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2B822-53BC-4212-B060-88E7487E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CFAC7-CAE4-4686-8527-BA35AF1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0E53D-E2B1-4868-8A12-02241A7C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F80C2-7A4B-4247-80A4-0672F4C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33D8-765E-4436-BC29-0C4F7FE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D7849-C598-4146-AEF5-06820F27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F6330-4006-4862-A320-D3227FA7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E294-5650-42C5-ACB6-78392112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4C210-0E56-4DDE-BF61-ECED588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CFAE1-C923-40D4-B4E6-DB8C836B9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98F36-AAF6-42A2-AA04-4CA8478C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502B0-4B01-4E9D-B9AD-F8181F2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AE97A-0FE5-4617-8D2F-F38C5FC7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CE17B-CB76-4ACE-BF26-0EF1C34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57B6-10E9-4781-8B1E-961AB6D6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A9B4E-5998-4765-A352-CFE29798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C8DB1-A7B9-4C18-895D-19912B13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EEA45-4215-41BC-AEE5-47496882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2DB50-C4C6-4608-96D2-00A748E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8717-E338-470D-A6B2-6A900B0A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137E8-0049-4178-8CF5-FDBC324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F5FC0-7900-4B81-ABE9-AA5E0FEF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018A9-B63C-4BC3-9DF4-4F56EF7A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17164-3847-423B-A7EC-84652B99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A905-C02B-41DC-95B0-29A0628D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85A40-83AF-44AF-B53A-7D16898C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DF10D-892B-4914-97A6-8356564C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8248E-92A1-44BF-93EF-33F0C3B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E66A2-FA11-47E7-877D-31B5B119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69B72-3810-449A-ABE5-E26AA11C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42A7-9818-4303-A7CE-E5AFAB6C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714F-1D74-4562-B2C2-ACBDF4FE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891CE-303C-4143-8EEF-F2F9FAE7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4D33EE-4ADA-45D5-8F68-21188519A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EECA-DA44-4012-B038-17E9FED5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092F-50C9-422D-85DE-9B3B4E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91FDF-ADA8-4DCF-B59B-FCC8293B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9B3242-4F9A-4147-AD0D-9C88F6BD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A54AB-41AF-4D95-A0C9-A06CC69C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61E647-7592-4774-AF17-6FD17DDA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D376E9-E0E5-4EDA-AB98-DBD2B045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92A89-FC92-4FA4-B032-48E5B6B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628D2-1BBB-4359-A4E7-9E3D50E9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82019-BD84-4B32-80F8-94AF95A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C941-0BE6-4050-8983-C685E19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8FFE3-D00A-4009-AE1A-17FAF92B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F45C8-FCF0-447C-9D13-0850CE5D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11F77-8B20-4C59-BE10-27D373D5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03E07-EDFE-4B8B-9F25-E25A8BBB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348CA-2445-4CF1-9233-F35DDB52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09529-52EA-40C1-8325-28D6EE42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5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1426-2B33-4347-B3EC-9779DF18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9A6AF-0D0F-4768-8538-B498E0DD7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1B184-92A6-4CA5-ABBD-2B4D7F7A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750C5-7A46-4C7E-89BB-19A4FFFE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7A3C7-8542-4942-ABF6-EE209E8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6137C-8ED0-4297-8209-FEDC8D80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4BC6E7-5700-4CB1-9BB0-386D9F3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B81AB-8491-4EA0-B55B-FD414708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3060A-326D-4604-8544-F88DE6B7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6A17-90A4-4FB4-ADC7-88831B47EA60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A40B8-DE6C-4C07-98FA-BCAB5D2A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5A291-8824-42FB-B053-A36A598D8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546F-2C5D-4069-A9F1-F5B6D7CE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0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4E8794-D1C6-4C70-9E19-689F586F7F90}"/>
              </a:ext>
            </a:extLst>
          </p:cNvPr>
          <p:cNvSpPr/>
          <p:nvPr/>
        </p:nvSpPr>
        <p:spPr>
          <a:xfrm>
            <a:off x="2981325" y="719136"/>
            <a:ext cx="7562850" cy="5419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913074-3295-446A-ADA4-FDD7E9C47217}"/>
              </a:ext>
            </a:extLst>
          </p:cNvPr>
          <p:cNvSpPr/>
          <p:nvPr/>
        </p:nvSpPr>
        <p:spPr>
          <a:xfrm>
            <a:off x="6096000" y="938210"/>
            <a:ext cx="4114800" cy="4981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765FBD-EBFB-4E38-B7BC-A1F77896B3A5}"/>
              </a:ext>
            </a:extLst>
          </p:cNvPr>
          <p:cNvSpPr txBox="1"/>
          <p:nvPr/>
        </p:nvSpPr>
        <p:spPr>
          <a:xfrm>
            <a:off x="7324725" y="98321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自主柜台机系统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851B5BF-64C9-40F2-BC8B-0FC826BEBDA9}"/>
              </a:ext>
            </a:extLst>
          </p:cNvPr>
          <p:cNvGrpSpPr/>
          <p:nvPr/>
        </p:nvGrpSpPr>
        <p:grpSpPr>
          <a:xfrm>
            <a:off x="3677111" y="1005950"/>
            <a:ext cx="648001" cy="1642308"/>
            <a:chOff x="3677111" y="1005950"/>
            <a:chExt cx="648001" cy="164230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18BF083-C9F8-4CA9-AD3A-663EEB72C32C}"/>
                </a:ext>
              </a:extLst>
            </p:cNvPr>
            <p:cNvSpPr/>
            <p:nvPr/>
          </p:nvSpPr>
          <p:spPr>
            <a:xfrm>
              <a:off x="3781886" y="1005950"/>
              <a:ext cx="428625" cy="432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FAE1146-0D99-49E0-A23D-79B5E1DC3E15}"/>
                </a:ext>
              </a:extLst>
            </p:cNvPr>
            <p:cNvCxnSpPr/>
            <p:nvPr/>
          </p:nvCxnSpPr>
          <p:spPr>
            <a:xfrm>
              <a:off x="3677111" y="1609717"/>
              <a:ext cx="648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4851476-AACB-4AA3-B4F0-BB48767DC9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6660" y="1438267"/>
              <a:ext cx="0" cy="59300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B8904D8-D4A0-4597-B376-B35A2D46E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111" y="2031275"/>
              <a:ext cx="319549" cy="27468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61944FB-3EBA-41A1-9AED-A85432EC9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6660" y="2031275"/>
              <a:ext cx="328451" cy="26915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841E2A-6668-4126-A636-B482AB77EAC2}"/>
                </a:ext>
              </a:extLst>
            </p:cNvPr>
            <p:cNvSpPr txBox="1"/>
            <p:nvPr/>
          </p:nvSpPr>
          <p:spPr>
            <a:xfrm>
              <a:off x="3677111" y="2278926"/>
              <a:ext cx="648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顾客</a:t>
              </a: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968A0521-9231-407F-8D77-807087CA5783}"/>
              </a:ext>
            </a:extLst>
          </p:cNvPr>
          <p:cNvSpPr/>
          <p:nvPr/>
        </p:nvSpPr>
        <p:spPr>
          <a:xfrm>
            <a:off x="3781886" y="2819708"/>
            <a:ext cx="428625" cy="432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A98874-E258-434B-B36E-E026F6B8A02C}"/>
              </a:ext>
            </a:extLst>
          </p:cNvPr>
          <p:cNvCxnSpPr/>
          <p:nvPr/>
        </p:nvCxnSpPr>
        <p:spPr>
          <a:xfrm>
            <a:off x="3677111" y="3423475"/>
            <a:ext cx="64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D6E5712-CC69-42C2-968C-FB0617C15510}"/>
              </a:ext>
            </a:extLst>
          </p:cNvPr>
          <p:cNvCxnSpPr>
            <a:cxnSpLocks/>
          </p:cNvCxnSpPr>
          <p:nvPr/>
        </p:nvCxnSpPr>
        <p:spPr>
          <a:xfrm>
            <a:off x="3996660" y="3252025"/>
            <a:ext cx="0" cy="593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1F6FB83-34A9-42B4-BAA4-8AE13A143FD8}"/>
              </a:ext>
            </a:extLst>
          </p:cNvPr>
          <p:cNvCxnSpPr>
            <a:cxnSpLocks/>
          </p:cNvCxnSpPr>
          <p:nvPr/>
        </p:nvCxnSpPr>
        <p:spPr>
          <a:xfrm flipV="1">
            <a:off x="3677111" y="3845033"/>
            <a:ext cx="319549" cy="2746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2E9566-7FE8-425C-A6EB-9A8B9835F145}"/>
              </a:ext>
            </a:extLst>
          </p:cNvPr>
          <p:cNvCxnSpPr>
            <a:cxnSpLocks/>
          </p:cNvCxnSpPr>
          <p:nvPr/>
        </p:nvCxnSpPr>
        <p:spPr>
          <a:xfrm flipH="1" flipV="1">
            <a:off x="3996660" y="3845033"/>
            <a:ext cx="328451" cy="2691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5CF181-7924-4836-83B6-9507DA68EF32}"/>
              </a:ext>
            </a:extLst>
          </p:cNvPr>
          <p:cNvSpPr txBox="1"/>
          <p:nvPr/>
        </p:nvSpPr>
        <p:spPr>
          <a:xfrm>
            <a:off x="3362632" y="4092684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软件工程师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B66F851-CA79-487F-B63C-20589208ECCD}"/>
              </a:ext>
            </a:extLst>
          </p:cNvPr>
          <p:cNvSpPr/>
          <p:nvPr/>
        </p:nvSpPr>
        <p:spPr>
          <a:xfrm>
            <a:off x="3763603" y="4513623"/>
            <a:ext cx="428625" cy="432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046641-791C-4BE7-9164-26FE4B5F71B8}"/>
              </a:ext>
            </a:extLst>
          </p:cNvPr>
          <p:cNvCxnSpPr/>
          <p:nvPr/>
        </p:nvCxnSpPr>
        <p:spPr>
          <a:xfrm>
            <a:off x="3658828" y="5117390"/>
            <a:ext cx="64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6374CEA-1937-431B-B2A3-8D6D526143DA}"/>
              </a:ext>
            </a:extLst>
          </p:cNvPr>
          <p:cNvCxnSpPr>
            <a:cxnSpLocks/>
          </p:cNvCxnSpPr>
          <p:nvPr/>
        </p:nvCxnSpPr>
        <p:spPr>
          <a:xfrm>
            <a:off x="3978377" y="4945940"/>
            <a:ext cx="0" cy="593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1C4EDB-8E58-4A74-8586-54903FE17361}"/>
              </a:ext>
            </a:extLst>
          </p:cNvPr>
          <p:cNvCxnSpPr>
            <a:cxnSpLocks/>
          </p:cNvCxnSpPr>
          <p:nvPr/>
        </p:nvCxnSpPr>
        <p:spPr>
          <a:xfrm flipV="1">
            <a:off x="3658828" y="5538948"/>
            <a:ext cx="319549" cy="2746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09CC51-D1FF-4BC8-855A-ECFD47897C85}"/>
              </a:ext>
            </a:extLst>
          </p:cNvPr>
          <p:cNvCxnSpPr>
            <a:cxnSpLocks/>
          </p:cNvCxnSpPr>
          <p:nvPr/>
        </p:nvCxnSpPr>
        <p:spPr>
          <a:xfrm flipH="1" flipV="1">
            <a:off x="3978377" y="5538948"/>
            <a:ext cx="328451" cy="2691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3EAA52E-05DC-4E0A-9071-5559BD40CDA5}"/>
              </a:ext>
            </a:extLst>
          </p:cNvPr>
          <p:cNvSpPr txBox="1"/>
          <p:nvPr/>
        </p:nvSpPr>
        <p:spPr>
          <a:xfrm>
            <a:off x="3451124" y="5786599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工作人员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9E72D24-B4A9-4D08-B5C9-28D7A157D94B}"/>
              </a:ext>
            </a:extLst>
          </p:cNvPr>
          <p:cNvSpPr/>
          <p:nvPr/>
        </p:nvSpPr>
        <p:spPr>
          <a:xfrm>
            <a:off x="6577781" y="1609717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存款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5EF3928-1634-40DA-AFE5-D8F1F9878357}"/>
              </a:ext>
            </a:extLst>
          </p:cNvPr>
          <p:cNvSpPr/>
          <p:nvPr/>
        </p:nvSpPr>
        <p:spPr>
          <a:xfrm>
            <a:off x="8585866" y="1397556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取款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E151178-115E-488A-B324-52D514A6DFCA}"/>
              </a:ext>
            </a:extLst>
          </p:cNvPr>
          <p:cNvCxnSpPr>
            <a:cxnSpLocks/>
          </p:cNvCxnSpPr>
          <p:nvPr/>
        </p:nvCxnSpPr>
        <p:spPr>
          <a:xfrm>
            <a:off x="4699820" y="1390641"/>
            <a:ext cx="2384322" cy="17682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F2307FE-FB5C-4767-8B3E-A75A79F424EA}"/>
              </a:ext>
            </a:extLst>
          </p:cNvPr>
          <p:cNvSpPr/>
          <p:nvPr/>
        </p:nvSpPr>
        <p:spPr>
          <a:xfrm>
            <a:off x="6577781" y="2536094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0F2A930-5D51-42D9-A460-6044CCA51FAB}"/>
              </a:ext>
            </a:extLst>
          </p:cNvPr>
          <p:cNvSpPr/>
          <p:nvPr/>
        </p:nvSpPr>
        <p:spPr>
          <a:xfrm>
            <a:off x="8584560" y="2264169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转账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F5371E6-19DC-4BA6-91CC-A64B7BE318C4}"/>
              </a:ext>
            </a:extLst>
          </p:cNvPr>
          <p:cNvSpPr/>
          <p:nvPr/>
        </p:nvSpPr>
        <p:spPr>
          <a:xfrm>
            <a:off x="6604974" y="3423475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9863F0F-2245-480F-839B-BCDD28D28D6C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814420" y="2055895"/>
            <a:ext cx="1763361" cy="8148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DA1833-666B-42E1-A1E3-E1EC8F58169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880763" y="2132991"/>
            <a:ext cx="1872521" cy="138848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70C747-3981-479A-ABB4-B7C6670067F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99820" y="1323353"/>
            <a:ext cx="4034356" cy="1722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3883298-A59E-4169-9943-64475DD02424}"/>
              </a:ext>
            </a:extLst>
          </p:cNvPr>
          <p:cNvCxnSpPr>
            <a:cxnSpLocks/>
          </p:cNvCxnSpPr>
          <p:nvPr/>
        </p:nvCxnSpPr>
        <p:spPr>
          <a:xfrm>
            <a:off x="4757731" y="1954905"/>
            <a:ext cx="3826829" cy="5959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3DB1191-7BEE-4E43-AD5E-3E77F59282C2}"/>
              </a:ext>
            </a:extLst>
          </p:cNvPr>
          <p:cNvSpPr/>
          <p:nvPr/>
        </p:nvSpPr>
        <p:spPr>
          <a:xfrm>
            <a:off x="6656591" y="4276731"/>
            <a:ext cx="1012722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维护系统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5CCFAB2-4806-414C-85A8-60CD8C3049D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14420" y="3678790"/>
            <a:ext cx="1990481" cy="6959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23CD194-C77F-4472-A4B1-587960728CAF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4306828" y="4838392"/>
            <a:ext cx="3507667" cy="6136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E5C7C992-A20E-4C93-83BE-B9DBA4F78B73}"/>
              </a:ext>
            </a:extLst>
          </p:cNvPr>
          <p:cNvSpPr/>
          <p:nvPr/>
        </p:nvSpPr>
        <p:spPr>
          <a:xfrm>
            <a:off x="7814495" y="5117390"/>
            <a:ext cx="1653970" cy="669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管理柜台现金</a:t>
            </a:r>
          </a:p>
        </p:txBody>
      </p:sp>
    </p:spTree>
    <p:extLst>
      <p:ext uri="{BB962C8B-B14F-4D97-AF65-F5344CB8AC3E}">
        <p14:creationId xmlns:p14="http://schemas.microsoft.com/office/powerpoint/2010/main" val="189082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04D9A6C-8E30-49D1-B546-82224F080F6E}"/>
              </a:ext>
            </a:extLst>
          </p:cNvPr>
          <p:cNvGrpSpPr/>
          <p:nvPr/>
        </p:nvGrpSpPr>
        <p:grpSpPr>
          <a:xfrm>
            <a:off x="1903230" y="658761"/>
            <a:ext cx="623661" cy="1374460"/>
            <a:chOff x="2650481" y="1268360"/>
            <a:chExt cx="623661" cy="13744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913A9B1-ED79-4602-963D-A4AFBF602567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E3C6AF7-68D3-46F2-B3CA-19108B2283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A65C0E3-B11E-419C-AAAF-127474FA00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C1FA99A-CD3C-4837-BF78-4167A9640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8E1E5-6C83-4E03-899D-B98FD161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E8AEEA-A600-4B09-A565-68C0FE364A1A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F73EAEE-3744-48C4-9CCD-807B5A804AD6}"/>
              </a:ext>
            </a:extLst>
          </p:cNvPr>
          <p:cNvSpPr/>
          <p:nvPr/>
        </p:nvSpPr>
        <p:spPr>
          <a:xfrm>
            <a:off x="1339339" y="480014"/>
            <a:ext cx="7576306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6E1D4-C6C5-419F-9871-7CA5E82D2CCD}"/>
              </a:ext>
            </a:extLst>
          </p:cNvPr>
          <p:cNvSpPr/>
          <p:nvPr/>
        </p:nvSpPr>
        <p:spPr>
          <a:xfrm>
            <a:off x="3538248" y="837481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图形界面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A5853F-4535-4F1B-B06D-1EF098666F8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215060" y="2033221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8C1884-5AB2-4924-9A69-D31CDEE9D0F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216949" y="1426312"/>
            <a:ext cx="6046" cy="1385714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752C832-9596-49F1-B794-89644483CFC6}"/>
              </a:ext>
            </a:extLst>
          </p:cNvPr>
          <p:cNvSpPr/>
          <p:nvPr/>
        </p:nvSpPr>
        <p:spPr>
          <a:xfrm>
            <a:off x="2099312" y="25871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5233AC-DD4B-4E32-9849-479160FA5FFA}"/>
              </a:ext>
            </a:extLst>
          </p:cNvPr>
          <p:cNvCxnSpPr>
            <a:cxnSpLocks/>
          </p:cNvCxnSpPr>
          <p:nvPr/>
        </p:nvCxnSpPr>
        <p:spPr>
          <a:xfrm>
            <a:off x="2215060" y="5987845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2857A1-B060-4E77-B8FD-11F193B23192}"/>
              </a:ext>
            </a:extLst>
          </p:cNvPr>
          <p:cNvSpPr/>
          <p:nvPr/>
        </p:nvSpPr>
        <p:spPr>
          <a:xfrm>
            <a:off x="4124390" y="2812026"/>
            <a:ext cx="185117" cy="31487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CB132F-9190-493C-AEE9-E3101D8F646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16949" y="5960807"/>
            <a:ext cx="4640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0B40B7-D493-478A-95D1-CEA56AB574CB}"/>
              </a:ext>
            </a:extLst>
          </p:cNvPr>
          <p:cNvCxnSpPr>
            <a:cxnSpLocks/>
          </p:cNvCxnSpPr>
          <p:nvPr/>
        </p:nvCxnSpPr>
        <p:spPr>
          <a:xfrm>
            <a:off x="2325454" y="2812026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E6298FA-0CC8-4DD8-8F6C-026EACDB4B5E}"/>
              </a:ext>
            </a:extLst>
          </p:cNvPr>
          <p:cNvSpPr txBox="1"/>
          <p:nvPr/>
        </p:nvSpPr>
        <p:spPr>
          <a:xfrm>
            <a:off x="2293706" y="2451578"/>
            <a:ext cx="18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44340DE-40F2-4DF8-8A83-AEB4FB4237F7}"/>
              </a:ext>
            </a:extLst>
          </p:cNvPr>
          <p:cNvCxnSpPr>
            <a:cxnSpLocks/>
          </p:cNvCxnSpPr>
          <p:nvPr/>
        </p:nvCxnSpPr>
        <p:spPr>
          <a:xfrm>
            <a:off x="1339338" y="837481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3E430A9-5AC6-41F9-9E38-8288228BC267}"/>
              </a:ext>
            </a:extLst>
          </p:cNvPr>
          <p:cNvCxnSpPr>
            <a:cxnSpLocks/>
          </p:cNvCxnSpPr>
          <p:nvPr/>
        </p:nvCxnSpPr>
        <p:spPr>
          <a:xfrm flipV="1">
            <a:off x="1903230" y="658761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E08B259-A2B0-428B-8F0E-2EE9097BEE8F}"/>
              </a:ext>
            </a:extLst>
          </p:cNvPr>
          <p:cNvCxnSpPr>
            <a:cxnSpLocks/>
          </p:cNvCxnSpPr>
          <p:nvPr/>
        </p:nvCxnSpPr>
        <p:spPr>
          <a:xfrm flipV="1">
            <a:off x="1984346" y="489846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874E28-2749-49D7-8483-B9CBA1978448}"/>
              </a:ext>
            </a:extLst>
          </p:cNvPr>
          <p:cNvSpPr txBox="1"/>
          <p:nvPr/>
        </p:nvSpPr>
        <p:spPr>
          <a:xfrm>
            <a:off x="1350647" y="483204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0E3B64F-56CB-4F36-8BF2-DA2237AC55ED}"/>
              </a:ext>
            </a:extLst>
          </p:cNvPr>
          <p:cNvSpPr/>
          <p:nvPr/>
        </p:nvSpPr>
        <p:spPr>
          <a:xfrm>
            <a:off x="5379047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操作系统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4360E7E-E473-4F35-BB2B-D7B8D7D9D75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063794" y="1422406"/>
            <a:ext cx="1052" cy="217118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1C7E091-A782-4C20-B512-5BE54C7CA574}"/>
              </a:ext>
            </a:extLst>
          </p:cNvPr>
          <p:cNvSpPr/>
          <p:nvPr/>
        </p:nvSpPr>
        <p:spPr>
          <a:xfrm>
            <a:off x="5963133" y="3593594"/>
            <a:ext cx="203426" cy="16750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D56BA1D-E51B-4540-9918-B7C1F0C84AB5}"/>
              </a:ext>
            </a:extLst>
          </p:cNvPr>
          <p:cNvGrpSpPr/>
          <p:nvPr/>
        </p:nvGrpSpPr>
        <p:grpSpPr>
          <a:xfrm>
            <a:off x="4240098" y="3217532"/>
            <a:ext cx="1849239" cy="369332"/>
            <a:chOff x="4257341" y="3101740"/>
            <a:chExt cx="1849239" cy="369332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9C4FCFE-ABD7-4B03-84D7-B42676CC97ED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B5B56D1-527C-4801-9789-D980AB713D14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查询请求</a:t>
              </a:r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92517E-AC85-4BC5-9689-CD6649D08166}"/>
              </a:ext>
            </a:extLst>
          </p:cNvPr>
          <p:cNvCxnSpPr>
            <a:cxnSpLocks/>
          </p:cNvCxnSpPr>
          <p:nvPr/>
        </p:nvCxnSpPr>
        <p:spPr>
          <a:xfrm flipH="1" flipV="1">
            <a:off x="2260079" y="5368703"/>
            <a:ext cx="1839959" cy="61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4DD1CCA4-451F-4A1D-B8A7-4D922D1016A0}"/>
              </a:ext>
            </a:extLst>
          </p:cNvPr>
          <p:cNvSpPr/>
          <p:nvPr/>
        </p:nvSpPr>
        <p:spPr>
          <a:xfrm>
            <a:off x="7282350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719A3EF-FC78-45D7-81F2-2FE0A0FB2FBB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7967097" y="1422406"/>
            <a:ext cx="9302" cy="220700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02465804-D156-4F98-8300-9CCFAA69A2E3}"/>
              </a:ext>
            </a:extLst>
          </p:cNvPr>
          <p:cNvSpPr/>
          <p:nvPr/>
        </p:nvSpPr>
        <p:spPr>
          <a:xfrm>
            <a:off x="7858375" y="3629412"/>
            <a:ext cx="236047" cy="483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84C5A12-57A2-42F0-806E-80F9C8F86B18}"/>
              </a:ext>
            </a:extLst>
          </p:cNvPr>
          <p:cNvGrpSpPr/>
          <p:nvPr/>
        </p:nvGrpSpPr>
        <p:grpSpPr>
          <a:xfrm>
            <a:off x="6140190" y="3412614"/>
            <a:ext cx="1849239" cy="369332"/>
            <a:chOff x="4257341" y="3101740"/>
            <a:chExt cx="1849239" cy="369332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B62E5A1-70E1-43B4-BAC1-181E3E407828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95C10B5-1C1E-4BB8-B2A4-0D46E8A203D5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查看数据</a:t>
              </a:r>
            </a:p>
          </p:txBody>
        </p:sp>
      </p:grp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2A73E52C-942E-44C2-9C46-E6FDE73823CB}"/>
              </a:ext>
            </a:extLst>
          </p:cNvPr>
          <p:cNvCxnSpPr>
            <a:cxnSpLocks/>
          </p:cNvCxnSpPr>
          <p:nvPr/>
        </p:nvCxnSpPr>
        <p:spPr>
          <a:xfrm flipH="1" flipV="1">
            <a:off x="6139123" y="4053668"/>
            <a:ext cx="1739270" cy="268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323A29EA-8638-423C-8254-3279B988D6EB}"/>
              </a:ext>
            </a:extLst>
          </p:cNvPr>
          <p:cNvCxnSpPr>
            <a:cxnSpLocks/>
          </p:cNvCxnSpPr>
          <p:nvPr/>
        </p:nvCxnSpPr>
        <p:spPr>
          <a:xfrm flipH="1" flipV="1">
            <a:off x="4268035" y="5091154"/>
            <a:ext cx="1689119" cy="268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04D9A6C-8E30-49D1-B546-82224F080F6E}"/>
              </a:ext>
            </a:extLst>
          </p:cNvPr>
          <p:cNvGrpSpPr/>
          <p:nvPr/>
        </p:nvGrpSpPr>
        <p:grpSpPr>
          <a:xfrm>
            <a:off x="1903230" y="658761"/>
            <a:ext cx="623661" cy="1374460"/>
            <a:chOff x="2650481" y="1268360"/>
            <a:chExt cx="623661" cy="13744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913A9B1-ED79-4602-963D-A4AFBF602567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E3C6AF7-68D3-46F2-B3CA-19108B2283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A65C0E3-B11E-419C-AAAF-127474FA00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C1FA99A-CD3C-4837-BF78-4167A9640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8E1E5-6C83-4E03-899D-B98FD161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E8AEEA-A600-4B09-A565-68C0FE364A1A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F73EAEE-3744-48C4-9CCD-807B5A804AD6}"/>
              </a:ext>
            </a:extLst>
          </p:cNvPr>
          <p:cNvSpPr/>
          <p:nvPr/>
        </p:nvSpPr>
        <p:spPr>
          <a:xfrm>
            <a:off x="1339339" y="480014"/>
            <a:ext cx="7576306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6E1D4-C6C5-419F-9871-7CA5E82D2CCD}"/>
              </a:ext>
            </a:extLst>
          </p:cNvPr>
          <p:cNvSpPr/>
          <p:nvPr/>
        </p:nvSpPr>
        <p:spPr>
          <a:xfrm>
            <a:off x="3538248" y="837481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图形界面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A5853F-4535-4F1B-B06D-1EF098666F8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215060" y="2033221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8C1884-5AB2-4924-9A69-D31CDEE9D0F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216949" y="1426312"/>
            <a:ext cx="6046" cy="1385714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752C832-9596-49F1-B794-89644483CFC6}"/>
              </a:ext>
            </a:extLst>
          </p:cNvPr>
          <p:cNvSpPr/>
          <p:nvPr/>
        </p:nvSpPr>
        <p:spPr>
          <a:xfrm>
            <a:off x="2099312" y="25871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5233AC-DD4B-4E32-9849-479160FA5FFA}"/>
              </a:ext>
            </a:extLst>
          </p:cNvPr>
          <p:cNvCxnSpPr>
            <a:cxnSpLocks/>
          </p:cNvCxnSpPr>
          <p:nvPr/>
        </p:nvCxnSpPr>
        <p:spPr>
          <a:xfrm>
            <a:off x="2215060" y="5987845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2857A1-B060-4E77-B8FD-11F193B23192}"/>
              </a:ext>
            </a:extLst>
          </p:cNvPr>
          <p:cNvSpPr/>
          <p:nvPr/>
        </p:nvSpPr>
        <p:spPr>
          <a:xfrm>
            <a:off x="4124390" y="2812026"/>
            <a:ext cx="185117" cy="31487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CB132F-9190-493C-AEE9-E3101D8F646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16949" y="5960807"/>
            <a:ext cx="4640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0B40B7-D493-478A-95D1-CEA56AB574CB}"/>
              </a:ext>
            </a:extLst>
          </p:cNvPr>
          <p:cNvCxnSpPr>
            <a:cxnSpLocks/>
          </p:cNvCxnSpPr>
          <p:nvPr/>
        </p:nvCxnSpPr>
        <p:spPr>
          <a:xfrm>
            <a:off x="2325454" y="2812026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E6298FA-0CC8-4DD8-8F6C-026EACDB4B5E}"/>
              </a:ext>
            </a:extLst>
          </p:cNvPr>
          <p:cNvSpPr txBox="1"/>
          <p:nvPr/>
        </p:nvSpPr>
        <p:spPr>
          <a:xfrm>
            <a:off x="2293706" y="2451578"/>
            <a:ext cx="18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44340DE-40F2-4DF8-8A83-AEB4FB4237F7}"/>
              </a:ext>
            </a:extLst>
          </p:cNvPr>
          <p:cNvCxnSpPr>
            <a:cxnSpLocks/>
          </p:cNvCxnSpPr>
          <p:nvPr/>
        </p:nvCxnSpPr>
        <p:spPr>
          <a:xfrm>
            <a:off x="1339338" y="837481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3E430A9-5AC6-41F9-9E38-8288228BC267}"/>
              </a:ext>
            </a:extLst>
          </p:cNvPr>
          <p:cNvCxnSpPr>
            <a:cxnSpLocks/>
          </p:cNvCxnSpPr>
          <p:nvPr/>
        </p:nvCxnSpPr>
        <p:spPr>
          <a:xfrm flipV="1">
            <a:off x="1903230" y="658761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E08B259-A2B0-428B-8F0E-2EE9097BEE8F}"/>
              </a:ext>
            </a:extLst>
          </p:cNvPr>
          <p:cNvCxnSpPr>
            <a:cxnSpLocks/>
          </p:cNvCxnSpPr>
          <p:nvPr/>
        </p:nvCxnSpPr>
        <p:spPr>
          <a:xfrm flipV="1">
            <a:off x="1984346" y="489846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874E28-2749-49D7-8483-B9CBA1978448}"/>
              </a:ext>
            </a:extLst>
          </p:cNvPr>
          <p:cNvSpPr txBox="1"/>
          <p:nvPr/>
        </p:nvSpPr>
        <p:spPr>
          <a:xfrm>
            <a:off x="1350647" y="483204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0E3B64F-56CB-4F36-8BF2-DA2237AC55ED}"/>
              </a:ext>
            </a:extLst>
          </p:cNvPr>
          <p:cNvSpPr/>
          <p:nvPr/>
        </p:nvSpPr>
        <p:spPr>
          <a:xfrm>
            <a:off x="5379047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操作系统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4360E7E-E473-4F35-BB2B-D7B8D7D9D75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063794" y="1422406"/>
            <a:ext cx="1052" cy="217118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1C7E091-A782-4C20-B512-5BE54C7CA574}"/>
              </a:ext>
            </a:extLst>
          </p:cNvPr>
          <p:cNvSpPr/>
          <p:nvPr/>
        </p:nvSpPr>
        <p:spPr>
          <a:xfrm>
            <a:off x="5963133" y="3593594"/>
            <a:ext cx="203426" cy="16750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D56BA1D-E51B-4540-9918-B7C1F0C84AB5}"/>
              </a:ext>
            </a:extLst>
          </p:cNvPr>
          <p:cNvGrpSpPr/>
          <p:nvPr/>
        </p:nvGrpSpPr>
        <p:grpSpPr>
          <a:xfrm>
            <a:off x="4240098" y="3217532"/>
            <a:ext cx="1849239" cy="369332"/>
            <a:chOff x="4257341" y="3101740"/>
            <a:chExt cx="1849239" cy="369332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9C4FCFE-ABD7-4B03-84D7-B42676CC97ED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B5B56D1-527C-4801-9789-D980AB713D14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设置请求</a:t>
              </a:r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92517E-AC85-4BC5-9689-CD6649D08166}"/>
              </a:ext>
            </a:extLst>
          </p:cNvPr>
          <p:cNvCxnSpPr>
            <a:cxnSpLocks/>
          </p:cNvCxnSpPr>
          <p:nvPr/>
        </p:nvCxnSpPr>
        <p:spPr>
          <a:xfrm flipH="1" flipV="1">
            <a:off x="2260079" y="5368703"/>
            <a:ext cx="1839959" cy="61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4DD1CCA4-451F-4A1D-B8A7-4D922D1016A0}"/>
              </a:ext>
            </a:extLst>
          </p:cNvPr>
          <p:cNvSpPr/>
          <p:nvPr/>
        </p:nvSpPr>
        <p:spPr>
          <a:xfrm>
            <a:off x="7282350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719A3EF-FC78-45D7-81F2-2FE0A0FB2FBB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7967097" y="1422406"/>
            <a:ext cx="9302" cy="220700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02465804-D156-4F98-8300-9CCFAA69A2E3}"/>
              </a:ext>
            </a:extLst>
          </p:cNvPr>
          <p:cNvSpPr/>
          <p:nvPr/>
        </p:nvSpPr>
        <p:spPr>
          <a:xfrm>
            <a:off x="7858375" y="3629412"/>
            <a:ext cx="236047" cy="483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84C5A12-57A2-42F0-806E-80F9C8F86B18}"/>
              </a:ext>
            </a:extLst>
          </p:cNvPr>
          <p:cNvGrpSpPr/>
          <p:nvPr/>
        </p:nvGrpSpPr>
        <p:grpSpPr>
          <a:xfrm>
            <a:off x="6140190" y="3412614"/>
            <a:ext cx="1849239" cy="369332"/>
            <a:chOff x="4257341" y="3101740"/>
            <a:chExt cx="1849239" cy="369332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B62E5A1-70E1-43B4-BAC1-181E3E407828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95C10B5-1C1E-4BB8-B2A4-0D46E8A203D5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修改数据</a:t>
              </a:r>
            </a:p>
          </p:txBody>
        </p:sp>
      </p:grp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2A73E52C-942E-44C2-9C46-E6FDE73823CB}"/>
              </a:ext>
            </a:extLst>
          </p:cNvPr>
          <p:cNvCxnSpPr>
            <a:cxnSpLocks/>
          </p:cNvCxnSpPr>
          <p:nvPr/>
        </p:nvCxnSpPr>
        <p:spPr>
          <a:xfrm flipH="1" flipV="1">
            <a:off x="6139123" y="4053668"/>
            <a:ext cx="1739270" cy="268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323A29EA-8638-423C-8254-3279B988D6EB}"/>
              </a:ext>
            </a:extLst>
          </p:cNvPr>
          <p:cNvCxnSpPr>
            <a:cxnSpLocks/>
          </p:cNvCxnSpPr>
          <p:nvPr/>
        </p:nvCxnSpPr>
        <p:spPr>
          <a:xfrm flipH="1" flipV="1">
            <a:off x="4268035" y="5091154"/>
            <a:ext cx="1689119" cy="268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90AC9B4-41BA-4268-8346-79B8EC937836}"/>
              </a:ext>
            </a:extLst>
          </p:cNvPr>
          <p:cNvCxnSpPr>
            <a:cxnSpLocks/>
          </p:cNvCxnSpPr>
          <p:nvPr/>
        </p:nvCxnSpPr>
        <p:spPr>
          <a:xfrm>
            <a:off x="2325454" y="2812026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A092DA-598F-4F99-B93A-5D223D168E7B}"/>
              </a:ext>
            </a:extLst>
          </p:cNvPr>
          <p:cNvCxnSpPr>
            <a:cxnSpLocks/>
          </p:cNvCxnSpPr>
          <p:nvPr/>
        </p:nvCxnSpPr>
        <p:spPr>
          <a:xfrm flipH="1">
            <a:off x="2293706" y="3093100"/>
            <a:ext cx="181029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EB6973-D416-4899-903D-6457B1DE16D6}"/>
              </a:ext>
            </a:extLst>
          </p:cNvPr>
          <p:cNvCxnSpPr>
            <a:cxnSpLocks/>
          </p:cNvCxnSpPr>
          <p:nvPr/>
        </p:nvCxnSpPr>
        <p:spPr>
          <a:xfrm>
            <a:off x="2316177" y="3452098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8BA3F00-00D3-4ABF-9ED1-F67D3B2D02C0}"/>
              </a:ext>
            </a:extLst>
          </p:cNvPr>
          <p:cNvSpPr txBox="1"/>
          <p:nvPr/>
        </p:nvSpPr>
        <p:spPr>
          <a:xfrm>
            <a:off x="2284429" y="3091650"/>
            <a:ext cx="18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设置请求</a:t>
            </a:r>
          </a:p>
        </p:txBody>
      </p:sp>
    </p:spTree>
    <p:extLst>
      <p:ext uri="{BB962C8B-B14F-4D97-AF65-F5344CB8AC3E}">
        <p14:creationId xmlns:p14="http://schemas.microsoft.com/office/powerpoint/2010/main" val="145727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71EF57B-7E25-4D9E-A78D-D9EA36E143BD}"/>
              </a:ext>
            </a:extLst>
          </p:cNvPr>
          <p:cNvSpPr/>
          <p:nvPr/>
        </p:nvSpPr>
        <p:spPr>
          <a:xfrm>
            <a:off x="1078170" y="2834456"/>
            <a:ext cx="688258" cy="668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F55144-E53F-4DDC-9D93-25CF59C8054B}"/>
              </a:ext>
            </a:extLst>
          </p:cNvPr>
          <p:cNvCxnSpPr>
            <a:cxnSpLocks/>
          </p:cNvCxnSpPr>
          <p:nvPr/>
        </p:nvCxnSpPr>
        <p:spPr>
          <a:xfrm>
            <a:off x="1766428" y="3145897"/>
            <a:ext cx="1026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F522C4-3F17-4BE9-A2DD-081590072F39}"/>
              </a:ext>
            </a:extLst>
          </p:cNvPr>
          <p:cNvSpPr/>
          <p:nvPr/>
        </p:nvSpPr>
        <p:spPr>
          <a:xfrm>
            <a:off x="2793035" y="265747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空闲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F4CB13-EB9C-4DD2-B3C8-39DB1336CF86}"/>
              </a:ext>
            </a:extLst>
          </p:cNvPr>
          <p:cNvSpPr/>
          <p:nvPr/>
        </p:nvSpPr>
        <p:spPr>
          <a:xfrm>
            <a:off x="5388750" y="265747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图形界面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CF7A05-63DB-4612-BDE1-619D5EC147C7}"/>
              </a:ext>
            </a:extLst>
          </p:cNvPr>
          <p:cNvCxnSpPr>
            <a:cxnSpLocks/>
          </p:cNvCxnSpPr>
          <p:nvPr/>
        </p:nvCxnSpPr>
        <p:spPr>
          <a:xfrm>
            <a:off x="4362143" y="2967189"/>
            <a:ext cx="1026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E80740-14E2-4317-9D84-414FFA78368A}"/>
              </a:ext>
            </a:extLst>
          </p:cNvPr>
          <p:cNvCxnSpPr>
            <a:cxnSpLocks/>
          </p:cNvCxnSpPr>
          <p:nvPr/>
        </p:nvCxnSpPr>
        <p:spPr>
          <a:xfrm flipH="1">
            <a:off x="4317034" y="3337627"/>
            <a:ext cx="10717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39D40-8282-4D01-ADBE-ED18DEB376AF}"/>
              </a:ext>
            </a:extLst>
          </p:cNvPr>
          <p:cNvSpPr txBox="1"/>
          <p:nvPr/>
        </p:nvSpPr>
        <p:spPr>
          <a:xfrm>
            <a:off x="4362143" y="2632358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验证账户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1E20C-80B6-4584-A8AB-3CCB3EC0FFB7}"/>
              </a:ext>
            </a:extLst>
          </p:cNvPr>
          <p:cNvSpPr txBox="1"/>
          <p:nvPr/>
        </p:nvSpPr>
        <p:spPr>
          <a:xfrm>
            <a:off x="4362143" y="2992307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失败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A0AB69-A769-4929-98DC-F3D1D99DB662}"/>
              </a:ext>
            </a:extLst>
          </p:cNvPr>
          <p:cNvSpPr/>
          <p:nvPr/>
        </p:nvSpPr>
        <p:spPr>
          <a:xfrm>
            <a:off x="7829857" y="265747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A84C461-5186-4018-B0F7-469252C3F7D3}"/>
              </a:ext>
            </a:extLst>
          </p:cNvPr>
          <p:cNvCxnSpPr>
            <a:cxnSpLocks/>
          </p:cNvCxnSpPr>
          <p:nvPr/>
        </p:nvCxnSpPr>
        <p:spPr>
          <a:xfrm>
            <a:off x="6957858" y="3109145"/>
            <a:ext cx="871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8D2EA5-75EF-4DE3-907E-936A24EAFDCE}"/>
              </a:ext>
            </a:extLst>
          </p:cNvPr>
          <p:cNvSpPr txBox="1"/>
          <p:nvPr/>
        </p:nvSpPr>
        <p:spPr>
          <a:xfrm>
            <a:off x="6586134" y="2770591"/>
            <a:ext cx="168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提出操作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002BAD1-74BF-4717-94F3-385614C5A9E6}"/>
              </a:ext>
            </a:extLst>
          </p:cNvPr>
          <p:cNvSpPr/>
          <p:nvPr/>
        </p:nvSpPr>
        <p:spPr>
          <a:xfrm>
            <a:off x="7809090" y="4364790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D32BD7-0DD3-4FBE-ABB8-72D36BE60C76}"/>
              </a:ext>
            </a:extLst>
          </p:cNvPr>
          <p:cNvCxnSpPr>
            <a:cxnSpLocks/>
          </p:cNvCxnSpPr>
          <p:nvPr/>
        </p:nvCxnSpPr>
        <p:spPr>
          <a:xfrm>
            <a:off x="8614411" y="3598640"/>
            <a:ext cx="0" cy="77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6174CCB-C66D-4511-B970-EDE9630EC45B}"/>
              </a:ext>
            </a:extLst>
          </p:cNvPr>
          <p:cNvSpPr txBox="1"/>
          <p:nvPr/>
        </p:nvSpPr>
        <p:spPr>
          <a:xfrm>
            <a:off x="8672455" y="3783664"/>
            <a:ext cx="64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693597C-BD52-4288-8107-6E34BD86EC5D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3577590" y="3013259"/>
            <a:ext cx="5800611" cy="558612"/>
          </a:xfrm>
          <a:prstGeom prst="bentConnector4">
            <a:avLst>
              <a:gd name="adj1" fmla="val -30984"/>
              <a:gd name="adj2" fmla="val 62858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04BF856-486F-43BC-A8B2-58E511CACC59}"/>
              </a:ext>
            </a:extLst>
          </p:cNvPr>
          <p:cNvSpPr txBox="1"/>
          <p:nvPr/>
        </p:nvSpPr>
        <p:spPr>
          <a:xfrm>
            <a:off x="7759063" y="6228182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完成操作</a:t>
            </a:r>
          </a:p>
        </p:txBody>
      </p:sp>
    </p:spTree>
    <p:extLst>
      <p:ext uri="{BB962C8B-B14F-4D97-AF65-F5344CB8AC3E}">
        <p14:creationId xmlns:p14="http://schemas.microsoft.com/office/powerpoint/2010/main" val="39958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B68B2D4-C868-4766-B6C7-08BF058A2181}"/>
              </a:ext>
            </a:extLst>
          </p:cNvPr>
          <p:cNvGrpSpPr/>
          <p:nvPr/>
        </p:nvGrpSpPr>
        <p:grpSpPr>
          <a:xfrm>
            <a:off x="8623507" y="1889769"/>
            <a:ext cx="1179873" cy="1539231"/>
            <a:chOff x="245804" y="604373"/>
            <a:chExt cx="1179873" cy="15392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BAB01F-8E67-4AC2-AE39-EE12684BDFD7}"/>
                </a:ext>
              </a:extLst>
            </p:cNvPr>
            <p:cNvSpPr/>
            <p:nvPr/>
          </p:nvSpPr>
          <p:spPr>
            <a:xfrm>
              <a:off x="245806" y="639097"/>
              <a:ext cx="1179871" cy="1484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7DA6C9-B46B-4A88-BC97-5646BEFD80F0}"/>
                </a:ext>
              </a:extLst>
            </p:cNvPr>
            <p:cNvSpPr/>
            <p:nvPr/>
          </p:nvSpPr>
          <p:spPr>
            <a:xfrm>
              <a:off x="245805" y="938981"/>
              <a:ext cx="1179871" cy="1184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7E3FD1-7E7C-425C-9B75-97B734ACE662}"/>
                </a:ext>
              </a:extLst>
            </p:cNvPr>
            <p:cNvSpPr txBox="1"/>
            <p:nvPr/>
          </p:nvSpPr>
          <p:spPr>
            <a:xfrm>
              <a:off x="245804" y="604373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24510E-0B2D-4D1C-8AAB-D559FFD14D5D}"/>
                </a:ext>
              </a:extLst>
            </p:cNvPr>
            <p:cNvSpPr txBox="1"/>
            <p:nvPr/>
          </p:nvSpPr>
          <p:spPr>
            <a:xfrm>
              <a:off x="245804" y="943275"/>
              <a:ext cx="11798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存款金额</a:t>
              </a:r>
              <a:endParaRPr lang="en-US" altLang="zh-CN" dirty="0"/>
            </a:p>
            <a:p>
              <a:pPr algn="ctr"/>
              <a:r>
                <a:rPr lang="zh-CN" altLang="en-US" dirty="0"/>
                <a:t>转账额度</a:t>
              </a:r>
              <a:endParaRPr lang="en-US" altLang="zh-CN" dirty="0"/>
            </a:p>
            <a:p>
              <a:pPr algn="ctr"/>
              <a:r>
                <a:rPr lang="zh-CN" altLang="en-US" dirty="0"/>
                <a:t>提现额度</a:t>
              </a:r>
              <a:endParaRPr lang="en-US" altLang="zh-CN" dirty="0"/>
            </a:p>
            <a:p>
              <a:pPr algn="ctr"/>
              <a:r>
                <a:rPr lang="zh-CN" altLang="en-US" dirty="0"/>
                <a:t>密码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302643E-E396-44F6-AAFF-7440B45337DF}"/>
              </a:ext>
            </a:extLst>
          </p:cNvPr>
          <p:cNvGrpSpPr/>
          <p:nvPr/>
        </p:nvGrpSpPr>
        <p:grpSpPr>
          <a:xfrm>
            <a:off x="2436554" y="2044150"/>
            <a:ext cx="1179873" cy="1019957"/>
            <a:chOff x="6897327" y="1616925"/>
            <a:chExt cx="1179873" cy="10199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FAE6B5-832E-44FF-B168-D7517F150CAC}"/>
                </a:ext>
              </a:extLst>
            </p:cNvPr>
            <p:cNvSpPr/>
            <p:nvPr/>
          </p:nvSpPr>
          <p:spPr>
            <a:xfrm>
              <a:off x="6897329" y="1651649"/>
              <a:ext cx="1179871" cy="985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FF4ECA-8FF0-4406-9F8F-CE5BEF002D3F}"/>
                </a:ext>
              </a:extLst>
            </p:cNvPr>
            <p:cNvSpPr/>
            <p:nvPr/>
          </p:nvSpPr>
          <p:spPr>
            <a:xfrm>
              <a:off x="6897328" y="1951533"/>
              <a:ext cx="1179871" cy="6853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01A34C-BF07-45BF-B290-795D2DE53D05}"/>
                </a:ext>
              </a:extLst>
            </p:cNvPr>
            <p:cNvSpPr txBox="1"/>
            <p:nvPr/>
          </p:nvSpPr>
          <p:spPr>
            <a:xfrm>
              <a:off x="6897327" y="1616925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顾客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586239-1BDB-47E4-A4FD-1EAB4ED0DA77}"/>
                </a:ext>
              </a:extLst>
            </p:cNvPr>
            <p:cNvSpPr txBox="1"/>
            <p:nvPr/>
          </p:nvSpPr>
          <p:spPr>
            <a:xfrm>
              <a:off x="6897327" y="1955827"/>
              <a:ext cx="117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账户号</a:t>
              </a:r>
              <a:endParaRPr lang="en-US" altLang="zh-CN" dirty="0"/>
            </a:p>
            <a:p>
              <a:pPr algn="ctr"/>
              <a:r>
                <a:rPr lang="zh-CN" altLang="en-US" dirty="0"/>
                <a:t>拥有金额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9EEB6F8-A721-4746-B160-C9551CE4EC6D}"/>
              </a:ext>
            </a:extLst>
          </p:cNvPr>
          <p:cNvGrpSpPr/>
          <p:nvPr/>
        </p:nvGrpSpPr>
        <p:grpSpPr>
          <a:xfrm>
            <a:off x="6444428" y="4936107"/>
            <a:ext cx="1179873" cy="1262232"/>
            <a:chOff x="8790037" y="2602158"/>
            <a:chExt cx="1179873" cy="12622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410F08-623A-4B07-A147-151737D5B2C8}"/>
                </a:ext>
              </a:extLst>
            </p:cNvPr>
            <p:cNvSpPr/>
            <p:nvPr/>
          </p:nvSpPr>
          <p:spPr>
            <a:xfrm>
              <a:off x="8790039" y="2636882"/>
              <a:ext cx="1179871" cy="961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C9CEB6-7DC1-44D2-8C07-5EAE9DCA9B20}"/>
                </a:ext>
              </a:extLst>
            </p:cNvPr>
            <p:cNvSpPr/>
            <p:nvPr/>
          </p:nvSpPr>
          <p:spPr>
            <a:xfrm>
              <a:off x="8790038" y="2936767"/>
              <a:ext cx="1179871" cy="661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881026-D87C-497F-9C6F-7995C7BBA0C1}"/>
                </a:ext>
              </a:extLst>
            </p:cNvPr>
            <p:cNvSpPr txBox="1"/>
            <p:nvPr/>
          </p:nvSpPr>
          <p:spPr>
            <a:xfrm>
              <a:off x="8790037" y="2602158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金额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E17CD7E-77AC-49F3-9316-21337A64D50E}"/>
                </a:ext>
              </a:extLst>
            </p:cNvPr>
            <p:cNvSpPr txBox="1"/>
            <p:nvPr/>
          </p:nvSpPr>
          <p:spPr>
            <a:xfrm>
              <a:off x="8790037" y="2941060"/>
              <a:ext cx="1179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纸币类型</a:t>
              </a:r>
              <a:endParaRPr lang="en-US" altLang="zh-CN" dirty="0"/>
            </a:p>
            <a:p>
              <a:pPr algn="ctr"/>
              <a:r>
                <a:rPr lang="zh-CN" altLang="en-US" dirty="0"/>
                <a:t>张数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229126-2F9A-4D4F-B831-3CB297AD8C2B}"/>
              </a:ext>
            </a:extLst>
          </p:cNvPr>
          <p:cNvCxnSpPr>
            <a:cxnSpLocks/>
          </p:cNvCxnSpPr>
          <p:nvPr/>
        </p:nvCxnSpPr>
        <p:spPr>
          <a:xfrm>
            <a:off x="3616425" y="2571490"/>
            <a:ext cx="500708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636371-604F-4619-A8F5-6DF6341B1910}"/>
              </a:ext>
            </a:extLst>
          </p:cNvPr>
          <p:cNvSpPr txBox="1"/>
          <p:nvPr/>
        </p:nvSpPr>
        <p:spPr>
          <a:xfrm>
            <a:off x="5872928" y="2159931"/>
            <a:ext cx="14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拥有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9ABAD6-5CEE-4F8A-892E-4382C38FD1E2}"/>
              </a:ext>
            </a:extLst>
          </p:cNvPr>
          <p:cNvSpPr txBox="1"/>
          <p:nvPr/>
        </p:nvSpPr>
        <p:spPr>
          <a:xfrm>
            <a:off x="8330993" y="2228816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698917-101D-43A7-905C-1CCF94E0D679}"/>
              </a:ext>
            </a:extLst>
          </p:cNvPr>
          <p:cNvSpPr txBox="1"/>
          <p:nvPr/>
        </p:nvSpPr>
        <p:spPr>
          <a:xfrm>
            <a:off x="3679103" y="2185572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639BF05-C124-4282-9FD1-BA0A22C44F7A}"/>
              </a:ext>
            </a:extLst>
          </p:cNvPr>
          <p:cNvCxnSpPr>
            <a:cxnSpLocks/>
          </p:cNvCxnSpPr>
          <p:nvPr/>
        </p:nvCxnSpPr>
        <p:spPr>
          <a:xfrm>
            <a:off x="3026489" y="3064107"/>
            <a:ext cx="3385988" cy="25375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333EFDF-225E-4BF9-8E41-DA8F36F852A0}"/>
              </a:ext>
            </a:extLst>
          </p:cNvPr>
          <p:cNvSpPr txBox="1"/>
          <p:nvPr/>
        </p:nvSpPr>
        <p:spPr>
          <a:xfrm>
            <a:off x="4815961" y="3981357"/>
            <a:ext cx="7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携带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1CEFB8E-86AE-4730-BDAB-19CA2FEF461B}"/>
              </a:ext>
            </a:extLst>
          </p:cNvPr>
          <p:cNvSpPr txBox="1"/>
          <p:nvPr/>
        </p:nvSpPr>
        <p:spPr>
          <a:xfrm>
            <a:off x="6119965" y="4970831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02D133-960B-44BD-B8E4-418E0F6D014F}"/>
              </a:ext>
            </a:extLst>
          </p:cNvPr>
          <p:cNvSpPr txBox="1"/>
          <p:nvPr/>
        </p:nvSpPr>
        <p:spPr>
          <a:xfrm>
            <a:off x="3393958" y="3037449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67B026-19B9-42DA-9126-265450AC6F1A}"/>
              </a:ext>
            </a:extLst>
          </p:cNvPr>
          <p:cNvCxnSpPr>
            <a:cxnSpLocks/>
          </p:cNvCxnSpPr>
          <p:nvPr/>
        </p:nvCxnSpPr>
        <p:spPr>
          <a:xfrm flipH="1">
            <a:off x="7656250" y="3433294"/>
            <a:ext cx="1705901" cy="20159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FFDA62-4B7D-4F38-8DDD-4C93767E1D2C}"/>
              </a:ext>
            </a:extLst>
          </p:cNvPr>
          <p:cNvSpPr txBox="1"/>
          <p:nvPr/>
        </p:nvSpPr>
        <p:spPr>
          <a:xfrm>
            <a:off x="7624299" y="4112401"/>
            <a:ext cx="21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存入或转入或取走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306264C-9A32-4D82-92D1-D112841AA3F0}"/>
              </a:ext>
            </a:extLst>
          </p:cNvPr>
          <p:cNvSpPr txBox="1"/>
          <p:nvPr/>
        </p:nvSpPr>
        <p:spPr>
          <a:xfrm>
            <a:off x="7653783" y="4828559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AD9B5-E81F-482F-824A-EFCE0FFB9FE0}"/>
              </a:ext>
            </a:extLst>
          </p:cNvPr>
          <p:cNvSpPr txBox="1"/>
          <p:nvPr/>
        </p:nvSpPr>
        <p:spPr>
          <a:xfrm>
            <a:off x="8920930" y="3437316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463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41EC75-8977-4A35-B9A5-CFDCFE5267D2}"/>
              </a:ext>
            </a:extLst>
          </p:cNvPr>
          <p:cNvGrpSpPr/>
          <p:nvPr/>
        </p:nvGrpSpPr>
        <p:grpSpPr>
          <a:xfrm>
            <a:off x="1903230" y="658761"/>
            <a:ext cx="623661" cy="1374460"/>
            <a:chOff x="2650481" y="1268360"/>
            <a:chExt cx="623661" cy="1374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DB67E5-8180-48B0-A906-DD3AD7931FC5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8E90938-931E-49F3-8319-181BC5BCF49D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071E20-00A2-478B-A0D0-F96EF9856AE9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C4DF29-6598-4501-AE52-98791D212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A95C889-6F5F-400F-8E77-7A959DF63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EA248F-8E0A-451C-BAA0-F9E279B7C322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260F381-B706-4370-8C52-C51F7F0EC414}"/>
              </a:ext>
            </a:extLst>
          </p:cNvPr>
          <p:cNvSpPr/>
          <p:nvPr/>
        </p:nvSpPr>
        <p:spPr>
          <a:xfrm>
            <a:off x="1339338" y="489846"/>
            <a:ext cx="4628842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0DFF4F-CFDD-46A1-B063-F4CB56C55EF0}"/>
              </a:ext>
            </a:extLst>
          </p:cNvPr>
          <p:cNvSpPr/>
          <p:nvPr/>
        </p:nvSpPr>
        <p:spPr>
          <a:xfrm>
            <a:off x="4142945" y="837481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系统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2F5DCD-DD11-4EAB-A5EA-927565F1B58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215060" y="2033221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FC92B8-0CF5-4731-9BD3-FAC69604EE8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26285" y="1426312"/>
            <a:ext cx="1406" cy="114361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6CEC1A5-BDE9-47C5-B89F-F7B2FBC2AB76}"/>
              </a:ext>
            </a:extLst>
          </p:cNvPr>
          <p:cNvSpPr/>
          <p:nvPr/>
        </p:nvSpPr>
        <p:spPr>
          <a:xfrm>
            <a:off x="2099312" y="25871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427A73-1050-4020-BCFE-905BFAED39F4}"/>
              </a:ext>
            </a:extLst>
          </p:cNvPr>
          <p:cNvCxnSpPr>
            <a:cxnSpLocks/>
          </p:cNvCxnSpPr>
          <p:nvPr/>
        </p:nvCxnSpPr>
        <p:spPr>
          <a:xfrm>
            <a:off x="2215060" y="5987845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E3B837-D492-46B6-8AA2-3EA23829FD94}"/>
              </a:ext>
            </a:extLst>
          </p:cNvPr>
          <p:cNvSpPr/>
          <p:nvPr/>
        </p:nvSpPr>
        <p:spPr>
          <a:xfrm>
            <a:off x="4729087" y="2569930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471B3F-DD23-4E38-9D21-44E2EEDBE4D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26285" y="5960807"/>
            <a:ext cx="1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76653F-67A2-4B98-9B66-AFA3A813D8F6}"/>
              </a:ext>
            </a:extLst>
          </p:cNvPr>
          <p:cNvCxnSpPr/>
          <p:nvPr/>
        </p:nvCxnSpPr>
        <p:spPr>
          <a:xfrm>
            <a:off x="2325454" y="2812026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E6D072-CDC3-43A6-B1B3-029E9428C7B8}"/>
              </a:ext>
            </a:extLst>
          </p:cNvPr>
          <p:cNvCxnSpPr/>
          <p:nvPr/>
        </p:nvCxnSpPr>
        <p:spPr>
          <a:xfrm flipH="1">
            <a:off x="2293707" y="3195484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62C26D8-048A-4472-8E56-C4697E5A1C73}"/>
              </a:ext>
            </a:extLst>
          </p:cNvPr>
          <p:cNvSpPr txBox="1"/>
          <p:nvPr/>
        </p:nvSpPr>
        <p:spPr>
          <a:xfrm>
            <a:off x="2293706" y="2451578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23328C-B09F-4DE3-B961-674C0AF05911}"/>
              </a:ext>
            </a:extLst>
          </p:cNvPr>
          <p:cNvSpPr txBox="1"/>
          <p:nvPr/>
        </p:nvSpPr>
        <p:spPr>
          <a:xfrm>
            <a:off x="2325452" y="2869457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0FE5AEC-2B85-4224-8DFD-95845D2261CF}"/>
              </a:ext>
            </a:extLst>
          </p:cNvPr>
          <p:cNvCxnSpPr/>
          <p:nvPr/>
        </p:nvCxnSpPr>
        <p:spPr>
          <a:xfrm>
            <a:off x="2325454" y="3576183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405D33B-C951-4DCA-8841-0B9F048E50FE}"/>
              </a:ext>
            </a:extLst>
          </p:cNvPr>
          <p:cNvCxnSpPr/>
          <p:nvPr/>
        </p:nvCxnSpPr>
        <p:spPr>
          <a:xfrm flipH="1">
            <a:off x="2293707" y="3959641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1625926-6B93-4450-9D7B-4BC1575EA60C}"/>
              </a:ext>
            </a:extLst>
          </p:cNvPr>
          <p:cNvSpPr txBox="1"/>
          <p:nvPr/>
        </p:nvSpPr>
        <p:spPr>
          <a:xfrm>
            <a:off x="2293706" y="3215735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存款请求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55CCE9-3E52-48FF-BA0E-E4841D33AE42}"/>
              </a:ext>
            </a:extLst>
          </p:cNvPr>
          <p:cNvSpPr txBox="1"/>
          <p:nvPr/>
        </p:nvSpPr>
        <p:spPr>
          <a:xfrm>
            <a:off x="2293705" y="3622703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存款许可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4DA98D-67F6-4122-8EE6-FC0A863741AB}"/>
              </a:ext>
            </a:extLst>
          </p:cNvPr>
          <p:cNvCxnSpPr/>
          <p:nvPr/>
        </p:nvCxnSpPr>
        <p:spPr>
          <a:xfrm flipH="1">
            <a:off x="2302266" y="3959640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4000947-97D5-48CF-A5AF-DE8901676B47}"/>
              </a:ext>
            </a:extLst>
          </p:cNvPr>
          <p:cNvCxnSpPr/>
          <p:nvPr/>
        </p:nvCxnSpPr>
        <p:spPr>
          <a:xfrm>
            <a:off x="2334013" y="4340339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90BBFCF-DABE-47D7-A60B-E3AE98265FA0}"/>
              </a:ext>
            </a:extLst>
          </p:cNvPr>
          <p:cNvCxnSpPr/>
          <p:nvPr/>
        </p:nvCxnSpPr>
        <p:spPr>
          <a:xfrm flipH="1">
            <a:off x="2302266" y="4723797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6F1737E-B96D-4D01-AF2D-2FB2F062829B}"/>
              </a:ext>
            </a:extLst>
          </p:cNvPr>
          <p:cNvSpPr txBox="1"/>
          <p:nvPr/>
        </p:nvSpPr>
        <p:spPr>
          <a:xfrm>
            <a:off x="2302265" y="3979891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存款金额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D3B6C8-5393-4624-8221-F4E888EB6EEE}"/>
              </a:ext>
            </a:extLst>
          </p:cNvPr>
          <p:cNvSpPr txBox="1"/>
          <p:nvPr/>
        </p:nvSpPr>
        <p:spPr>
          <a:xfrm>
            <a:off x="2302264" y="4386859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成功通知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7463FC8C-4B90-41F3-8483-E6AF462044D4}"/>
              </a:ext>
            </a:extLst>
          </p:cNvPr>
          <p:cNvSpPr/>
          <p:nvPr/>
        </p:nvSpPr>
        <p:spPr>
          <a:xfrm>
            <a:off x="4916129" y="4310162"/>
            <a:ext cx="442601" cy="409322"/>
          </a:xfrm>
          <a:custGeom>
            <a:avLst/>
            <a:gdLst>
              <a:gd name="connsiteX0" fmla="*/ 0 w 442601"/>
              <a:gd name="connsiteY0" fmla="*/ 6199 h 409322"/>
              <a:gd name="connsiteX1" fmla="*/ 442452 w 442601"/>
              <a:gd name="connsiteY1" fmla="*/ 55361 h 409322"/>
              <a:gd name="connsiteX2" fmla="*/ 49161 w 442601"/>
              <a:gd name="connsiteY2" fmla="*/ 409322 h 40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601" h="409322">
                <a:moveTo>
                  <a:pt x="0" y="6199"/>
                </a:moveTo>
                <a:cubicBezTo>
                  <a:pt x="217129" y="-2814"/>
                  <a:pt x="434259" y="-11826"/>
                  <a:pt x="442452" y="55361"/>
                </a:cubicBezTo>
                <a:cubicBezTo>
                  <a:pt x="450645" y="122548"/>
                  <a:pt x="119625" y="350329"/>
                  <a:pt x="49161" y="40932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29AA1FE-EDB4-4BA8-B65C-8FD1DDB66614}"/>
              </a:ext>
            </a:extLst>
          </p:cNvPr>
          <p:cNvSpPr txBox="1"/>
          <p:nvPr/>
        </p:nvSpPr>
        <p:spPr>
          <a:xfrm>
            <a:off x="4946670" y="4010669"/>
            <a:ext cx="60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更新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B2C6BB6-97A1-4399-8ECA-B944ADC7F514}"/>
              </a:ext>
            </a:extLst>
          </p:cNvPr>
          <p:cNvCxnSpPr/>
          <p:nvPr/>
        </p:nvCxnSpPr>
        <p:spPr>
          <a:xfrm>
            <a:off x="1339338" y="837481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3C1BB8E-018D-43BF-9A19-C3AB674C5170}"/>
              </a:ext>
            </a:extLst>
          </p:cNvPr>
          <p:cNvCxnSpPr/>
          <p:nvPr/>
        </p:nvCxnSpPr>
        <p:spPr>
          <a:xfrm flipV="1">
            <a:off x="1903230" y="658761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529D236-D0FC-48B8-BFDE-392A37A6F760}"/>
              </a:ext>
            </a:extLst>
          </p:cNvPr>
          <p:cNvCxnSpPr/>
          <p:nvPr/>
        </p:nvCxnSpPr>
        <p:spPr>
          <a:xfrm flipV="1">
            <a:off x="1984346" y="489846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5B10322-A0E5-4926-BE80-F4979A4233DF}"/>
              </a:ext>
            </a:extLst>
          </p:cNvPr>
          <p:cNvSpPr txBox="1"/>
          <p:nvPr/>
        </p:nvSpPr>
        <p:spPr>
          <a:xfrm>
            <a:off x="1350647" y="483204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存款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D64C1CD-DD14-4C14-B4A9-B120B8955021}"/>
              </a:ext>
            </a:extLst>
          </p:cNvPr>
          <p:cNvGrpSpPr/>
          <p:nvPr/>
        </p:nvGrpSpPr>
        <p:grpSpPr>
          <a:xfrm>
            <a:off x="7560624" y="648610"/>
            <a:ext cx="623661" cy="1374460"/>
            <a:chOff x="2650481" y="1268360"/>
            <a:chExt cx="623661" cy="137446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8C4AA5C-C90B-4AF9-A743-BAE131E53A61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9CC110-FA0F-4374-A0EC-F24BECB004FA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340001E-E189-45CE-86D9-4B098C279966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F1D4F169-0FD2-4BEC-9A14-17AA6E1DD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D01BE3E-2651-4106-93EF-20BA934DD6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51FD0F5-EC0A-4C8B-B234-9CA0923E93C3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D9ED4EEB-2D9E-4752-8699-0B9686CA2FD3}"/>
              </a:ext>
            </a:extLst>
          </p:cNvPr>
          <p:cNvSpPr/>
          <p:nvPr/>
        </p:nvSpPr>
        <p:spPr>
          <a:xfrm>
            <a:off x="6996732" y="479695"/>
            <a:ext cx="4628842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41CF208-7A18-439B-A088-0E5B1CB8BD52}"/>
              </a:ext>
            </a:extLst>
          </p:cNvPr>
          <p:cNvSpPr/>
          <p:nvPr/>
        </p:nvSpPr>
        <p:spPr>
          <a:xfrm>
            <a:off x="9800339" y="827330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系统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4F5605A-F760-4E1E-A9CD-6CE6D0C40D9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872454" y="2023070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E5B431F-9097-411D-9891-6BBDC5053755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0483679" y="1416161"/>
            <a:ext cx="1406" cy="114361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B1678B5-6F9D-4BB4-BAF8-CFF8F1B51283}"/>
              </a:ext>
            </a:extLst>
          </p:cNvPr>
          <p:cNvSpPr/>
          <p:nvPr/>
        </p:nvSpPr>
        <p:spPr>
          <a:xfrm>
            <a:off x="7756706" y="2576985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B659811-DCAB-4FE3-BDE2-F89207CDE406}"/>
              </a:ext>
            </a:extLst>
          </p:cNvPr>
          <p:cNvCxnSpPr>
            <a:cxnSpLocks/>
          </p:cNvCxnSpPr>
          <p:nvPr/>
        </p:nvCxnSpPr>
        <p:spPr>
          <a:xfrm>
            <a:off x="7872454" y="5977694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284C6596-9ACC-47E8-B00B-B437B2C22F1A}"/>
              </a:ext>
            </a:extLst>
          </p:cNvPr>
          <p:cNvSpPr/>
          <p:nvPr/>
        </p:nvSpPr>
        <p:spPr>
          <a:xfrm>
            <a:off x="10386481" y="2559779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0FE00DB-0892-4D15-BF2A-C97D1BF4B48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0483679" y="5950656"/>
            <a:ext cx="1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7B034F9-F6EF-45E2-9E56-04AC59CF39CA}"/>
              </a:ext>
            </a:extLst>
          </p:cNvPr>
          <p:cNvCxnSpPr/>
          <p:nvPr/>
        </p:nvCxnSpPr>
        <p:spPr>
          <a:xfrm>
            <a:off x="7982848" y="2801875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2C0FEC9-EE92-4775-939B-E2846E5A28D0}"/>
              </a:ext>
            </a:extLst>
          </p:cNvPr>
          <p:cNvCxnSpPr/>
          <p:nvPr/>
        </p:nvCxnSpPr>
        <p:spPr>
          <a:xfrm flipH="1">
            <a:off x="7951101" y="3185333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2E2873B1-2262-4CE4-B1B3-CA3ACD400CA8}"/>
              </a:ext>
            </a:extLst>
          </p:cNvPr>
          <p:cNvSpPr txBox="1"/>
          <p:nvPr/>
        </p:nvSpPr>
        <p:spPr>
          <a:xfrm>
            <a:off x="7951100" y="2441427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FA05179-61D5-4504-B3BE-0295AFBAC6AE}"/>
              </a:ext>
            </a:extLst>
          </p:cNvPr>
          <p:cNvSpPr txBox="1"/>
          <p:nvPr/>
        </p:nvSpPr>
        <p:spPr>
          <a:xfrm>
            <a:off x="7982846" y="2859306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826B442-F2C3-46C3-84EF-055FDD7CFB45}"/>
              </a:ext>
            </a:extLst>
          </p:cNvPr>
          <p:cNvCxnSpPr/>
          <p:nvPr/>
        </p:nvCxnSpPr>
        <p:spPr>
          <a:xfrm>
            <a:off x="7982848" y="3566032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7824A6F-EA21-4C92-92C8-26CA3FE7CFB1}"/>
              </a:ext>
            </a:extLst>
          </p:cNvPr>
          <p:cNvCxnSpPr/>
          <p:nvPr/>
        </p:nvCxnSpPr>
        <p:spPr>
          <a:xfrm flipH="1">
            <a:off x="7951101" y="3949490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C753204-D037-4670-BD0D-99F39FD6788E}"/>
              </a:ext>
            </a:extLst>
          </p:cNvPr>
          <p:cNvSpPr txBox="1"/>
          <p:nvPr/>
        </p:nvSpPr>
        <p:spPr>
          <a:xfrm>
            <a:off x="7951100" y="3205584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取款请求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CB141BB-2174-495B-8335-98FEAE6CEC82}"/>
              </a:ext>
            </a:extLst>
          </p:cNvPr>
          <p:cNvSpPr txBox="1"/>
          <p:nvPr/>
        </p:nvSpPr>
        <p:spPr>
          <a:xfrm>
            <a:off x="7951099" y="3612552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取款许可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0D2C539-3C5A-4576-8444-0ADED1723283}"/>
              </a:ext>
            </a:extLst>
          </p:cNvPr>
          <p:cNvCxnSpPr/>
          <p:nvPr/>
        </p:nvCxnSpPr>
        <p:spPr>
          <a:xfrm flipH="1">
            <a:off x="7959660" y="3949489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BD58F5-DFE6-4530-8197-FB551C0FF3F7}"/>
              </a:ext>
            </a:extLst>
          </p:cNvPr>
          <p:cNvCxnSpPr/>
          <p:nvPr/>
        </p:nvCxnSpPr>
        <p:spPr>
          <a:xfrm>
            <a:off x="7991407" y="4330188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A8826B6-08E9-47AF-B212-FBAA956F479C}"/>
              </a:ext>
            </a:extLst>
          </p:cNvPr>
          <p:cNvCxnSpPr/>
          <p:nvPr/>
        </p:nvCxnSpPr>
        <p:spPr>
          <a:xfrm flipH="1">
            <a:off x="7959660" y="4713646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7D81355-68B4-4AB9-9D33-32FC6870E0C5}"/>
              </a:ext>
            </a:extLst>
          </p:cNvPr>
          <p:cNvSpPr txBox="1"/>
          <p:nvPr/>
        </p:nvSpPr>
        <p:spPr>
          <a:xfrm>
            <a:off x="7959659" y="3969740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取款金额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39B7301-AA8B-47F6-BC7C-378F5DE1C73D}"/>
              </a:ext>
            </a:extLst>
          </p:cNvPr>
          <p:cNvSpPr txBox="1"/>
          <p:nvPr/>
        </p:nvSpPr>
        <p:spPr>
          <a:xfrm>
            <a:off x="7959658" y="4376708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给与金额</a:t>
            </a: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2E576FCE-2E81-4D55-A581-2CC4A7A66773}"/>
              </a:ext>
            </a:extLst>
          </p:cNvPr>
          <p:cNvSpPr/>
          <p:nvPr/>
        </p:nvSpPr>
        <p:spPr>
          <a:xfrm>
            <a:off x="10573523" y="4300011"/>
            <a:ext cx="442601" cy="409322"/>
          </a:xfrm>
          <a:custGeom>
            <a:avLst/>
            <a:gdLst>
              <a:gd name="connsiteX0" fmla="*/ 0 w 442601"/>
              <a:gd name="connsiteY0" fmla="*/ 6199 h 409322"/>
              <a:gd name="connsiteX1" fmla="*/ 442452 w 442601"/>
              <a:gd name="connsiteY1" fmla="*/ 55361 h 409322"/>
              <a:gd name="connsiteX2" fmla="*/ 49161 w 442601"/>
              <a:gd name="connsiteY2" fmla="*/ 409322 h 40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601" h="409322">
                <a:moveTo>
                  <a:pt x="0" y="6199"/>
                </a:moveTo>
                <a:cubicBezTo>
                  <a:pt x="217129" y="-2814"/>
                  <a:pt x="434259" y="-11826"/>
                  <a:pt x="442452" y="55361"/>
                </a:cubicBezTo>
                <a:cubicBezTo>
                  <a:pt x="450645" y="122548"/>
                  <a:pt x="119625" y="350329"/>
                  <a:pt x="49161" y="40932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6E3DB00-0D0D-4E3A-818A-65DB9C913EDD}"/>
              </a:ext>
            </a:extLst>
          </p:cNvPr>
          <p:cNvSpPr txBox="1"/>
          <p:nvPr/>
        </p:nvSpPr>
        <p:spPr>
          <a:xfrm>
            <a:off x="10604064" y="4000518"/>
            <a:ext cx="60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更新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F518044-899C-4D4A-A319-B353F51F2310}"/>
              </a:ext>
            </a:extLst>
          </p:cNvPr>
          <p:cNvCxnSpPr/>
          <p:nvPr/>
        </p:nvCxnSpPr>
        <p:spPr>
          <a:xfrm>
            <a:off x="6996732" y="827330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A2C136-9A89-4CEF-ADD2-DB101133183B}"/>
              </a:ext>
            </a:extLst>
          </p:cNvPr>
          <p:cNvCxnSpPr/>
          <p:nvPr/>
        </p:nvCxnSpPr>
        <p:spPr>
          <a:xfrm flipV="1">
            <a:off x="7560624" y="648610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A66E383-2206-4AC9-A030-62BB8413B2E9}"/>
              </a:ext>
            </a:extLst>
          </p:cNvPr>
          <p:cNvCxnSpPr/>
          <p:nvPr/>
        </p:nvCxnSpPr>
        <p:spPr>
          <a:xfrm flipV="1">
            <a:off x="7641740" y="479695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55F83DE-DF24-4CAE-B9F2-54375A869A88}"/>
              </a:ext>
            </a:extLst>
          </p:cNvPr>
          <p:cNvSpPr txBox="1"/>
          <p:nvPr/>
        </p:nvSpPr>
        <p:spPr>
          <a:xfrm>
            <a:off x="7008041" y="473053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取款</a:t>
            </a:r>
          </a:p>
        </p:txBody>
      </p:sp>
    </p:spTree>
    <p:extLst>
      <p:ext uri="{BB962C8B-B14F-4D97-AF65-F5344CB8AC3E}">
        <p14:creationId xmlns:p14="http://schemas.microsoft.com/office/powerpoint/2010/main" val="349677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7056A04-A8A0-4D11-BF94-072D165D12D0}"/>
              </a:ext>
            </a:extLst>
          </p:cNvPr>
          <p:cNvGrpSpPr/>
          <p:nvPr/>
        </p:nvGrpSpPr>
        <p:grpSpPr>
          <a:xfrm>
            <a:off x="1903230" y="658761"/>
            <a:ext cx="623661" cy="1374460"/>
            <a:chOff x="2650481" y="1268360"/>
            <a:chExt cx="623661" cy="1374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547A22D-9A71-49B2-BE7D-A05D45733D5B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BF4CC15-71A0-4445-AC85-591A4728F7A1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F275C9B-0D96-4737-AAEB-F87F62CBC0AF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8F125A6-CBBC-4B75-94EE-15C05C88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A43EB3-C43E-49C0-B763-DEC61363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17895B-E287-4522-B869-CD02E916DF5C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126F53E-1F3D-45A9-B21D-9606010CB13A}"/>
              </a:ext>
            </a:extLst>
          </p:cNvPr>
          <p:cNvSpPr/>
          <p:nvPr/>
        </p:nvSpPr>
        <p:spPr>
          <a:xfrm>
            <a:off x="1339338" y="489846"/>
            <a:ext cx="4628842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2E2AA3-4D62-4167-A8A7-78948FF0B4AF}"/>
              </a:ext>
            </a:extLst>
          </p:cNvPr>
          <p:cNvSpPr/>
          <p:nvPr/>
        </p:nvSpPr>
        <p:spPr>
          <a:xfrm>
            <a:off x="4142945" y="837481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系统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E093BB-96AE-45DA-BB9C-97E8B0A1F08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215060" y="2033221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C32DB8-A390-4C15-A537-41D3D0694A9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826285" y="1426312"/>
            <a:ext cx="1406" cy="114361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6577370-1A84-4D6B-82EB-EFE40D599495}"/>
              </a:ext>
            </a:extLst>
          </p:cNvPr>
          <p:cNvSpPr/>
          <p:nvPr/>
        </p:nvSpPr>
        <p:spPr>
          <a:xfrm>
            <a:off x="2099312" y="25871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C81B09-AEDB-427F-BED4-AB4C5D109DA7}"/>
              </a:ext>
            </a:extLst>
          </p:cNvPr>
          <p:cNvCxnSpPr>
            <a:cxnSpLocks/>
          </p:cNvCxnSpPr>
          <p:nvPr/>
        </p:nvCxnSpPr>
        <p:spPr>
          <a:xfrm>
            <a:off x="2215060" y="5987845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D8A73CD-0398-44FA-86CD-8226CFC45A43}"/>
              </a:ext>
            </a:extLst>
          </p:cNvPr>
          <p:cNvSpPr/>
          <p:nvPr/>
        </p:nvSpPr>
        <p:spPr>
          <a:xfrm>
            <a:off x="4729087" y="2569930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96EB13-E652-460E-A1B0-538440D6BF2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826285" y="5960807"/>
            <a:ext cx="1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0F874F-1241-4DAF-9040-E8BBE07B0E9F}"/>
              </a:ext>
            </a:extLst>
          </p:cNvPr>
          <p:cNvCxnSpPr/>
          <p:nvPr/>
        </p:nvCxnSpPr>
        <p:spPr>
          <a:xfrm>
            <a:off x="2325454" y="2812026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F139C45-D733-4AB4-B92B-B48D92922BAE}"/>
              </a:ext>
            </a:extLst>
          </p:cNvPr>
          <p:cNvCxnSpPr/>
          <p:nvPr/>
        </p:nvCxnSpPr>
        <p:spPr>
          <a:xfrm flipH="1">
            <a:off x="2293707" y="3195484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F1C4864-39C0-4404-B186-BF1C2FB5B221}"/>
              </a:ext>
            </a:extLst>
          </p:cNvPr>
          <p:cNvSpPr txBox="1"/>
          <p:nvPr/>
        </p:nvSpPr>
        <p:spPr>
          <a:xfrm>
            <a:off x="2293706" y="2451578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2DE2A-D4EE-409A-B9B6-1E54A8E70361}"/>
              </a:ext>
            </a:extLst>
          </p:cNvPr>
          <p:cNvSpPr txBox="1"/>
          <p:nvPr/>
        </p:nvSpPr>
        <p:spPr>
          <a:xfrm>
            <a:off x="2325452" y="2869457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ED76AC-386F-4625-8809-0744B85A34C4}"/>
              </a:ext>
            </a:extLst>
          </p:cNvPr>
          <p:cNvCxnSpPr/>
          <p:nvPr/>
        </p:nvCxnSpPr>
        <p:spPr>
          <a:xfrm>
            <a:off x="2325454" y="3576183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ECAE98F-4079-4449-891E-042904CF348D}"/>
              </a:ext>
            </a:extLst>
          </p:cNvPr>
          <p:cNvCxnSpPr/>
          <p:nvPr/>
        </p:nvCxnSpPr>
        <p:spPr>
          <a:xfrm flipH="1">
            <a:off x="2293707" y="3959641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7D2FE18-D8B3-41E6-A8CB-4C6D16A87B2B}"/>
              </a:ext>
            </a:extLst>
          </p:cNvPr>
          <p:cNvSpPr txBox="1"/>
          <p:nvPr/>
        </p:nvSpPr>
        <p:spPr>
          <a:xfrm>
            <a:off x="2293706" y="3215735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32815A-6B15-48F7-B2BE-D5EC4B8B068F}"/>
              </a:ext>
            </a:extLst>
          </p:cNvPr>
          <p:cNvSpPr txBox="1"/>
          <p:nvPr/>
        </p:nvSpPr>
        <p:spPr>
          <a:xfrm>
            <a:off x="2293705" y="3622703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账户详情信息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A17B20-1960-49F8-8FC9-29A18E34C0BB}"/>
              </a:ext>
            </a:extLst>
          </p:cNvPr>
          <p:cNvCxnSpPr/>
          <p:nvPr/>
        </p:nvCxnSpPr>
        <p:spPr>
          <a:xfrm flipH="1">
            <a:off x="2302266" y="3959640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3439FF-7DD7-457D-84E3-4CD122EB8121}"/>
              </a:ext>
            </a:extLst>
          </p:cNvPr>
          <p:cNvCxnSpPr/>
          <p:nvPr/>
        </p:nvCxnSpPr>
        <p:spPr>
          <a:xfrm>
            <a:off x="1339338" y="837481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B2D94AF-FFA4-4617-A1CB-EDE8B8571402}"/>
              </a:ext>
            </a:extLst>
          </p:cNvPr>
          <p:cNvCxnSpPr/>
          <p:nvPr/>
        </p:nvCxnSpPr>
        <p:spPr>
          <a:xfrm flipV="1">
            <a:off x="1903230" y="658761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2724E44-106D-44A1-917F-351D0848A709}"/>
              </a:ext>
            </a:extLst>
          </p:cNvPr>
          <p:cNvCxnSpPr/>
          <p:nvPr/>
        </p:nvCxnSpPr>
        <p:spPr>
          <a:xfrm flipV="1">
            <a:off x="1984346" y="489846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6855120-3385-472B-93AC-63FBF2769A13}"/>
              </a:ext>
            </a:extLst>
          </p:cNvPr>
          <p:cNvSpPr txBox="1"/>
          <p:nvPr/>
        </p:nvSpPr>
        <p:spPr>
          <a:xfrm>
            <a:off x="1350647" y="483204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DD1A19-8874-4EF9-AAE4-19F5DB1B3CBD}"/>
              </a:ext>
            </a:extLst>
          </p:cNvPr>
          <p:cNvGrpSpPr/>
          <p:nvPr/>
        </p:nvGrpSpPr>
        <p:grpSpPr>
          <a:xfrm>
            <a:off x="7292046" y="685067"/>
            <a:ext cx="623661" cy="1374460"/>
            <a:chOff x="2650481" y="1268360"/>
            <a:chExt cx="623661" cy="137446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445EE6-D7F9-4D8B-825D-42A9AAE2924D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207434-3FEE-41FE-ABEF-2BC6D520738D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579B8C-4248-4117-B645-9C576FC97BE4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BD94733-F9BE-4F6C-A0A2-360ABC510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29A88D-95DE-4111-B508-AFEEB6587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161D342-41FE-467A-8643-8613DD2B3F76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B771664-CC01-43BB-A24B-16673F242D9F}"/>
              </a:ext>
            </a:extLst>
          </p:cNvPr>
          <p:cNvSpPr/>
          <p:nvPr/>
        </p:nvSpPr>
        <p:spPr>
          <a:xfrm>
            <a:off x="6728154" y="516152"/>
            <a:ext cx="4628842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075025-7178-4CA2-A859-4818FF444276}"/>
              </a:ext>
            </a:extLst>
          </p:cNvPr>
          <p:cNvSpPr/>
          <p:nvPr/>
        </p:nvSpPr>
        <p:spPr>
          <a:xfrm>
            <a:off x="9531761" y="863787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系统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F14684-66CC-4006-9D3D-2438ED3B7212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603876" y="2059527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242E3DD-2D24-4DE2-B26E-87A2B80ECA3B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215101" y="1452618"/>
            <a:ext cx="1406" cy="114361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749F6B8-152B-4D62-8422-16891288FF0B}"/>
              </a:ext>
            </a:extLst>
          </p:cNvPr>
          <p:cNvSpPr/>
          <p:nvPr/>
        </p:nvSpPr>
        <p:spPr>
          <a:xfrm>
            <a:off x="7488128" y="2613442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FF871C-B6BB-4A6D-AA93-46E91B7EE9FD}"/>
              </a:ext>
            </a:extLst>
          </p:cNvPr>
          <p:cNvCxnSpPr>
            <a:cxnSpLocks/>
          </p:cNvCxnSpPr>
          <p:nvPr/>
        </p:nvCxnSpPr>
        <p:spPr>
          <a:xfrm>
            <a:off x="7603876" y="6014151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13F8118-B838-492A-9BFF-6E8C6D484386}"/>
              </a:ext>
            </a:extLst>
          </p:cNvPr>
          <p:cNvSpPr/>
          <p:nvPr/>
        </p:nvSpPr>
        <p:spPr>
          <a:xfrm>
            <a:off x="10117903" y="25962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DADE592-0650-4B5B-A808-C312396942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215101" y="5987113"/>
            <a:ext cx="1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042F0A1-131A-4BCE-B09A-626F0DEC1E5B}"/>
              </a:ext>
            </a:extLst>
          </p:cNvPr>
          <p:cNvCxnSpPr/>
          <p:nvPr/>
        </p:nvCxnSpPr>
        <p:spPr>
          <a:xfrm>
            <a:off x="7714270" y="2838332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43357E6-7865-4793-9068-2F463845DEEC}"/>
              </a:ext>
            </a:extLst>
          </p:cNvPr>
          <p:cNvCxnSpPr/>
          <p:nvPr/>
        </p:nvCxnSpPr>
        <p:spPr>
          <a:xfrm flipH="1">
            <a:off x="7682523" y="3221790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11364E1-8C25-42BF-96B9-AADD914B40CE}"/>
              </a:ext>
            </a:extLst>
          </p:cNvPr>
          <p:cNvSpPr txBox="1"/>
          <p:nvPr/>
        </p:nvSpPr>
        <p:spPr>
          <a:xfrm>
            <a:off x="7682522" y="2477884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CD078F9-588F-49C7-ABE6-E9554263E5FA}"/>
              </a:ext>
            </a:extLst>
          </p:cNvPr>
          <p:cNvSpPr txBox="1"/>
          <p:nvPr/>
        </p:nvSpPr>
        <p:spPr>
          <a:xfrm>
            <a:off x="7714268" y="2895763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65E05A3-F329-4D87-8795-4A0F5F8309AE}"/>
              </a:ext>
            </a:extLst>
          </p:cNvPr>
          <p:cNvCxnSpPr/>
          <p:nvPr/>
        </p:nvCxnSpPr>
        <p:spPr>
          <a:xfrm>
            <a:off x="7714270" y="3602489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7F2FE86-0C45-4ABD-B7F5-8C9E33620F3B}"/>
              </a:ext>
            </a:extLst>
          </p:cNvPr>
          <p:cNvCxnSpPr/>
          <p:nvPr/>
        </p:nvCxnSpPr>
        <p:spPr>
          <a:xfrm flipH="1">
            <a:off x="7682523" y="3985947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98129AF-BEB9-471E-B22B-11ED9722CFE9}"/>
              </a:ext>
            </a:extLst>
          </p:cNvPr>
          <p:cNvSpPr txBox="1"/>
          <p:nvPr/>
        </p:nvSpPr>
        <p:spPr>
          <a:xfrm>
            <a:off x="7682522" y="3242041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设置内容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A907480-140D-49EC-B409-23A8CC0C970E}"/>
              </a:ext>
            </a:extLst>
          </p:cNvPr>
          <p:cNvSpPr txBox="1"/>
          <p:nvPr/>
        </p:nvSpPr>
        <p:spPr>
          <a:xfrm>
            <a:off x="7682521" y="3649009"/>
            <a:ext cx="2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成功通知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1D6E5ED-1A10-410C-BC20-5526F9C164FF}"/>
              </a:ext>
            </a:extLst>
          </p:cNvPr>
          <p:cNvCxnSpPr/>
          <p:nvPr/>
        </p:nvCxnSpPr>
        <p:spPr>
          <a:xfrm flipH="1">
            <a:off x="7691082" y="3985946"/>
            <a:ext cx="24036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3DB8997F-398A-4E50-B14F-201550F853BF}"/>
              </a:ext>
            </a:extLst>
          </p:cNvPr>
          <p:cNvSpPr/>
          <p:nvPr/>
        </p:nvSpPr>
        <p:spPr>
          <a:xfrm>
            <a:off x="10313504" y="3609948"/>
            <a:ext cx="442601" cy="409322"/>
          </a:xfrm>
          <a:custGeom>
            <a:avLst/>
            <a:gdLst>
              <a:gd name="connsiteX0" fmla="*/ 0 w 442601"/>
              <a:gd name="connsiteY0" fmla="*/ 6199 h 409322"/>
              <a:gd name="connsiteX1" fmla="*/ 442452 w 442601"/>
              <a:gd name="connsiteY1" fmla="*/ 55361 h 409322"/>
              <a:gd name="connsiteX2" fmla="*/ 49161 w 442601"/>
              <a:gd name="connsiteY2" fmla="*/ 409322 h 40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601" h="409322">
                <a:moveTo>
                  <a:pt x="0" y="6199"/>
                </a:moveTo>
                <a:cubicBezTo>
                  <a:pt x="217129" y="-2814"/>
                  <a:pt x="434259" y="-11826"/>
                  <a:pt x="442452" y="55361"/>
                </a:cubicBezTo>
                <a:cubicBezTo>
                  <a:pt x="450645" y="122548"/>
                  <a:pt x="119625" y="350329"/>
                  <a:pt x="49161" y="40932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5864F3D-0C96-47AF-9A83-82331F50F828}"/>
              </a:ext>
            </a:extLst>
          </p:cNvPr>
          <p:cNvSpPr txBox="1"/>
          <p:nvPr/>
        </p:nvSpPr>
        <p:spPr>
          <a:xfrm>
            <a:off x="10344045" y="3310455"/>
            <a:ext cx="60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更新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3CCAC3A-5B78-4203-934D-6E9EF0766F46}"/>
              </a:ext>
            </a:extLst>
          </p:cNvPr>
          <p:cNvCxnSpPr/>
          <p:nvPr/>
        </p:nvCxnSpPr>
        <p:spPr>
          <a:xfrm>
            <a:off x="6728154" y="863787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E3A1B5A-6373-439D-B30C-019407DC6FCA}"/>
              </a:ext>
            </a:extLst>
          </p:cNvPr>
          <p:cNvCxnSpPr/>
          <p:nvPr/>
        </p:nvCxnSpPr>
        <p:spPr>
          <a:xfrm flipV="1">
            <a:off x="7292046" y="685067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DC0402A-E59F-47D9-AFB5-F748746D37BF}"/>
              </a:ext>
            </a:extLst>
          </p:cNvPr>
          <p:cNvCxnSpPr/>
          <p:nvPr/>
        </p:nvCxnSpPr>
        <p:spPr>
          <a:xfrm flipV="1">
            <a:off x="7373162" y="516152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19D4FB6-C79A-47FD-B012-7578F7546EE2}"/>
              </a:ext>
            </a:extLst>
          </p:cNvPr>
          <p:cNvSpPr txBox="1"/>
          <p:nvPr/>
        </p:nvSpPr>
        <p:spPr>
          <a:xfrm>
            <a:off x="6739463" y="509510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395211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71EF57B-7E25-4D9E-A78D-D9EA36E143BD}"/>
              </a:ext>
            </a:extLst>
          </p:cNvPr>
          <p:cNvSpPr/>
          <p:nvPr/>
        </p:nvSpPr>
        <p:spPr>
          <a:xfrm>
            <a:off x="1078170" y="2834456"/>
            <a:ext cx="688258" cy="668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F55144-E53F-4DDC-9D93-25CF59C8054B}"/>
              </a:ext>
            </a:extLst>
          </p:cNvPr>
          <p:cNvCxnSpPr>
            <a:cxnSpLocks/>
          </p:cNvCxnSpPr>
          <p:nvPr/>
        </p:nvCxnSpPr>
        <p:spPr>
          <a:xfrm>
            <a:off x="1766428" y="3145897"/>
            <a:ext cx="1026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F522C4-3F17-4BE9-A2DD-081590072F39}"/>
              </a:ext>
            </a:extLst>
          </p:cNvPr>
          <p:cNvSpPr/>
          <p:nvPr/>
        </p:nvSpPr>
        <p:spPr>
          <a:xfrm>
            <a:off x="2793035" y="265747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空闲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F4CB13-EB9C-4DD2-B3C8-39DB1336CF86}"/>
              </a:ext>
            </a:extLst>
          </p:cNvPr>
          <p:cNvSpPr/>
          <p:nvPr/>
        </p:nvSpPr>
        <p:spPr>
          <a:xfrm>
            <a:off x="5388750" y="265747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账户操作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CF7A05-63DB-4612-BDE1-619D5EC147C7}"/>
              </a:ext>
            </a:extLst>
          </p:cNvPr>
          <p:cNvCxnSpPr>
            <a:cxnSpLocks/>
          </p:cNvCxnSpPr>
          <p:nvPr/>
        </p:nvCxnSpPr>
        <p:spPr>
          <a:xfrm>
            <a:off x="4362143" y="2967189"/>
            <a:ext cx="1026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E80740-14E2-4317-9D84-414FFA78368A}"/>
              </a:ext>
            </a:extLst>
          </p:cNvPr>
          <p:cNvCxnSpPr>
            <a:cxnSpLocks/>
          </p:cNvCxnSpPr>
          <p:nvPr/>
        </p:nvCxnSpPr>
        <p:spPr>
          <a:xfrm flipH="1">
            <a:off x="4317034" y="3337627"/>
            <a:ext cx="10717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39D40-8282-4D01-ADBE-ED18DEB376AF}"/>
              </a:ext>
            </a:extLst>
          </p:cNvPr>
          <p:cNvSpPr txBox="1"/>
          <p:nvPr/>
        </p:nvSpPr>
        <p:spPr>
          <a:xfrm>
            <a:off x="4362143" y="2632358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验证账户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1E20C-80B6-4584-A8AB-3CCB3EC0FFB7}"/>
              </a:ext>
            </a:extLst>
          </p:cNvPr>
          <p:cNvSpPr txBox="1"/>
          <p:nvPr/>
        </p:nvSpPr>
        <p:spPr>
          <a:xfrm>
            <a:off x="4362143" y="2992307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失败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A0AB69-A769-4929-98DC-F3D1D99DB662}"/>
              </a:ext>
            </a:extLst>
          </p:cNvPr>
          <p:cNvSpPr/>
          <p:nvPr/>
        </p:nvSpPr>
        <p:spPr>
          <a:xfrm>
            <a:off x="5388750" y="945805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金库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A84C461-5186-4018-B0F7-469252C3F7D3}"/>
              </a:ext>
            </a:extLst>
          </p:cNvPr>
          <p:cNvCxnSpPr>
            <a:cxnSpLocks/>
          </p:cNvCxnSpPr>
          <p:nvPr/>
        </p:nvCxnSpPr>
        <p:spPr>
          <a:xfrm flipV="1">
            <a:off x="5886143" y="1860201"/>
            <a:ext cx="0" cy="772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1B2B6A-2802-44E6-817F-E6CB9E05EB54}"/>
              </a:ext>
            </a:extLst>
          </p:cNvPr>
          <p:cNvCxnSpPr>
            <a:cxnSpLocks/>
          </p:cNvCxnSpPr>
          <p:nvPr/>
        </p:nvCxnSpPr>
        <p:spPr>
          <a:xfrm>
            <a:off x="6369825" y="1860834"/>
            <a:ext cx="0" cy="77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8D2EA5-75EF-4DE3-907E-936A24EAFDCE}"/>
              </a:ext>
            </a:extLst>
          </p:cNvPr>
          <p:cNvSpPr txBox="1"/>
          <p:nvPr/>
        </p:nvSpPr>
        <p:spPr>
          <a:xfrm>
            <a:off x="5330188" y="2108586"/>
            <a:ext cx="168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存入或取出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002BAD1-74BF-4717-94F3-385614C5A9E6}"/>
              </a:ext>
            </a:extLst>
          </p:cNvPr>
          <p:cNvSpPr/>
          <p:nvPr/>
        </p:nvSpPr>
        <p:spPr>
          <a:xfrm>
            <a:off x="5380215" y="4361786"/>
            <a:ext cx="1569108" cy="9143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账户信息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30B6B1-7104-4D2D-9366-DEB1700B9154}"/>
              </a:ext>
            </a:extLst>
          </p:cNvPr>
          <p:cNvCxnSpPr>
            <a:cxnSpLocks/>
          </p:cNvCxnSpPr>
          <p:nvPr/>
        </p:nvCxnSpPr>
        <p:spPr>
          <a:xfrm flipV="1">
            <a:off x="5936170" y="3593351"/>
            <a:ext cx="0" cy="772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D32BD7-0DD3-4FBE-ABB8-72D36BE60C76}"/>
              </a:ext>
            </a:extLst>
          </p:cNvPr>
          <p:cNvCxnSpPr>
            <a:cxnSpLocks/>
          </p:cNvCxnSpPr>
          <p:nvPr/>
        </p:nvCxnSpPr>
        <p:spPr>
          <a:xfrm>
            <a:off x="6419852" y="3593984"/>
            <a:ext cx="0" cy="77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6CDF8C4-116C-450A-AE3F-43E4CE83252B}"/>
              </a:ext>
            </a:extLst>
          </p:cNvPr>
          <p:cNvSpPr txBox="1"/>
          <p:nvPr/>
        </p:nvSpPr>
        <p:spPr>
          <a:xfrm>
            <a:off x="5330188" y="3841736"/>
            <a:ext cx="60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174CCB-C66D-4511-B970-EDE9630EC45B}"/>
              </a:ext>
            </a:extLst>
          </p:cNvPr>
          <p:cNvSpPr txBox="1"/>
          <p:nvPr/>
        </p:nvSpPr>
        <p:spPr>
          <a:xfrm>
            <a:off x="6419852" y="3796732"/>
            <a:ext cx="64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修改</a:t>
            </a:r>
            <a:endParaRPr lang="zh-CN" altLang="en-US" sz="180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693597C-BD52-4288-8107-6E34BD86EC5D}"/>
              </a:ext>
            </a:extLst>
          </p:cNvPr>
          <p:cNvCxnSpPr>
            <a:stCxn id="9" idx="3"/>
            <a:endCxn id="7" idx="2"/>
          </p:cNvCxnSpPr>
          <p:nvPr/>
        </p:nvCxnSpPr>
        <p:spPr>
          <a:xfrm flipH="1">
            <a:off x="3577589" y="3114673"/>
            <a:ext cx="3380269" cy="457198"/>
          </a:xfrm>
          <a:prstGeom prst="bentConnector4">
            <a:avLst>
              <a:gd name="adj1" fmla="val -6763"/>
              <a:gd name="adj2" fmla="val 6375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04BF856-486F-43BC-A8B2-58E511CACC59}"/>
              </a:ext>
            </a:extLst>
          </p:cNvPr>
          <p:cNvSpPr txBox="1"/>
          <p:nvPr/>
        </p:nvSpPr>
        <p:spPr>
          <a:xfrm>
            <a:off x="4875446" y="5723357"/>
            <a:ext cx="102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完成操作</a:t>
            </a:r>
          </a:p>
        </p:txBody>
      </p:sp>
    </p:spTree>
    <p:extLst>
      <p:ext uri="{BB962C8B-B14F-4D97-AF65-F5344CB8AC3E}">
        <p14:creationId xmlns:p14="http://schemas.microsoft.com/office/powerpoint/2010/main" val="11375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3175823-BD6B-41DE-93F4-7BF66EEC6F8B}"/>
              </a:ext>
            </a:extLst>
          </p:cNvPr>
          <p:cNvGrpSpPr/>
          <p:nvPr/>
        </p:nvGrpSpPr>
        <p:grpSpPr>
          <a:xfrm>
            <a:off x="1733550" y="342900"/>
            <a:ext cx="8724900" cy="5848349"/>
            <a:chOff x="3124200" y="1228726"/>
            <a:chExt cx="6115050" cy="414337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BF33A1-0A6D-4E7C-AEEC-46E102E4B80C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8A68A9-F882-421D-A6E4-F6FB10623B6D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8E478A-CBC9-4855-928D-281943541009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4377556-65DD-4919-8B8C-33CF89798E90}"/>
                </a:ext>
              </a:extLst>
            </p:cNvPr>
            <p:cNvSpPr txBox="1"/>
            <p:nvPr/>
          </p:nvSpPr>
          <p:spPr>
            <a:xfrm>
              <a:off x="3124200" y="1913067"/>
              <a:ext cx="611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自动柜员机软件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6A8CEB-0064-4CC8-8DA4-33619F38C914}"/>
              </a:ext>
            </a:extLst>
          </p:cNvPr>
          <p:cNvGrpSpPr/>
          <p:nvPr/>
        </p:nvGrpSpPr>
        <p:grpSpPr>
          <a:xfrm>
            <a:off x="2234927" y="2694054"/>
            <a:ext cx="1971675" cy="1590673"/>
            <a:chOff x="3124200" y="1228726"/>
            <a:chExt cx="6115050" cy="414337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94402B2-85A7-4641-BB51-A06286752DA3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8C56308-EAFE-4CEB-AE6E-CDD91976E567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E3F0F17-7FAD-4141-8D68-E4F6C4E47D96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EF0B0F-C36B-4AD9-9590-15507A258BCD}"/>
                </a:ext>
              </a:extLst>
            </p:cNvPr>
            <p:cNvSpPr txBox="1"/>
            <p:nvPr/>
          </p:nvSpPr>
          <p:spPr>
            <a:xfrm>
              <a:off x="3124200" y="1913067"/>
              <a:ext cx="6115050" cy="69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图形界面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E6E0BC-240A-4B3B-8FCE-1F579520F6F4}"/>
              </a:ext>
            </a:extLst>
          </p:cNvPr>
          <p:cNvGrpSpPr/>
          <p:nvPr/>
        </p:nvGrpSpPr>
        <p:grpSpPr>
          <a:xfrm>
            <a:off x="5179548" y="2694054"/>
            <a:ext cx="1971675" cy="1590673"/>
            <a:chOff x="3124200" y="1228726"/>
            <a:chExt cx="6115050" cy="414337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5B5B708-3369-4C8F-9942-DFC5796F9E76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5AEC6B8-5CD3-4244-B285-DEEFCD60F9C4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975B40-B7B1-446B-AAD5-00CC1F1D0C13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C4EE83A-39FC-4A18-A08B-A694E37BB5A3}"/>
                </a:ext>
              </a:extLst>
            </p:cNvPr>
            <p:cNvSpPr txBox="1"/>
            <p:nvPr/>
          </p:nvSpPr>
          <p:spPr>
            <a:xfrm>
              <a:off x="3124200" y="1913067"/>
              <a:ext cx="6115050" cy="69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操作系统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10AC6A-8E87-46E1-9D1D-B9A128823CC4}"/>
              </a:ext>
            </a:extLst>
          </p:cNvPr>
          <p:cNvGrpSpPr/>
          <p:nvPr/>
        </p:nvGrpSpPr>
        <p:grpSpPr>
          <a:xfrm>
            <a:off x="8124169" y="2702058"/>
            <a:ext cx="1971675" cy="1590673"/>
            <a:chOff x="3124200" y="1228726"/>
            <a:chExt cx="6115050" cy="41433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2767F94-8479-43FC-81D6-C8C769AC82E7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DFEDE1-CB1E-4E39-8E5F-3EFAFD6164A9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6632C14-F228-4021-A5F3-CC009AEFC3DC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2FEFA3-5BD1-4943-BC0E-776052F189E1}"/>
                </a:ext>
              </a:extLst>
            </p:cNvPr>
            <p:cNvSpPr txBox="1"/>
            <p:nvPr/>
          </p:nvSpPr>
          <p:spPr>
            <a:xfrm>
              <a:off x="3124200" y="1913067"/>
              <a:ext cx="6115050" cy="69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数据库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FA4D04A-19C0-470B-93A0-A4404815C5CB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4206602" y="3620753"/>
            <a:ext cx="97294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E727CB4-FF18-4EB6-ACF5-9DEEDE8D88D9}"/>
              </a:ext>
            </a:extLst>
          </p:cNvPr>
          <p:cNvGrpSpPr/>
          <p:nvPr/>
        </p:nvGrpSpPr>
        <p:grpSpPr>
          <a:xfrm>
            <a:off x="5232040" y="3159737"/>
            <a:ext cx="725214" cy="537536"/>
            <a:chOff x="3124200" y="1228726"/>
            <a:chExt cx="6115050" cy="41433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DF594C-DFFE-4EAB-A9EE-51FE40CEB6FA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10D9CB6-A475-4D60-8AC4-52FA2D9CAA8E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FED2B57-8484-4140-9B85-FA4243D86456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CDF1CE-50AD-4004-A8D2-49302C598FDF}"/>
                </a:ext>
              </a:extLst>
            </p:cNvPr>
            <p:cNvSpPr txBox="1"/>
            <p:nvPr/>
          </p:nvSpPr>
          <p:spPr>
            <a:xfrm>
              <a:off x="3124200" y="1913070"/>
              <a:ext cx="6115050" cy="150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数据操作软件</a:t>
              </a: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363D960-887C-4145-B10D-19446DC5D057}"/>
              </a:ext>
            </a:extLst>
          </p:cNvPr>
          <p:cNvCxnSpPr>
            <a:cxnSpLocks/>
          </p:cNvCxnSpPr>
          <p:nvPr/>
        </p:nvCxnSpPr>
        <p:spPr>
          <a:xfrm>
            <a:off x="4234849" y="3407579"/>
            <a:ext cx="94469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F5B503-41D5-40AC-B51E-E1966D9436EC}"/>
              </a:ext>
            </a:extLst>
          </p:cNvPr>
          <p:cNvGrpSpPr/>
          <p:nvPr/>
        </p:nvGrpSpPr>
        <p:grpSpPr>
          <a:xfrm>
            <a:off x="6330610" y="3159737"/>
            <a:ext cx="725214" cy="537536"/>
            <a:chOff x="3124200" y="1228726"/>
            <a:chExt cx="6115050" cy="41433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FCCAFC1-0D4B-4180-B67D-BB1B582C8667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4CCE03E-39AF-44D4-A1D3-5A057D19898A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F843ACE-CF45-4153-BF52-9D775A0E5426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056571E-2DB7-466A-895C-803A1F63AB35}"/>
                </a:ext>
              </a:extLst>
            </p:cNvPr>
            <p:cNvSpPr txBox="1"/>
            <p:nvPr/>
          </p:nvSpPr>
          <p:spPr>
            <a:xfrm>
              <a:off x="3124200" y="1913073"/>
              <a:ext cx="6115050" cy="284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金库控制软件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318158F-94D0-455C-8B53-E05AD28B4495}"/>
              </a:ext>
            </a:extLst>
          </p:cNvPr>
          <p:cNvGrpSpPr/>
          <p:nvPr/>
        </p:nvGrpSpPr>
        <p:grpSpPr>
          <a:xfrm>
            <a:off x="6015703" y="3691229"/>
            <a:ext cx="725214" cy="537536"/>
            <a:chOff x="3124200" y="1228726"/>
            <a:chExt cx="6115050" cy="4143374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663BCE5-9059-4ED2-B0F6-542CE177B19D}"/>
                </a:ext>
              </a:extLst>
            </p:cNvPr>
            <p:cNvGrpSpPr/>
            <p:nvPr/>
          </p:nvGrpSpPr>
          <p:grpSpPr>
            <a:xfrm>
              <a:off x="3124200" y="1228726"/>
              <a:ext cx="6115050" cy="4143374"/>
              <a:chOff x="3124200" y="1228726"/>
              <a:chExt cx="6115050" cy="414337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466C250-F831-4714-82EF-5E8BD508F173}"/>
                  </a:ext>
                </a:extLst>
              </p:cNvPr>
              <p:cNvSpPr/>
              <p:nvPr/>
            </p:nvSpPr>
            <p:spPr>
              <a:xfrm>
                <a:off x="3124200" y="1913067"/>
                <a:ext cx="6115050" cy="3459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4A000CB-0254-4469-B30F-0A060FAE0E28}"/>
                  </a:ext>
                </a:extLst>
              </p:cNvPr>
              <p:cNvSpPr/>
              <p:nvPr/>
            </p:nvSpPr>
            <p:spPr>
              <a:xfrm>
                <a:off x="3124200" y="1228726"/>
                <a:ext cx="2249214" cy="684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69CFACD-5A5F-4C9B-A434-5A6C678D464E}"/>
                </a:ext>
              </a:extLst>
            </p:cNvPr>
            <p:cNvSpPr txBox="1"/>
            <p:nvPr/>
          </p:nvSpPr>
          <p:spPr>
            <a:xfrm>
              <a:off x="3124200" y="1913073"/>
              <a:ext cx="6115050" cy="284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账户验证软件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30D66C8-1075-4B19-AD54-EAAED8847274}"/>
              </a:ext>
            </a:extLst>
          </p:cNvPr>
          <p:cNvCxnSpPr>
            <a:cxnSpLocks/>
          </p:cNvCxnSpPr>
          <p:nvPr/>
        </p:nvCxnSpPr>
        <p:spPr>
          <a:xfrm flipH="1">
            <a:off x="7151223" y="3617852"/>
            <a:ext cx="97294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F33E25-5CAB-4E2C-9BAB-1AC795B06531}"/>
              </a:ext>
            </a:extLst>
          </p:cNvPr>
          <p:cNvGrpSpPr/>
          <p:nvPr/>
        </p:nvGrpSpPr>
        <p:grpSpPr>
          <a:xfrm>
            <a:off x="10610850" y="1222203"/>
            <a:ext cx="1179873" cy="708234"/>
            <a:chOff x="10835325" y="1210373"/>
            <a:chExt cx="1179873" cy="7082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BAB01F-8E67-4AC2-AE39-EE12684BDFD7}"/>
                </a:ext>
              </a:extLst>
            </p:cNvPr>
            <p:cNvSpPr/>
            <p:nvPr/>
          </p:nvSpPr>
          <p:spPr>
            <a:xfrm>
              <a:off x="10835327" y="1245097"/>
              <a:ext cx="1179871" cy="638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7DA6C9-B46B-4A88-BC97-5646BEFD80F0}"/>
                </a:ext>
              </a:extLst>
            </p:cNvPr>
            <p:cNvSpPr/>
            <p:nvPr/>
          </p:nvSpPr>
          <p:spPr>
            <a:xfrm>
              <a:off x="10835326" y="1544982"/>
              <a:ext cx="1179871" cy="3389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7E3FD1-7E7C-425C-9B75-97B734ACE662}"/>
                </a:ext>
              </a:extLst>
            </p:cNvPr>
            <p:cNvSpPr txBox="1"/>
            <p:nvPr/>
          </p:nvSpPr>
          <p:spPr>
            <a:xfrm>
              <a:off x="10835325" y="1210373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24510E-0B2D-4D1C-8AAB-D559FFD14D5D}"/>
                </a:ext>
              </a:extLst>
            </p:cNvPr>
            <p:cNvSpPr txBox="1"/>
            <p:nvPr/>
          </p:nvSpPr>
          <p:spPr>
            <a:xfrm>
              <a:off x="10835325" y="1549275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E4809-F4DE-4653-BE88-4CA6A29A6AED}"/>
              </a:ext>
            </a:extLst>
          </p:cNvPr>
          <p:cNvGrpSpPr/>
          <p:nvPr/>
        </p:nvGrpSpPr>
        <p:grpSpPr>
          <a:xfrm>
            <a:off x="5713652" y="2012922"/>
            <a:ext cx="1179873" cy="627377"/>
            <a:chOff x="5241049" y="1658624"/>
            <a:chExt cx="1179873" cy="62737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FAE6B5-832E-44FF-B168-D7517F150CAC}"/>
                </a:ext>
              </a:extLst>
            </p:cNvPr>
            <p:cNvSpPr/>
            <p:nvPr/>
          </p:nvSpPr>
          <p:spPr>
            <a:xfrm>
              <a:off x="5241051" y="1693348"/>
              <a:ext cx="1179871" cy="592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FF4ECA-8FF0-4406-9F8F-CE5BEF002D3F}"/>
                </a:ext>
              </a:extLst>
            </p:cNvPr>
            <p:cNvSpPr/>
            <p:nvPr/>
          </p:nvSpPr>
          <p:spPr>
            <a:xfrm>
              <a:off x="5241050" y="1993233"/>
              <a:ext cx="1179871" cy="292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01A34C-BF07-45BF-B290-795D2DE53D05}"/>
                </a:ext>
              </a:extLst>
            </p:cNvPr>
            <p:cNvSpPr txBox="1"/>
            <p:nvPr/>
          </p:nvSpPr>
          <p:spPr>
            <a:xfrm>
              <a:off x="5241049" y="1658624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图形界面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9EEB6F8-A721-4746-B160-C9551CE4EC6D}"/>
              </a:ext>
            </a:extLst>
          </p:cNvPr>
          <p:cNvGrpSpPr/>
          <p:nvPr/>
        </p:nvGrpSpPr>
        <p:grpSpPr>
          <a:xfrm>
            <a:off x="5558822" y="4970831"/>
            <a:ext cx="1179873" cy="1262232"/>
            <a:chOff x="8790037" y="2602158"/>
            <a:chExt cx="1179873" cy="12622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410F08-623A-4B07-A147-151737D5B2C8}"/>
                </a:ext>
              </a:extLst>
            </p:cNvPr>
            <p:cNvSpPr/>
            <p:nvPr/>
          </p:nvSpPr>
          <p:spPr>
            <a:xfrm>
              <a:off x="8790039" y="2636882"/>
              <a:ext cx="1179871" cy="961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C9CEB6-7DC1-44D2-8C07-5EAE9DCA9B20}"/>
                </a:ext>
              </a:extLst>
            </p:cNvPr>
            <p:cNvSpPr/>
            <p:nvPr/>
          </p:nvSpPr>
          <p:spPr>
            <a:xfrm>
              <a:off x="8790038" y="2936767"/>
              <a:ext cx="1179871" cy="661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881026-D87C-497F-9C6F-7995C7BBA0C1}"/>
                </a:ext>
              </a:extLst>
            </p:cNvPr>
            <p:cNvSpPr txBox="1"/>
            <p:nvPr/>
          </p:nvSpPr>
          <p:spPr>
            <a:xfrm>
              <a:off x="8790037" y="2602158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金额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E17CD7E-77AC-49F3-9316-21337A64D50E}"/>
                </a:ext>
              </a:extLst>
            </p:cNvPr>
            <p:cNvSpPr txBox="1"/>
            <p:nvPr/>
          </p:nvSpPr>
          <p:spPr>
            <a:xfrm>
              <a:off x="8790037" y="2941060"/>
              <a:ext cx="1179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纸币类型</a:t>
              </a:r>
              <a:endParaRPr lang="en-US" altLang="zh-CN" dirty="0"/>
            </a:p>
            <a:p>
              <a:pPr algn="ctr"/>
              <a:r>
                <a:rPr lang="zh-CN" altLang="en-US" dirty="0"/>
                <a:t>张数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229126-2F9A-4D4F-B831-3CB297AD8C2B}"/>
              </a:ext>
            </a:extLst>
          </p:cNvPr>
          <p:cNvCxnSpPr>
            <a:cxnSpLocks/>
          </p:cNvCxnSpPr>
          <p:nvPr/>
        </p:nvCxnSpPr>
        <p:spPr>
          <a:xfrm>
            <a:off x="2861941" y="2472953"/>
            <a:ext cx="284123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636371-604F-4619-A8F5-6DF6341B1910}"/>
              </a:ext>
            </a:extLst>
          </p:cNvPr>
          <p:cNvSpPr txBox="1"/>
          <p:nvPr/>
        </p:nvSpPr>
        <p:spPr>
          <a:xfrm>
            <a:off x="3933825" y="2061394"/>
            <a:ext cx="103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操作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9ABAD6-5CEE-4F8A-892E-4382C38FD1E2}"/>
              </a:ext>
            </a:extLst>
          </p:cNvPr>
          <p:cNvSpPr txBox="1"/>
          <p:nvPr/>
        </p:nvSpPr>
        <p:spPr>
          <a:xfrm>
            <a:off x="5372100" y="2130279"/>
            <a:ext cx="3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698917-101D-43A7-905C-1CCF94E0D679}"/>
              </a:ext>
            </a:extLst>
          </p:cNvPr>
          <p:cNvSpPr txBox="1"/>
          <p:nvPr/>
        </p:nvSpPr>
        <p:spPr>
          <a:xfrm>
            <a:off x="2897507" y="2087035"/>
            <a:ext cx="1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E1F0C6-1ECE-4134-9871-02AA9E4DE139}"/>
              </a:ext>
            </a:extLst>
          </p:cNvPr>
          <p:cNvGrpSpPr/>
          <p:nvPr/>
        </p:nvGrpSpPr>
        <p:grpSpPr>
          <a:xfrm>
            <a:off x="2157466" y="2823522"/>
            <a:ext cx="3385988" cy="2564187"/>
            <a:chOff x="3026489" y="3037449"/>
            <a:chExt cx="3385988" cy="256418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639BF05-C124-4282-9FD1-BA0A22C44F7A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89" y="3064107"/>
              <a:ext cx="3385988" cy="253752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333EFDF-225E-4BF9-8E41-DA8F36F852A0}"/>
                </a:ext>
              </a:extLst>
            </p:cNvPr>
            <p:cNvSpPr txBox="1"/>
            <p:nvPr/>
          </p:nvSpPr>
          <p:spPr>
            <a:xfrm>
              <a:off x="4815961" y="3981357"/>
              <a:ext cx="715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携带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1CEFB8E-86AE-4730-BDAB-19CA2FEF461B}"/>
                </a:ext>
              </a:extLst>
            </p:cNvPr>
            <p:cNvSpPr txBox="1"/>
            <p:nvPr/>
          </p:nvSpPr>
          <p:spPr>
            <a:xfrm>
              <a:off x="6119965" y="4970831"/>
              <a:ext cx="29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702D133-960B-44BD-B8E4-418E0F6D014F}"/>
                </a:ext>
              </a:extLst>
            </p:cNvPr>
            <p:cNvSpPr txBox="1"/>
            <p:nvPr/>
          </p:nvSpPr>
          <p:spPr>
            <a:xfrm>
              <a:off x="3393958" y="3037449"/>
              <a:ext cx="29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*</a:t>
              </a: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67B026-19B9-42DA-9126-265450AC6F1A}"/>
              </a:ext>
            </a:extLst>
          </p:cNvPr>
          <p:cNvCxnSpPr>
            <a:cxnSpLocks/>
          </p:cNvCxnSpPr>
          <p:nvPr/>
        </p:nvCxnSpPr>
        <p:spPr>
          <a:xfrm flipH="1">
            <a:off x="6302513" y="4092374"/>
            <a:ext cx="1" cy="9068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FFDA62-4B7D-4F38-8DDD-4C93767E1D2C}"/>
              </a:ext>
            </a:extLst>
          </p:cNvPr>
          <p:cNvSpPr txBox="1"/>
          <p:nvPr/>
        </p:nvSpPr>
        <p:spPr>
          <a:xfrm>
            <a:off x="5664519" y="4449410"/>
            <a:ext cx="21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放入或取出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306264C-9A32-4D82-92D1-D112841AA3F0}"/>
              </a:ext>
            </a:extLst>
          </p:cNvPr>
          <p:cNvSpPr txBox="1"/>
          <p:nvPr/>
        </p:nvSpPr>
        <p:spPr>
          <a:xfrm>
            <a:off x="6290960" y="4756904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AD9B5-E81F-482F-824A-EFCE0FFB9FE0}"/>
              </a:ext>
            </a:extLst>
          </p:cNvPr>
          <p:cNvSpPr txBox="1"/>
          <p:nvPr/>
        </p:nvSpPr>
        <p:spPr>
          <a:xfrm>
            <a:off x="6072429" y="4021840"/>
            <a:ext cx="2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C471820-AA7D-4231-A7AE-F517BCE214D9}"/>
              </a:ext>
            </a:extLst>
          </p:cNvPr>
          <p:cNvGrpSpPr/>
          <p:nvPr/>
        </p:nvGrpSpPr>
        <p:grpSpPr>
          <a:xfrm>
            <a:off x="1638295" y="1799271"/>
            <a:ext cx="1179873" cy="1019957"/>
            <a:chOff x="6897327" y="1616925"/>
            <a:chExt cx="1179873" cy="101995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BEF40F-B47A-400D-B035-31A6DC341D89}"/>
                </a:ext>
              </a:extLst>
            </p:cNvPr>
            <p:cNvSpPr/>
            <p:nvPr/>
          </p:nvSpPr>
          <p:spPr>
            <a:xfrm>
              <a:off x="6897329" y="1651649"/>
              <a:ext cx="1179871" cy="985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57EDB4-048D-41BC-9756-487E581EFFB6}"/>
                </a:ext>
              </a:extLst>
            </p:cNvPr>
            <p:cNvSpPr/>
            <p:nvPr/>
          </p:nvSpPr>
          <p:spPr>
            <a:xfrm>
              <a:off x="6897328" y="1951533"/>
              <a:ext cx="1179871" cy="6853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BDE33AB-BFA9-465D-80F7-5A026E6D6BF7}"/>
                </a:ext>
              </a:extLst>
            </p:cNvPr>
            <p:cNvSpPr txBox="1"/>
            <p:nvPr/>
          </p:nvSpPr>
          <p:spPr>
            <a:xfrm>
              <a:off x="6897327" y="1616925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顾客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BA7BBD3-541C-4FF0-85E4-107BB7BDB230}"/>
                </a:ext>
              </a:extLst>
            </p:cNvPr>
            <p:cNvSpPr txBox="1"/>
            <p:nvPr/>
          </p:nvSpPr>
          <p:spPr>
            <a:xfrm>
              <a:off x="6897327" y="1955827"/>
              <a:ext cx="117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账户号</a:t>
              </a:r>
              <a:endParaRPr lang="en-US" altLang="zh-CN" dirty="0"/>
            </a:p>
            <a:p>
              <a:pPr algn="ctr"/>
              <a:r>
                <a:rPr lang="zh-CN" altLang="en-US" dirty="0"/>
                <a:t>拥有金额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B0A2EE-907D-4ADA-8EFD-6D0C8319A159}"/>
              </a:ext>
            </a:extLst>
          </p:cNvPr>
          <p:cNvGrpSpPr/>
          <p:nvPr/>
        </p:nvGrpSpPr>
        <p:grpSpPr>
          <a:xfrm>
            <a:off x="5639141" y="461576"/>
            <a:ext cx="1328892" cy="592653"/>
            <a:chOff x="6179571" y="3253060"/>
            <a:chExt cx="1328892" cy="59265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3165195-77C2-434C-ABCD-B88C699476F6}"/>
                </a:ext>
              </a:extLst>
            </p:cNvPr>
            <p:cNvSpPr/>
            <p:nvPr/>
          </p:nvSpPr>
          <p:spPr>
            <a:xfrm>
              <a:off x="6243484" y="3253060"/>
              <a:ext cx="1179871" cy="592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AF2FD0B-9A0A-47F0-8FDF-65A62FEFFB92}"/>
                </a:ext>
              </a:extLst>
            </p:cNvPr>
            <p:cNvSpPr/>
            <p:nvPr/>
          </p:nvSpPr>
          <p:spPr>
            <a:xfrm>
              <a:off x="6243483" y="3552945"/>
              <a:ext cx="1179871" cy="292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D2E3CA3-ABA5-4938-82AA-37FDE8ABD806}"/>
                </a:ext>
              </a:extLst>
            </p:cNvPr>
            <p:cNvSpPr txBox="1"/>
            <p:nvPr/>
          </p:nvSpPr>
          <p:spPr>
            <a:xfrm>
              <a:off x="6179571" y="3254147"/>
              <a:ext cx="132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数据操作软件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62CCA9-22D4-4357-B6A6-454CFE941797}"/>
              </a:ext>
            </a:extLst>
          </p:cNvPr>
          <p:cNvGrpSpPr/>
          <p:nvPr/>
        </p:nvGrpSpPr>
        <p:grpSpPr>
          <a:xfrm>
            <a:off x="6047027" y="1037537"/>
            <a:ext cx="583030" cy="1021626"/>
            <a:chOff x="6047027" y="1037537"/>
            <a:chExt cx="583030" cy="102162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3D7357-2D4E-4CDE-B617-98D968CE1090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6292989" y="1054229"/>
              <a:ext cx="10600" cy="1004934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F6708A21-402B-40B5-B296-F616F2988A11}"/>
                </a:ext>
              </a:extLst>
            </p:cNvPr>
            <p:cNvSpPr/>
            <p:nvPr/>
          </p:nvSpPr>
          <p:spPr>
            <a:xfrm>
              <a:off x="6148759" y="1624624"/>
              <a:ext cx="288457" cy="416372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B778E90-1FE5-410A-AD06-3E21977BC754}"/>
                </a:ext>
              </a:extLst>
            </p:cNvPr>
            <p:cNvSpPr txBox="1"/>
            <p:nvPr/>
          </p:nvSpPr>
          <p:spPr>
            <a:xfrm>
              <a:off x="6047027" y="1037537"/>
              <a:ext cx="33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D2EA33A-61D4-4E90-8B87-3C9715B31A48}"/>
                </a:ext>
              </a:extLst>
            </p:cNvPr>
            <p:cNvSpPr txBox="1"/>
            <p:nvPr/>
          </p:nvSpPr>
          <p:spPr>
            <a:xfrm>
              <a:off x="6298977" y="1331081"/>
              <a:ext cx="33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C20F6C-67F7-4045-A6E9-4A21B5076687}"/>
              </a:ext>
            </a:extLst>
          </p:cNvPr>
          <p:cNvGrpSpPr/>
          <p:nvPr/>
        </p:nvGrpSpPr>
        <p:grpSpPr>
          <a:xfrm>
            <a:off x="8341303" y="167707"/>
            <a:ext cx="1179873" cy="1816230"/>
            <a:chOff x="8271545" y="680456"/>
            <a:chExt cx="1179873" cy="181623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98A64B5-97EC-4604-97BF-5D2EA44BD1E6}"/>
                </a:ext>
              </a:extLst>
            </p:cNvPr>
            <p:cNvSpPr/>
            <p:nvPr/>
          </p:nvSpPr>
          <p:spPr>
            <a:xfrm>
              <a:off x="8271547" y="715180"/>
              <a:ext cx="1179871" cy="1715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40D1D84-3C6B-46A1-9683-7F3EE0054CF6}"/>
                </a:ext>
              </a:extLst>
            </p:cNvPr>
            <p:cNvSpPr/>
            <p:nvPr/>
          </p:nvSpPr>
          <p:spPr>
            <a:xfrm>
              <a:off x="8271546" y="1015064"/>
              <a:ext cx="1179871" cy="1415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59D05ED-BA43-40B7-B061-3DEB7A649F2D}"/>
                </a:ext>
              </a:extLst>
            </p:cNvPr>
            <p:cNvSpPr txBox="1"/>
            <p:nvPr/>
          </p:nvSpPr>
          <p:spPr>
            <a:xfrm>
              <a:off x="8271545" y="680456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A1744B1-12B0-4D8C-9D60-F5F754E12FB0}"/>
                </a:ext>
              </a:extLst>
            </p:cNvPr>
            <p:cNvSpPr txBox="1"/>
            <p:nvPr/>
          </p:nvSpPr>
          <p:spPr>
            <a:xfrm>
              <a:off x="8271545" y="1019358"/>
              <a:ext cx="11798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</a:t>
              </a:r>
              <a:r>
                <a:rPr lang="en-US" altLang="zh-CN" dirty="0"/>
                <a:t>ID</a:t>
              </a:r>
            </a:p>
            <a:p>
              <a:pPr algn="ctr"/>
              <a:r>
                <a:rPr lang="zh-CN" altLang="en-US" dirty="0"/>
                <a:t>拥有金额</a:t>
              </a:r>
              <a:endParaRPr lang="en-US" altLang="zh-CN" dirty="0"/>
            </a:p>
            <a:p>
              <a:pPr algn="ctr"/>
              <a:r>
                <a:rPr lang="zh-CN" altLang="en-US" dirty="0"/>
                <a:t>转账额度</a:t>
              </a:r>
              <a:endParaRPr lang="en-US" altLang="zh-CN" dirty="0"/>
            </a:p>
            <a:p>
              <a:pPr algn="ctr"/>
              <a:r>
                <a:rPr lang="zh-CN" altLang="en-US" dirty="0"/>
                <a:t>提现额度</a:t>
              </a:r>
              <a:endParaRPr lang="en-US" altLang="zh-CN" dirty="0"/>
            </a:p>
            <a:p>
              <a:pPr algn="ctr"/>
              <a:r>
                <a:rPr lang="zh-CN" altLang="en-US" dirty="0"/>
                <a:t>密码</a:t>
              </a:r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C583507-A321-467F-B008-92D00FAE4C0E}"/>
              </a:ext>
            </a:extLst>
          </p:cNvPr>
          <p:cNvCxnSpPr>
            <a:cxnSpLocks/>
          </p:cNvCxnSpPr>
          <p:nvPr/>
        </p:nvCxnSpPr>
        <p:spPr>
          <a:xfrm>
            <a:off x="6882924" y="906953"/>
            <a:ext cx="14583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D062AE-E02C-4DB4-941F-8E3AFE017E17}"/>
              </a:ext>
            </a:extLst>
          </p:cNvPr>
          <p:cNvSpPr txBox="1"/>
          <p:nvPr/>
        </p:nvSpPr>
        <p:spPr>
          <a:xfrm>
            <a:off x="7269621" y="573235"/>
            <a:ext cx="6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操作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4473BC1-2319-42D5-B95A-33EB65E9F560}"/>
              </a:ext>
            </a:extLst>
          </p:cNvPr>
          <p:cNvSpPr txBox="1"/>
          <p:nvPr/>
        </p:nvSpPr>
        <p:spPr>
          <a:xfrm>
            <a:off x="10355806" y="1231991"/>
            <a:ext cx="3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418FD99-20F7-47FA-96EB-44473863A1E9}"/>
              </a:ext>
            </a:extLst>
          </p:cNvPr>
          <p:cNvSpPr txBox="1"/>
          <p:nvPr/>
        </p:nvSpPr>
        <p:spPr>
          <a:xfrm>
            <a:off x="6882922" y="585774"/>
            <a:ext cx="1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*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EBA1B39-FDAC-4058-B2C0-A97B45D819B9}"/>
              </a:ext>
            </a:extLst>
          </p:cNvPr>
          <p:cNvCxnSpPr>
            <a:cxnSpLocks/>
          </p:cNvCxnSpPr>
          <p:nvPr/>
        </p:nvCxnSpPr>
        <p:spPr>
          <a:xfrm flipV="1">
            <a:off x="9968573" y="1522320"/>
            <a:ext cx="642277" cy="1060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菱形 66">
            <a:extLst>
              <a:ext uri="{FF2B5EF4-FFF2-40B4-BE49-F238E27FC236}">
                <a16:creationId xmlns:a16="http://schemas.microsoft.com/office/drawing/2014/main" id="{CB04874E-EB13-494D-A2DD-E62E0CC6330A}"/>
              </a:ext>
            </a:extLst>
          </p:cNvPr>
          <p:cNvSpPr/>
          <p:nvPr/>
        </p:nvSpPr>
        <p:spPr>
          <a:xfrm rot="5400000">
            <a:off x="9634802" y="1331082"/>
            <a:ext cx="288457" cy="416372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03952F0-7994-40BA-B450-BBDD61279497}"/>
              </a:ext>
            </a:extLst>
          </p:cNvPr>
          <p:cNvGrpSpPr/>
          <p:nvPr/>
        </p:nvGrpSpPr>
        <p:grpSpPr>
          <a:xfrm>
            <a:off x="5609101" y="3499723"/>
            <a:ext cx="1328892" cy="592653"/>
            <a:chOff x="6179571" y="3253060"/>
            <a:chExt cx="1328892" cy="59265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4E5DC7C-7DDE-45CF-86A4-8212470E84A3}"/>
                </a:ext>
              </a:extLst>
            </p:cNvPr>
            <p:cNvSpPr/>
            <p:nvPr/>
          </p:nvSpPr>
          <p:spPr>
            <a:xfrm>
              <a:off x="6243484" y="3253060"/>
              <a:ext cx="1179871" cy="592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4931F39-B615-4ED4-A0C3-38BAFA6F9B3C}"/>
                </a:ext>
              </a:extLst>
            </p:cNvPr>
            <p:cNvSpPr/>
            <p:nvPr/>
          </p:nvSpPr>
          <p:spPr>
            <a:xfrm>
              <a:off x="6243483" y="3552945"/>
              <a:ext cx="1179871" cy="292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AEC573A-D705-451F-9411-8C2410637DA6}"/>
                </a:ext>
              </a:extLst>
            </p:cNvPr>
            <p:cNvSpPr txBox="1"/>
            <p:nvPr/>
          </p:nvSpPr>
          <p:spPr>
            <a:xfrm>
              <a:off x="6179571" y="3254147"/>
              <a:ext cx="132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金库操作软件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4DE6DFA-4215-4227-AB92-38667E6CEAC7}"/>
              </a:ext>
            </a:extLst>
          </p:cNvPr>
          <p:cNvGrpSpPr/>
          <p:nvPr/>
        </p:nvGrpSpPr>
        <p:grpSpPr>
          <a:xfrm>
            <a:off x="5971433" y="2623078"/>
            <a:ext cx="677115" cy="874498"/>
            <a:chOff x="5971433" y="2623078"/>
            <a:chExt cx="677115" cy="87449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51227BA-2009-4104-8958-92E8A78FA84B}"/>
                </a:ext>
              </a:extLst>
            </p:cNvPr>
            <p:cNvCxnSpPr>
              <a:cxnSpLocks/>
            </p:cNvCxnSpPr>
            <p:nvPr/>
          </p:nvCxnSpPr>
          <p:spPr>
            <a:xfrm>
              <a:off x="6297901" y="2623078"/>
              <a:ext cx="14266" cy="851716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菱形 85">
              <a:extLst>
                <a:ext uri="{FF2B5EF4-FFF2-40B4-BE49-F238E27FC236}">
                  <a16:creationId xmlns:a16="http://schemas.microsoft.com/office/drawing/2014/main" id="{BAE7EEEA-F3D4-4970-BF0B-B6CE0456C351}"/>
                </a:ext>
              </a:extLst>
            </p:cNvPr>
            <p:cNvSpPr/>
            <p:nvPr/>
          </p:nvSpPr>
          <p:spPr>
            <a:xfrm rot="10800000">
              <a:off x="6164274" y="2640986"/>
              <a:ext cx="288457" cy="410443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57137C5-ED1E-4D73-A907-6526E12F4CA1}"/>
                </a:ext>
              </a:extLst>
            </p:cNvPr>
            <p:cNvSpPr txBox="1"/>
            <p:nvPr/>
          </p:nvSpPr>
          <p:spPr>
            <a:xfrm>
              <a:off x="6317468" y="3133503"/>
              <a:ext cx="331080" cy="36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C106567-5D82-41DA-AD0B-125916019B03}"/>
                </a:ext>
              </a:extLst>
            </p:cNvPr>
            <p:cNvSpPr txBox="1"/>
            <p:nvPr/>
          </p:nvSpPr>
          <p:spPr>
            <a:xfrm>
              <a:off x="5971433" y="2976719"/>
              <a:ext cx="331080" cy="36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5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6E93D8CA-CB3B-44E8-9E10-59F57E13BD0C}"/>
              </a:ext>
            </a:extLst>
          </p:cNvPr>
          <p:cNvGrpSpPr/>
          <p:nvPr/>
        </p:nvGrpSpPr>
        <p:grpSpPr>
          <a:xfrm>
            <a:off x="1339338" y="480014"/>
            <a:ext cx="10233537" cy="5898290"/>
            <a:chOff x="1339338" y="480014"/>
            <a:chExt cx="10233537" cy="589829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04D9A6C-8E30-49D1-B546-82224F080F6E}"/>
                </a:ext>
              </a:extLst>
            </p:cNvPr>
            <p:cNvGrpSpPr/>
            <p:nvPr/>
          </p:nvGrpSpPr>
          <p:grpSpPr>
            <a:xfrm>
              <a:off x="1903230" y="658761"/>
              <a:ext cx="623661" cy="1374460"/>
              <a:chOff x="2650481" y="1268360"/>
              <a:chExt cx="623661" cy="13744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13A9B1-ED79-4602-963D-A4AFBF602567}"/>
                  </a:ext>
                </a:extLst>
              </p:cNvPr>
              <p:cNvSpPr/>
              <p:nvPr/>
            </p:nvSpPr>
            <p:spPr>
              <a:xfrm>
                <a:off x="2798601" y="1268360"/>
                <a:ext cx="274104" cy="3574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5E3C6AF7-68D3-46F2-B3CA-19108B228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1597" y="1767556"/>
                <a:ext cx="41439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A65C0E3-B11E-419C-AAAF-127474FA0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948" y="1625801"/>
                <a:ext cx="0" cy="49030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C1FA99A-CD3C-4837-BF78-4167A9640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597" y="2116102"/>
                <a:ext cx="204351" cy="22711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448E1E5-6C83-4E03-899D-B98FD161F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5948" y="2116102"/>
                <a:ext cx="210043" cy="22253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3E8AEEA-A600-4B09-A565-68C0FE364A1A}"/>
                  </a:ext>
                </a:extLst>
              </p:cNvPr>
              <p:cNvSpPr txBox="1"/>
              <p:nvPr/>
            </p:nvSpPr>
            <p:spPr>
              <a:xfrm>
                <a:off x="2650481" y="2304266"/>
                <a:ext cx="623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u="sng" dirty="0"/>
                  <a:t>顾客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73EAEE-3744-48C4-9CCD-807B5A804AD6}"/>
                </a:ext>
              </a:extLst>
            </p:cNvPr>
            <p:cNvSpPr/>
            <p:nvPr/>
          </p:nvSpPr>
          <p:spPr>
            <a:xfrm>
              <a:off x="1339339" y="480014"/>
              <a:ext cx="10233536" cy="58783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F6E1D4-C6C5-419F-9871-7CA5E82D2CCD}"/>
                </a:ext>
              </a:extLst>
            </p:cNvPr>
            <p:cNvSpPr/>
            <p:nvPr/>
          </p:nvSpPr>
          <p:spPr>
            <a:xfrm>
              <a:off x="3538248" y="837481"/>
              <a:ext cx="1366684" cy="568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tx1"/>
                  </a:solidFill>
                </a:rPr>
                <a:t>图形界面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CA5853F-4535-4F1B-B06D-1EF098666F8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15060" y="2033221"/>
              <a:ext cx="1" cy="536709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18C1884-5AB2-4924-9A69-D31CDEE9D0F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4216949" y="1426312"/>
              <a:ext cx="6046" cy="1385714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752C832-9596-49F1-B794-89644483CFC6}"/>
                </a:ext>
              </a:extLst>
            </p:cNvPr>
            <p:cNvSpPr/>
            <p:nvPr/>
          </p:nvSpPr>
          <p:spPr>
            <a:xfrm>
              <a:off x="2099312" y="2587136"/>
              <a:ext cx="194395" cy="339087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15233AC-DD4B-4E32-9849-479160FA5FFA}"/>
                </a:ext>
              </a:extLst>
            </p:cNvPr>
            <p:cNvCxnSpPr>
              <a:cxnSpLocks/>
            </p:cNvCxnSpPr>
            <p:nvPr/>
          </p:nvCxnSpPr>
          <p:spPr>
            <a:xfrm>
              <a:off x="2215060" y="5987845"/>
              <a:ext cx="1" cy="370476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42857A1-B060-4E77-B8FD-11F193B23192}"/>
                </a:ext>
              </a:extLst>
            </p:cNvPr>
            <p:cNvSpPr/>
            <p:nvPr/>
          </p:nvSpPr>
          <p:spPr>
            <a:xfrm>
              <a:off x="4124390" y="2812026"/>
              <a:ext cx="185117" cy="3148781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CB132F-9190-493C-AEE9-E3101D8F6466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4216949" y="5960807"/>
              <a:ext cx="4640" cy="417497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80B40B7-D493-478A-95D1-CEA56AB574CB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54" y="2812026"/>
              <a:ext cx="1817491" cy="8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6298FA-0CC8-4DD8-8F6C-026EACDB4B5E}"/>
                </a:ext>
              </a:extLst>
            </p:cNvPr>
            <p:cNvSpPr txBox="1"/>
            <p:nvPr/>
          </p:nvSpPr>
          <p:spPr>
            <a:xfrm>
              <a:off x="2293706" y="2451578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账户及密码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44340DE-40F2-4DF8-8A83-AEB4FB423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39338" y="837481"/>
              <a:ext cx="5638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3E430A9-5AC6-41F9-9E38-8288228BC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3230" y="658761"/>
              <a:ext cx="81116" cy="1787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E08B259-A2B0-428B-8F0E-2EE9097BE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4346" y="489846"/>
              <a:ext cx="0" cy="1689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0874E28-2749-49D7-8483-B9CBA1978448}"/>
                </a:ext>
              </a:extLst>
            </p:cNvPr>
            <p:cNvSpPr txBox="1"/>
            <p:nvPr/>
          </p:nvSpPr>
          <p:spPr>
            <a:xfrm>
              <a:off x="1350647" y="483204"/>
              <a:ext cx="71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存款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0E3B64F-56CB-4F36-8BF2-DA2237AC55ED}"/>
                </a:ext>
              </a:extLst>
            </p:cNvPr>
            <p:cNvSpPr/>
            <p:nvPr/>
          </p:nvSpPr>
          <p:spPr>
            <a:xfrm>
              <a:off x="5379047" y="833575"/>
              <a:ext cx="1366684" cy="568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tx1"/>
                  </a:solidFill>
                </a:rPr>
                <a:t>操作系统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4360E7E-E473-4F35-BB2B-D7B8D7D9D755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6063794" y="1422406"/>
              <a:ext cx="1052" cy="2171188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1C7E091-A782-4C20-B512-5BE54C7CA574}"/>
                </a:ext>
              </a:extLst>
            </p:cNvPr>
            <p:cNvSpPr/>
            <p:nvPr/>
          </p:nvSpPr>
          <p:spPr>
            <a:xfrm>
              <a:off x="5963133" y="3593594"/>
              <a:ext cx="203426" cy="167508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B3ADF74-1282-473C-A620-0C179B9F1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706" y="3093100"/>
              <a:ext cx="1810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1FAE4FA-0A7C-451D-A37A-B13D85D5276B}"/>
                </a:ext>
              </a:extLst>
            </p:cNvPr>
            <p:cNvSpPr txBox="1"/>
            <p:nvPr/>
          </p:nvSpPr>
          <p:spPr>
            <a:xfrm>
              <a:off x="2309580" y="2771426"/>
              <a:ext cx="1798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账户信息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7E01EE2F-2C88-44BE-9E34-96AED37FB93B}"/>
                </a:ext>
              </a:extLst>
            </p:cNvPr>
            <p:cNvCxnSpPr>
              <a:cxnSpLocks/>
            </p:cNvCxnSpPr>
            <p:nvPr/>
          </p:nvCxnSpPr>
          <p:spPr>
            <a:xfrm>
              <a:off x="2316177" y="3452098"/>
              <a:ext cx="1817491" cy="8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543DD00-3351-463C-8401-E066F046318D}"/>
                </a:ext>
              </a:extLst>
            </p:cNvPr>
            <p:cNvSpPr txBox="1"/>
            <p:nvPr/>
          </p:nvSpPr>
          <p:spPr>
            <a:xfrm>
              <a:off x="2284429" y="309165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存款金额</a:t>
              </a:r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D56BA1D-E51B-4540-9918-B7C1F0C84AB5}"/>
                </a:ext>
              </a:extLst>
            </p:cNvPr>
            <p:cNvGrpSpPr/>
            <p:nvPr/>
          </p:nvGrpSpPr>
          <p:grpSpPr>
            <a:xfrm>
              <a:off x="4240098" y="3217532"/>
              <a:ext cx="1849239" cy="369332"/>
              <a:chOff x="4257341" y="3101740"/>
              <a:chExt cx="1849239" cy="369332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9C4FCFE-ABD7-4B03-84D7-B42676CC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5380" y="3449062"/>
                <a:ext cx="1664958" cy="176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B5B56D1-527C-4801-9789-D980AB713D14}"/>
                  </a:ext>
                </a:extLst>
              </p:cNvPr>
              <p:cNvSpPr txBox="1"/>
              <p:nvPr/>
            </p:nvSpPr>
            <p:spPr>
              <a:xfrm>
                <a:off x="4257341" y="3101740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存入金额</a:t>
                </a: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B8483801-C263-41DA-94E0-129A3A8D3ADC}"/>
                </a:ext>
              </a:extLst>
            </p:cNvPr>
            <p:cNvGrpSpPr/>
            <p:nvPr/>
          </p:nvGrpSpPr>
          <p:grpSpPr>
            <a:xfrm>
              <a:off x="5946276" y="4545608"/>
              <a:ext cx="4068391" cy="369332"/>
              <a:chOff x="4354945" y="5297422"/>
              <a:chExt cx="1849239" cy="369332"/>
            </a:xfrm>
          </p:grpSpPr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432FC5CC-6A41-422E-87DB-4FC6616A8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1576" y="5607780"/>
                <a:ext cx="1610245" cy="26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F6C2CC3-FD0D-408C-88A6-04168FCA2F82}"/>
                  </a:ext>
                </a:extLst>
              </p:cNvPr>
              <p:cNvSpPr txBox="1"/>
              <p:nvPr/>
            </p:nvSpPr>
            <p:spPr>
              <a:xfrm>
                <a:off x="4354945" y="5297422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F92517E-AC85-4BC5-9689-CD6649D08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0079" y="5368703"/>
              <a:ext cx="1839959" cy="61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B1AF0C9-C502-488D-BB03-A28B7E0F945E}"/>
                </a:ext>
              </a:extLst>
            </p:cNvPr>
            <p:cNvSpPr txBox="1"/>
            <p:nvPr/>
          </p:nvSpPr>
          <p:spPr>
            <a:xfrm>
              <a:off x="2333643" y="4995555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2AB90DA2-DA0B-4B46-B7FC-CB1DF4938265}"/>
                </a:ext>
              </a:extLst>
            </p:cNvPr>
            <p:cNvGrpSpPr/>
            <p:nvPr/>
          </p:nvGrpSpPr>
          <p:grpSpPr>
            <a:xfrm>
              <a:off x="6045451" y="4196705"/>
              <a:ext cx="3997343" cy="369332"/>
              <a:chOff x="4257341" y="3101740"/>
              <a:chExt cx="1849239" cy="369332"/>
            </a:xfrm>
          </p:grpSpPr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CBD4A436-54B9-4C81-939F-E0835F55A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5380" y="3449062"/>
                <a:ext cx="1664958" cy="176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1CD0A028-01DF-4640-9B71-7DC448E0562C}"/>
                  </a:ext>
                </a:extLst>
              </p:cNvPr>
              <p:cNvSpPr txBox="1"/>
              <p:nvPr/>
            </p:nvSpPr>
            <p:spPr>
              <a:xfrm>
                <a:off x="4257341" y="3101740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存入金额</a:t>
                </a:r>
              </a:p>
            </p:txBody>
          </p:sp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4DD1CCA4-451F-4A1D-B8A7-4D922D1016A0}"/>
                </a:ext>
              </a:extLst>
            </p:cNvPr>
            <p:cNvSpPr/>
            <p:nvPr/>
          </p:nvSpPr>
          <p:spPr>
            <a:xfrm>
              <a:off x="7282350" y="833575"/>
              <a:ext cx="1366684" cy="568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tx1"/>
                  </a:solidFill>
                </a:rPr>
                <a:t>数据库</a:t>
              </a: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719A3EF-FC78-45D7-81F2-2FE0A0FB2FBB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967097" y="1422406"/>
              <a:ext cx="9302" cy="2207006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02465804-D156-4F98-8300-9CCFAA69A2E3}"/>
                </a:ext>
              </a:extLst>
            </p:cNvPr>
            <p:cNvSpPr/>
            <p:nvPr/>
          </p:nvSpPr>
          <p:spPr>
            <a:xfrm>
              <a:off x="7858375" y="3629412"/>
              <a:ext cx="236047" cy="48323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84C5A12-57A2-42F0-806E-80F9C8F86B18}"/>
                </a:ext>
              </a:extLst>
            </p:cNvPr>
            <p:cNvGrpSpPr/>
            <p:nvPr/>
          </p:nvGrpSpPr>
          <p:grpSpPr>
            <a:xfrm>
              <a:off x="6140190" y="3412614"/>
              <a:ext cx="1849239" cy="369332"/>
              <a:chOff x="4257341" y="3101740"/>
              <a:chExt cx="1849239" cy="369332"/>
            </a:xfrm>
          </p:grpSpPr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2B62E5A1-70E1-43B4-BAC1-181E3E407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5380" y="3449062"/>
                <a:ext cx="1664958" cy="176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F95C10B5-1C1E-4BB8-B2A4-0D46E8A203D5}"/>
                  </a:ext>
                </a:extLst>
              </p:cNvPr>
              <p:cNvSpPr txBox="1"/>
              <p:nvPr/>
            </p:nvSpPr>
            <p:spPr>
              <a:xfrm>
                <a:off x="4257341" y="3101740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修改数据</a:t>
                </a:r>
              </a:p>
            </p:txBody>
          </p:sp>
        </p:grp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77846F-A4D6-4507-9A6B-0BDB463EE48D}"/>
                </a:ext>
              </a:extLst>
            </p:cNvPr>
            <p:cNvSpPr/>
            <p:nvPr/>
          </p:nvSpPr>
          <p:spPr>
            <a:xfrm>
              <a:off x="9251165" y="833575"/>
              <a:ext cx="1366684" cy="568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tx1"/>
                  </a:solidFill>
                </a:rPr>
                <a:t>金库</a:t>
              </a:r>
            </a:p>
          </p:txBody>
        </p: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8079D86-E11F-4E84-9889-3F04164B5B3B}"/>
                </a:ext>
              </a:extLst>
            </p:cNvPr>
            <p:cNvCxnSpPr>
              <a:cxnSpLocks/>
              <a:endCxn id="169" idx="0"/>
            </p:cNvCxnSpPr>
            <p:nvPr/>
          </p:nvCxnSpPr>
          <p:spPr>
            <a:xfrm flipH="1">
              <a:off x="9922213" y="1422406"/>
              <a:ext cx="13700" cy="3121620"/>
            </a:xfrm>
            <a:prstGeom prst="line">
              <a:avLst/>
            </a:prstGeom>
            <a:ln w="412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230E37ED-1471-4477-98FB-225B49088DB7}"/>
                </a:ext>
              </a:extLst>
            </p:cNvPr>
            <p:cNvSpPr/>
            <p:nvPr/>
          </p:nvSpPr>
          <p:spPr>
            <a:xfrm>
              <a:off x="9791523" y="4544026"/>
              <a:ext cx="261379" cy="36659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172D2D05-C4C4-4196-B2BE-2BAFB4165317}"/>
                </a:ext>
              </a:extLst>
            </p:cNvPr>
            <p:cNvGrpSpPr/>
            <p:nvPr/>
          </p:nvGrpSpPr>
          <p:grpSpPr>
            <a:xfrm>
              <a:off x="6023948" y="3743310"/>
              <a:ext cx="1997414" cy="369332"/>
              <a:chOff x="4354945" y="5297422"/>
              <a:chExt cx="1849239" cy="369332"/>
            </a:xfrm>
          </p:grpSpPr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2A73E52C-942E-44C2-9C46-E6FDE7382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1576" y="5607780"/>
                <a:ext cx="1610245" cy="26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9B30708-9C22-4D9B-A9D6-7450169AFF05}"/>
                  </a:ext>
                </a:extLst>
              </p:cNvPr>
              <p:cNvSpPr txBox="1"/>
              <p:nvPr/>
            </p:nvSpPr>
            <p:spPr>
              <a:xfrm>
                <a:off x="4354945" y="5297422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反馈</a:t>
                </a: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897616EC-C84A-495E-8E32-77A35B9103D3}"/>
                </a:ext>
              </a:extLst>
            </p:cNvPr>
            <p:cNvGrpSpPr/>
            <p:nvPr/>
          </p:nvGrpSpPr>
          <p:grpSpPr>
            <a:xfrm>
              <a:off x="4156181" y="4780796"/>
              <a:ext cx="1939819" cy="369332"/>
              <a:chOff x="4354945" y="5297422"/>
              <a:chExt cx="1849239" cy="369332"/>
            </a:xfrm>
          </p:grpSpPr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323A29EA-8638-423C-8254-3279B988D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1576" y="5607780"/>
                <a:ext cx="1610245" cy="268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91D6315-DB80-43CF-A7A8-C742B3E505D8}"/>
                  </a:ext>
                </a:extLst>
              </p:cNvPr>
              <p:cNvSpPr txBox="1"/>
              <p:nvPr/>
            </p:nvSpPr>
            <p:spPr>
              <a:xfrm>
                <a:off x="4354945" y="5297422"/>
                <a:ext cx="184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940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04D9A6C-8E30-49D1-B546-82224F080F6E}"/>
              </a:ext>
            </a:extLst>
          </p:cNvPr>
          <p:cNvGrpSpPr/>
          <p:nvPr/>
        </p:nvGrpSpPr>
        <p:grpSpPr>
          <a:xfrm>
            <a:off x="1903230" y="658761"/>
            <a:ext cx="623661" cy="1374460"/>
            <a:chOff x="2650481" y="1268360"/>
            <a:chExt cx="623661" cy="13744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913A9B1-ED79-4602-963D-A4AFBF602567}"/>
                </a:ext>
              </a:extLst>
            </p:cNvPr>
            <p:cNvSpPr/>
            <p:nvPr/>
          </p:nvSpPr>
          <p:spPr>
            <a:xfrm>
              <a:off x="2798601" y="1268360"/>
              <a:ext cx="274104" cy="357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E3C6AF7-68D3-46F2-B3CA-19108B2283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1597" y="1767556"/>
              <a:ext cx="41439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A65C0E3-B11E-419C-AAAF-127474FA00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5948" y="1625801"/>
              <a:ext cx="0" cy="4903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C1FA99A-CD3C-4837-BF78-4167A9640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597" y="2116102"/>
              <a:ext cx="204351" cy="2271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8E1E5-6C83-4E03-899D-B98FD161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948" y="2116102"/>
              <a:ext cx="210043" cy="2225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E8AEEA-A600-4B09-A565-68C0FE364A1A}"/>
                </a:ext>
              </a:extLst>
            </p:cNvPr>
            <p:cNvSpPr txBox="1"/>
            <p:nvPr/>
          </p:nvSpPr>
          <p:spPr>
            <a:xfrm>
              <a:off x="2650481" y="2304266"/>
              <a:ext cx="62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u="sng" dirty="0"/>
                <a:t>顾客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F73EAEE-3744-48C4-9CCD-807B5A804AD6}"/>
              </a:ext>
            </a:extLst>
          </p:cNvPr>
          <p:cNvSpPr/>
          <p:nvPr/>
        </p:nvSpPr>
        <p:spPr>
          <a:xfrm>
            <a:off x="1339339" y="480014"/>
            <a:ext cx="10233536" cy="58783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6E1D4-C6C5-419F-9871-7CA5E82D2CCD}"/>
              </a:ext>
            </a:extLst>
          </p:cNvPr>
          <p:cNvSpPr/>
          <p:nvPr/>
        </p:nvSpPr>
        <p:spPr>
          <a:xfrm>
            <a:off x="3538248" y="837481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图形界面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A5853F-4535-4F1B-B06D-1EF098666F8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215060" y="2033221"/>
            <a:ext cx="1" cy="536709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8C1884-5AB2-4924-9A69-D31CDEE9D0F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216949" y="1426312"/>
            <a:ext cx="6046" cy="1385714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752C832-9596-49F1-B794-89644483CFC6}"/>
              </a:ext>
            </a:extLst>
          </p:cNvPr>
          <p:cNvSpPr/>
          <p:nvPr/>
        </p:nvSpPr>
        <p:spPr>
          <a:xfrm>
            <a:off x="2099312" y="2587136"/>
            <a:ext cx="194395" cy="33908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5233AC-DD4B-4E32-9849-479160FA5FFA}"/>
              </a:ext>
            </a:extLst>
          </p:cNvPr>
          <p:cNvCxnSpPr>
            <a:cxnSpLocks/>
          </p:cNvCxnSpPr>
          <p:nvPr/>
        </p:nvCxnSpPr>
        <p:spPr>
          <a:xfrm>
            <a:off x="2215060" y="5987845"/>
            <a:ext cx="1" cy="37047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2857A1-B060-4E77-B8FD-11F193B23192}"/>
              </a:ext>
            </a:extLst>
          </p:cNvPr>
          <p:cNvSpPr/>
          <p:nvPr/>
        </p:nvSpPr>
        <p:spPr>
          <a:xfrm>
            <a:off x="4124390" y="2812026"/>
            <a:ext cx="185117" cy="31487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CB132F-9190-493C-AEE9-E3101D8F646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16949" y="5960807"/>
            <a:ext cx="4640" cy="41749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0B40B7-D493-478A-95D1-CEA56AB574CB}"/>
              </a:ext>
            </a:extLst>
          </p:cNvPr>
          <p:cNvCxnSpPr>
            <a:cxnSpLocks/>
          </p:cNvCxnSpPr>
          <p:nvPr/>
        </p:nvCxnSpPr>
        <p:spPr>
          <a:xfrm>
            <a:off x="2325454" y="2812026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E6298FA-0CC8-4DD8-8F6C-026EACDB4B5E}"/>
              </a:ext>
            </a:extLst>
          </p:cNvPr>
          <p:cNvSpPr txBox="1"/>
          <p:nvPr/>
        </p:nvSpPr>
        <p:spPr>
          <a:xfrm>
            <a:off x="2293706" y="2451578"/>
            <a:ext cx="18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账户及密码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44340DE-40F2-4DF8-8A83-AEB4FB4237F7}"/>
              </a:ext>
            </a:extLst>
          </p:cNvPr>
          <p:cNvCxnSpPr>
            <a:cxnSpLocks/>
          </p:cNvCxnSpPr>
          <p:nvPr/>
        </p:nvCxnSpPr>
        <p:spPr>
          <a:xfrm>
            <a:off x="1339338" y="837481"/>
            <a:ext cx="563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3E430A9-5AC6-41F9-9E38-8288228BC267}"/>
              </a:ext>
            </a:extLst>
          </p:cNvPr>
          <p:cNvCxnSpPr>
            <a:cxnSpLocks/>
          </p:cNvCxnSpPr>
          <p:nvPr/>
        </p:nvCxnSpPr>
        <p:spPr>
          <a:xfrm flipV="1">
            <a:off x="1903230" y="658761"/>
            <a:ext cx="81116" cy="178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E08B259-A2B0-428B-8F0E-2EE9097BEE8F}"/>
              </a:ext>
            </a:extLst>
          </p:cNvPr>
          <p:cNvCxnSpPr>
            <a:cxnSpLocks/>
          </p:cNvCxnSpPr>
          <p:nvPr/>
        </p:nvCxnSpPr>
        <p:spPr>
          <a:xfrm flipV="1">
            <a:off x="1984346" y="489846"/>
            <a:ext cx="0" cy="168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874E28-2749-49D7-8483-B9CBA1978448}"/>
              </a:ext>
            </a:extLst>
          </p:cNvPr>
          <p:cNvSpPr txBox="1"/>
          <p:nvPr/>
        </p:nvSpPr>
        <p:spPr>
          <a:xfrm>
            <a:off x="1350647" y="483204"/>
            <a:ext cx="7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取款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0E3B64F-56CB-4F36-8BF2-DA2237AC55ED}"/>
              </a:ext>
            </a:extLst>
          </p:cNvPr>
          <p:cNvSpPr/>
          <p:nvPr/>
        </p:nvSpPr>
        <p:spPr>
          <a:xfrm>
            <a:off x="5379047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操作系统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4360E7E-E473-4F35-BB2B-D7B8D7D9D75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063794" y="1422406"/>
            <a:ext cx="1052" cy="217118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1C7E091-A782-4C20-B512-5BE54C7CA574}"/>
              </a:ext>
            </a:extLst>
          </p:cNvPr>
          <p:cNvSpPr/>
          <p:nvPr/>
        </p:nvSpPr>
        <p:spPr>
          <a:xfrm>
            <a:off x="5963133" y="3593594"/>
            <a:ext cx="203426" cy="16750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B3ADF74-1282-473C-A620-0C179B9F1DF4}"/>
              </a:ext>
            </a:extLst>
          </p:cNvPr>
          <p:cNvCxnSpPr>
            <a:cxnSpLocks/>
          </p:cNvCxnSpPr>
          <p:nvPr/>
        </p:nvCxnSpPr>
        <p:spPr>
          <a:xfrm flipH="1">
            <a:off x="2293706" y="3093100"/>
            <a:ext cx="181029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41FAE4FA-0A7C-451D-A37A-B13D85D5276B}"/>
              </a:ext>
            </a:extLst>
          </p:cNvPr>
          <p:cNvSpPr txBox="1"/>
          <p:nvPr/>
        </p:nvSpPr>
        <p:spPr>
          <a:xfrm>
            <a:off x="2309580" y="2771426"/>
            <a:ext cx="17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E01EE2F-2C88-44BE-9E34-96AED37FB93B}"/>
              </a:ext>
            </a:extLst>
          </p:cNvPr>
          <p:cNvCxnSpPr>
            <a:cxnSpLocks/>
          </p:cNvCxnSpPr>
          <p:nvPr/>
        </p:nvCxnSpPr>
        <p:spPr>
          <a:xfrm>
            <a:off x="2316177" y="3452098"/>
            <a:ext cx="1817491" cy="8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543DD00-3351-463C-8401-E066F046318D}"/>
              </a:ext>
            </a:extLst>
          </p:cNvPr>
          <p:cNvSpPr txBox="1"/>
          <p:nvPr/>
        </p:nvSpPr>
        <p:spPr>
          <a:xfrm>
            <a:off x="2284429" y="3091650"/>
            <a:ext cx="18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取款金额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D56BA1D-E51B-4540-9918-B7C1F0C84AB5}"/>
              </a:ext>
            </a:extLst>
          </p:cNvPr>
          <p:cNvGrpSpPr/>
          <p:nvPr/>
        </p:nvGrpSpPr>
        <p:grpSpPr>
          <a:xfrm>
            <a:off x="4240098" y="3217532"/>
            <a:ext cx="1849239" cy="369332"/>
            <a:chOff x="4257341" y="3101740"/>
            <a:chExt cx="1849239" cy="369332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9C4FCFE-ABD7-4B03-84D7-B42676CC97ED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B5B56D1-527C-4801-9789-D980AB713D14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取出金额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8483801-C263-41DA-94E0-129A3A8D3ADC}"/>
              </a:ext>
            </a:extLst>
          </p:cNvPr>
          <p:cNvGrpSpPr/>
          <p:nvPr/>
        </p:nvGrpSpPr>
        <p:grpSpPr>
          <a:xfrm>
            <a:off x="5946276" y="4545608"/>
            <a:ext cx="4068391" cy="369332"/>
            <a:chOff x="4354945" y="5297422"/>
            <a:chExt cx="1849239" cy="369332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32FC5CC-6A41-422E-87DB-4FC6616A8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1576" y="5607780"/>
              <a:ext cx="1610245" cy="2684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F6C2CC3-FD0D-408C-88A6-04168FCA2F82}"/>
                </a:ext>
              </a:extLst>
            </p:cNvPr>
            <p:cNvSpPr txBox="1"/>
            <p:nvPr/>
          </p:nvSpPr>
          <p:spPr>
            <a:xfrm>
              <a:off x="4354945" y="5297422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92517E-AC85-4BC5-9689-CD6649D08166}"/>
              </a:ext>
            </a:extLst>
          </p:cNvPr>
          <p:cNvCxnSpPr>
            <a:cxnSpLocks/>
          </p:cNvCxnSpPr>
          <p:nvPr/>
        </p:nvCxnSpPr>
        <p:spPr>
          <a:xfrm flipH="1" flipV="1">
            <a:off x="2260079" y="5368703"/>
            <a:ext cx="1839959" cy="61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AB90DA2-DA0B-4B46-B7FC-CB1DF4938265}"/>
              </a:ext>
            </a:extLst>
          </p:cNvPr>
          <p:cNvGrpSpPr/>
          <p:nvPr/>
        </p:nvGrpSpPr>
        <p:grpSpPr>
          <a:xfrm>
            <a:off x="6045451" y="4196705"/>
            <a:ext cx="3997343" cy="369332"/>
            <a:chOff x="4257341" y="3101740"/>
            <a:chExt cx="1849239" cy="369332"/>
          </a:xfrm>
        </p:grpSpPr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BD4A436-54B9-4C81-939F-E0835F55A7B1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1CD0A028-01DF-4640-9B71-7DC448E0562C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取出金额</a:t>
              </a:r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4DD1CCA4-451F-4A1D-B8A7-4D922D1016A0}"/>
              </a:ext>
            </a:extLst>
          </p:cNvPr>
          <p:cNvSpPr/>
          <p:nvPr/>
        </p:nvSpPr>
        <p:spPr>
          <a:xfrm>
            <a:off x="7282350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719A3EF-FC78-45D7-81F2-2FE0A0FB2FBB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7967097" y="1422406"/>
            <a:ext cx="9302" cy="2207006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02465804-D156-4F98-8300-9CCFAA69A2E3}"/>
              </a:ext>
            </a:extLst>
          </p:cNvPr>
          <p:cNvSpPr/>
          <p:nvPr/>
        </p:nvSpPr>
        <p:spPr>
          <a:xfrm>
            <a:off x="7858375" y="3629412"/>
            <a:ext cx="236047" cy="483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84C5A12-57A2-42F0-806E-80F9C8F86B18}"/>
              </a:ext>
            </a:extLst>
          </p:cNvPr>
          <p:cNvGrpSpPr/>
          <p:nvPr/>
        </p:nvGrpSpPr>
        <p:grpSpPr>
          <a:xfrm>
            <a:off x="6140190" y="3412614"/>
            <a:ext cx="1849239" cy="369332"/>
            <a:chOff x="4257341" y="3101740"/>
            <a:chExt cx="1849239" cy="369332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B62E5A1-70E1-43B4-BAC1-181E3E407828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80" y="3449062"/>
              <a:ext cx="1664958" cy="17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95C10B5-1C1E-4BB8-B2A4-0D46E8A203D5}"/>
                </a:ext>
              </a:extLst>
            </p:cNvPr>
            <p:cNvSpPr txBox="1"/>
            <p:nvPr/>
          </p:nvSpPr>
          <p:spPr>
            <a:xfrm>
              <a:off x="4257341" y="3101740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修改数据</a:t>
              </a: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8C77846F-A4D6-4507-9A6B-0BDB463EE48D}"/>
              </a:ext>
            </a:extLst>
          </p:cNvPr>
          <p:cNvSpPr/>
          <p:nvPr/>
        </p:nvSpPr>
        <p:spPr>
          <a:xfrm>
            <a:off x="9251165" y="833575"/>
            <a:ext cx="1366684" cy="568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金库</a:t>
            </a: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8079D86-E11F-4E84-9889-3F04164B5B3B}"/>
              </a:ext>
            </a:extLst>
          </p:cNvPr>
          <p:cNvCxnSpPr>
            <a:cxnSpLocks/>
            <a:endCxn id="169" idx="0"/>
          </p:cNvCxnSpPr>
          <p:nvPr/>
        </p:nvCxnSpPr>
        <p:spPr>
          <a:xfrm flipH="1">
            <a:off x="9922213" y="1422406"/>
            <a:ext cx="13700" cy="3121620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230E37ED-1471-4477-98FB-225B49088DB7}"/>
              </a:ext>
            </a:extLst>
          </p:cNvPr>
          <p:cNvSpPr/>
          <p:nvPr/>
        </p:nvSpPr>
        <p:spPr>
          <a:xfrm>
            <a:off x="9791523" y="4544026"/>
            <a:ext cx="261379" cy="3665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72D2D05-C4C4-4196-B2BE-2BAFB4165317}"/>
              </a:ext>
            </a:extLst>
          </p:cNvPr>
          <p:cNvGrpSpPr/>
          <p:nvPr/>
        </p:nvGrpSpPr>
        <p:grpSpPr>
          <a:xfrm>
            <a:off x="6023948" y="3743310"/>
            <a:ext cx="1997414" cy="369332"/>
            <a:chOff x="4354945" y="5297422"/>
            <a:chExt cx="1849239" cy="369332"/>
          </a:xfrm>
        </p:grpSpPr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2A73E52C-942E-44C2-9C46-E6FDE7382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1576" y="5607780"/>
              <a:ext cx="1610245" cy="2684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D9B30708-9C22-4D9B-A9D6-7450169AFF05}"/>
                </a:ext>
              </a:extLst>
            </p:cNvPr>
            <p:cNvSpPr txBox="1"/>
            <p:nvPr/>
          </p:nvSpPr>
          <p:spPr>
            <a:xfrm>
              <a:off x="4354945" y="5297422"/>
              <a:ext cx="184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323A29EA-8638-423C-8254-3279B988D6EB}"/>
              </a:ext>
            </a:extLst>
          </p:cNvPr>
          <p:cNvCxnSpPr>
            <a:cxnSpLocks/>
          </p:cNvCxnSpPr>
          <p:nvPr/>
        </p:nvCxnSpPr>
        <p:spPr>
          <a:xfrm flipH="1" flipV="1">
            <a:off x="4268035" y="5091154"/>
            <a:ext cx="1689119" cy="268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9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275</Words>
  <Application>Microsoft Office PowerPoint</Application>
  <PresentationFormat>宽屏</PresentationFormat>
  <Paragraphs>166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1253467775@qq.com</dc:creator>
  <cp:lastModifiedBy>1253467775@qq.com</cp:lastModifiedBy>
  <cp:revision>15</cp:revision>
  <dcterms:created xsi:type="dcterms:W3CDTF">2024-06-09T11:43:51Z</dcterms:created>
  <dcterms:modified xsi:type="dcterms:W3CDTF">2024-06-10T04:08:18Z</dcterms:modified>
</cp:coreProperties>
</file>