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9DD1F-0FD4-F6D0-73A5-4AEFDFA7E155}" v="641" dt="2023-12-03T20:42:02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алоян Страшимиров Петров" userId="S::kspetrov22@codingburgas.bg::2ebea3f2-2338-4ecb-b417-e22cacd9ae06" providerId="AD" clId="Web-{D7C9DD1F-0FD4-F6D0-73A5-4AEFDFA7E155}"/>
    <pc:docChg chg="addSld modSld addMainMaster delMainMaster">
      <pc:chgData name="Калоян Страшимиров Петров" userId="S::kspetrov22@codingburgas.bg::2ebea3f2-2338-4ecb-b417-e22cacd9ae06" providerId="AD" clId="Web-{D7C9DD1F-0FD4-F6D0-73A5-4AEFDFA7E155}" dt="2023-12-03T20:42:02.123" v="573" actId="14100"/>
      <pc:docMkLst>
        <pc:docMk/>
      </pc:docMkLst>
      <pc:sldChg chg="addSp delSp modSp mod modClrScheme chgLayout">
        <pc:chgData name="Калоян Страшимиров Петров" userId="S::kspetrov22@codingburgas.bg::2ebea3f2-2338-4ecb-b417-e22cacd9ae06" providerId="AD" clId="Web-{D7C9DD1F-0FD4-F6D0-73A5-4AEFDFA7E155}" dt="2023-12-03T20:06:16.478" v="41"/>
        <pc:sldMkLst>
          <pc:docMk/>
          <pc:sldMk cId="109857222" sldId="256"/>
        </pc:sldMkLst>
        <pc:spChg chg="mod ord">
          <ac:chgData name="Калоян Страшимиров Петров" userId="S::kspetrov22@codingburgas.bg::2ebea3f2-2338-4ecb-b417-e22cacd9ae06" providerId="AD" clId="Web-{D7C9DD1F-0FD4-F6D0-73A5-4AEFDFA7E155}" dt="2023-12-03T20:04:39.381" v="10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Калоян Страшимиров Петров" userId="S::kspetrov22@codingburgas.bg::2ebea3f2-2338-4ecb-b417-e22cacd9ae06" providerId="AD" clId="Web-{D7C9DD1F-0FD4-F6D0-73A5-4AEFDFA7E155}" dt="2023-12-03T20:04:54.772" v="29" actId="20577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Калоян Страшимиров Петров" userId="S::kspetrov22@codingburgas.bg::2ebea3f2-2338-4ecb-b417-e22cacd9ae06" providerId="AD" clId="Web-{D7C9DD1F-0FD4-F6D0-73A5-4AEFDFA7E155}" dt="2023-12-03T20:04:18.411" v="2" actId="1076"/>
          <ac:picMkLst>
            <pc:docMk/>
            <pc:sldMk cId="109857222" sldId="256"/>
            <ac:picMk id="4" creationId="{322D5BD1-67B3-7CA1-1175-8FB854F2E661}"/>
          </ac:picMkLst>
        </pc:picChg>
        <pc:picChg chg="add mod">
          <ac:chgData name="Калоян Страшимиров Петров" userId="S::kspetrov22@codingburgas.bg::2ebea3f2-2338-4ecb-b417-e22cacd9ae06" providerId="AD" clId="Web-{D7C9DD1F-0FD4-F6D0-73A5-4AEFDFA7E155}" dt="2023-12-03T20:04:33.146" v="5" actId="1076"/>
          <ac:picMkLst>
            <pc:docMk/>
            <pc:sldMk cId="109857222" sldId="256"/>
            <ac:picMk id="5" creationId="{27005938-06E2-385E-4E38-237B4ED1DCEE}"/>
          </ac:picMkLst>
        </pc:picChg>
        <pc:picChg chg="add mod">
          <ac:chgData name="Калоян Страшимиров Петров" userId="S::kspetrov22@codingburgas.bg::2ebea3f2-2338-4ecb-b417-e22cacd9ae06" providerId="AD" clId="Web-{D7C9DD1F-0FD4-F6D0-73A5-4AEFDFA7E155}" dt="2023-12-03T20:06:02.415" v="36" actId="1076"/>
          <ac:picMkLst>
            <pc:docMk/>
            <pc:sldMk cId="109857222" sldId="256"/>
            <ac:picMk id="6" creationId="{E2D06CDB-8AF9-4BAB-F08F-19A7A53E9426}"/>
          </ac:picMkLst>
        </pc:picChg>
        <pc:picChg chg="add mod">
          <ac:chgData name="Калоян Страшимиров Петров" userId="S::kspetrov22@codingburgas.bg::2ebea3f2-2338-4ecb-b417-e22cacd9ae06" providerId="AD" clId="Web-{D7C9DD1F-0FD4-F6D0-73A5-4AEFDFA7E155}" dt="2023-12-03T20:05:55.993" v="35" actId="1076"/>
          <ac:picMkLst>
            <pc:docMk/>
            <pc:sldMk cId="109857222" sldId="256"/>
            <ac:picMk id="7" creationId="{C146C608-0180-5D17-7531-28FF1247AB8E}"/>
          </ac:picMkLst>
        </pc:picChg>
        <pc:picChg chg="add del mod">
          <ac:chgData name="Калоян Страшимиров Петров" userId="S::kspetrov22@codingburgas.bg::2ebea3f2-2338-4ecb-b417-e22cacd9ae06" providerId="AD" clId="Web-{D7C9DD1F-0FD4-F6D0-73A5-4AEFDFA7E155}" dt="2023-12-03T20:06:16.478" v="41"/>
          <ac:picMkLst>
            <pc:docMk/>
            <pc:sldMk cId="109857222" sldId="256"/>
            <ac:picMk id="8" creationId="{D1B645C3-6443-DF99-B9B5-395BDD7C0D16}"/>
          </ac:picMkLst>
        </pc:picChg>
      </pc:sldChg>
      <pc:sldChg chg="addSp delSp modSp new">
        <pc:chgData name="Калоян Страшимиров Петров" userId="S::kspetrov22@codingburgas.bg::2ebea3f2-2338-4ecb-b417-e22cacd9ae06" providerId="AD" clId="Web-{D7C9DD1F-0FD4-F6D0-73A5-4AEFDFA7E155}" dt="2023-12-03T20:42:02.123" v="573" actId="14100"/>
        <pc:sldMkLst>
          <pc:docMk/>
          <pc:sldMk cId="2218296743" sldId="257"/>
        </pc:sldMkLst>
        <pc:spChg chg="mod">
          <ac:chgData name="Калоян Страшимиров Петров" userId="S::kspetrov22@codingburgas.bg::2ebea3f2-2338-4ecb-b417-e22cacd9ae06" providerId="AD" clId="Web-{D7C9DD1F-0FD4-F6D0-73A5-4AEFDFA7E155}" dt="2023-12-03T20:19:48.619" v="265" actId="20577"/>
          <ac:spMkLst>
            <pc:docMk/>
            <pc:sldMk cId="2218296743" sldId="257"/>
            <ac:spMk id="2" creationId="{04055984-26F9-F921-BED2-BCF3181CD4CB}"/>
          </ac:spMkLst>
        </pc:spChg>
        <pc:spChg chg="del mod">
          <ac:chgData name="Калоян Страшимиров Петров" userId="S::kspetrov22@codingburgas.bg::2ebea3f2-2338-4ecb-b417-e22cacd9ae06" providerId="AD" clId="Web-{D7C9DD1F-0FD4-F6D0-73A5-4AEFDFA7E155}" dt="2023-12-03T20:07:41.575" v="51"/>
          <ac:spMkLst>
            <pc:docMk/>
            <pc:sldMk cId="2218296743" sldId="257"/>
            <ac:spMk id="3" creationId="{C5976249-F1F4-B1BF-606E-D06A5A46C1FE}"/>
          </ac:spMkLst>
        </pc:spChg>
        <pc:spChg chg="add mod">
          <ac:chgData name="Калоян Страшимиров Петров" userId="S::kspetrov22@codingburgas.bg::2ebea3f2-2338-4ecb-b417-e22cacd9ae06" providerId="AD" clId="Web-{D7C9DD1F-0FD4-F6D0-73A5-4AEFDFA7E155}" dt="2023-12-03T20:15:50.906" v="170" actId="1076"/>
          <ac:spMkLst>
            <pc:docMk/>
            <pc:sldMk cId="2218296743" sldId="257"/>
            <ac:spMk id="9" creationId="{EDCA94EE-8447-98A4-C029-D43E927C5A91}"/>
          </ac:spMkLst>
        </pc:spChg>
        <pc:spChg chg="add del">
          <ac:chgData name="Калоян Страшимиров Петров" userId="S::kspetrov22@codingburgas.bg::2ebea3f2-2338-4ecb-b417-e22cacd9ae06" providerId="AD" clId="Web-{D7C9DD1F-0FD4-F6D0-73A5-4AEFDFA7E155}" dt="2023-12-03T20:15:57.360" v="172"/>
          <ac:spMkLst>
            <pc:docMk/>
            <pc:sldMk cId="2218296743" sldId="257"/>
            <ac:spMk id="10" creationId="{E29E88AE-67BD-E00A-1AD2-7AEF9AF4DAB1}"/>
          </ac:spMkLst>
        </pc:spChg>
        <pc:spChg chg="add del mod">
          <ac:chgData name="Калоян Страшимиров Петров" userId="S::kspetrov22@codingburgas.bg::2ebea3f2-2338-4ecb-b417-e22cacd9ae06" providerId="AD" clId="Web-{D7C9DD1F-0FD4-F6D0-73A5-4AEFDFA7E155}" dt="2023-12-03T20:17:03.972" v="213" actId="20577"/>
          <ac:spMkLst>
            <pc:docMk/>
            <pc:sldMk cId="2218296743" sldId="257"/>
            <ac:spMk id="11" creationId="{8290FEB1-255D-4228-0F05-8FA9BDD19D75}"/>
          </ac:spMkLst>
        </pc:spChg>
        <pc:spChg chg="add mod">
          <ac:chgData name="Калоян Страшимиров Петров" userId="S::kspetrov22@codingburgas.bg::2ebea3f2-2338-4ecb-b417-e22cacd9ae06" providerId="AD" clId="Web-{D7C9DD1F-0FD4-F6D0-73A5-4AEFDFA7E155}" dt="2023-12-03T20:17:57.552" v="228" actId="1076"/>
          <ac:spMkLst>
            <pc:docMk/>
            <pc:sldMk cId="2218296743" sldId="257"/>
            <ac:spMk id="12" creationId="{29D93858-59F7-5704-AB30-C19D80D8172D}"/>
          </ac:spMkLst>
        </pc:spChg>
        <pc:spChg chg="add mod">
          <ac:chgData name="Калоян Страшимиров Петров" userId="S::kspetrov22@codingburgas.bg::2ebea3f2-2338-4ecb-b417-e22cacd9ae06" providerId="AD" clId="Web-{D7C9DD1F-0FD4-F6D0-73A5-4AEFDFA7E155}" dt="2023-12-03T20:18:27.256" v="242" actId="1076"/>
          <ac:spMkLst>
            <pc:docMk/>
            <pc:sldMk cId="2218296743" sldId="257"/>
            <ac:spMk id="13" creationId="{E9A0ADF4-86CA-CE5F-B265-4CD86E5EA07E}"/>
          </ac:spMkLst>
        </pc:spChg>
        <pc:spChg chg="add del mod">
          <ac:chgData name="Калоян Страшимиров Петров" userId="S::kspetrov22@codingburgas.bg::2ebea3f2-2338-4ecb-b417-e22cacd9ae06" providerId="AD" clId="Web-{D7C9DD1F-0FD4-F6D0-73A5-4AEFDFA7E155}" dt="2023-12-03T20:18:58.414" v="250"/>
          <ac:spMkLst>
            <pc:docMk/>
            <pc:sldMk cId="2218296743" sldId="257"/>
            <ac:spMk id="14" creationId="{3F7B5A14-D23E-5961-C89D-6DB6F37A3115}"/>
          </ac:spMkLst>
        </pc:spChg>
        <pc:spChg chg="add mod ord">
          <ac:chgData name="Калоян Страшимиров Петров" userId="S::kspetrov22@codingburgas.bg::2ebea3f2-2338-4ecb-b417-e22cacd9ae06" providerId="AD" clId="Web-{D7C9DD1F-0FD4-F6D0-73A5-4AEFDFA7E155}" dt="2023-12-03T20:19:15.570" v="255" actId="20577"/>
          <ac:spMkLst>
            <pc:docMk/>
            <pc:sldMk cId="2218296743" sldId="257"/>
            <ac:spMk id="15" creationId="{BABD2133-ACC9-DEE3-1EAD-14E9F8169D11}"/>
          </ac:spMkLst>
        </pc:spChg>
        <pc:spChg chg="add mod ord">
          <ac:chgData name="Калоян Страшимиров Петров" userId="S::kspetrov22@codingburgas.bg::2ebea3f2-2338-4ecb-b417-e22cacd9ae06" providerId="AD" clId="Web-{D7C9DD1F-0FD4-F6D0-73A5-4AEFDFA7E155}" dt="2023-12-03T20:19:25.977" v="258"/>
          <ac:spMkLst>
            <pc:docMk/>
            <pc:sldMk cId="2218296743" sldId="257"/>
            <ac:spMk id="16" creationId="{B36DD80D-A258-3FFD-1239-6239E667F2EB}"/>
          </ac:spMkLst>
        </pc:spChg>
        <pc:spChg chg="add mod ord">
          <ac:chgData name="Калоян Страшимиров Петров" userId="S::kspetrov22@codingburgas.bg::2ebea3f2-2338-4ecb-b417-e22cacd9ae06" providerId="AD" clId="Web-{D7C9DD1F-0FD4-F6D0-73A5-4AEFDFA7E155}" dt="2023-12-03T20:19:36.931" v="261"/>
          <ac:spMkLst>
            <pc:docMk/>
            <pc:sldMk cId="2218296743" sldId="257"/>
            <ac:spMk id="17" creationId="{E997DB8E-9F0D-183A-2DC6-DCF0306D87C5}"/>
          </ac:spMkLst>
        </pc:spChg>
        <pc:spChg chg="add mod ord">
          <ac:chgData name="Калоян Страшимиров Петров" userId="S::kspetrov22@codingburgas.bg::2ebea3f2-2338-4ecb-b417-e22cacd9ae06" providerId="AD" clId="Web-{D7C9DD1F-0FD4-F6D0-73A5-4AEFDFA7E155}" dt="2023-12-03T20:19:42.712" v="264"/>
          <ac:spMkLst>
            <pc:docMk/>
            <pc:sldMk cId="2218296743" sldId="257"/>
            <ac:spMk id="18" creationId="{E5BE0FE0-FFA5-0B0C-370C-DDF53A48B782}"/>
          </ac:spMkLst>
        </pc:spChg>
        <pc:picChg chg="add del mod">
          <ac:chgData name="Калоян Страшимиров Петров" userId="S::kspetrov22@codingburgas.bg::2ebea3f2-2338-4ecb-b417-e22cacd9ae06" providerId="AD" clId="Web-{D7C9DD1F-0FD4-F6D0-73A5-4AEFDFA7E155}" dt="2023-12-03T20:10:46.363" v="97"/>
          <ac:picMkLst>
            <pc:docMk/>
            <pc:sldMk cId="2218296743" sldId="257"/>
            <ac:picMk id="4" creationId="{5F2E765F-01B9-4D01-F4E7-844B53B0527F}"/>
          </ac:picMkLst>
        </pc:picChg>
        <pc:picChg chg="add del mod">
          <ac:chgData name="Калоян Страшимиров Петров" userId="S::kspetrov22@codingburgas.bg::2ebea3f2-2338-4ecb-b417-e22cacd9ae06" providerId="AD" clId="Web-{D7C9DD1F-0FD4-F6D0-73A5-4AEFDFA7E155}" dt="2023-12-03T20:40:32.697" v="563"/>
          <ac:picMkLst>
            <pc:docMk/>
            <pc:sldMk cId="2218296743" sldId="257"/>
            <ac:picMk id="5" creationId="{BCF3A787-39AC-F3F0-EAB0-A3447CDEAEA3}"/>
          </ac:picMkLst>
        </pc:picChg>
        <pc:picChg chg="add mod">
          <ac:chgData name="Калоян Страшимиров Петров" userId="S::kspetrov22@codingburgas.bg::2ebea3f2-2338-4ecb-b417-e22cacd9ae06" providerId="AD" clId="Web-{D7C9DD1F-0FD4-F6D0-73A5-4AEFDFA7E155}" dt="2023-12-03T20:14:38.747" v="151" actId="14100"/>
          <ac:picMkLst>
            <pc:docMk/>
            <pc:sldMk cId="2218296743" sldId="257"/>
            <ac:picMk id="6" creationId="{AE590965-87A3-DAFE-40D8-77728C24F11E}"/>
          </ac:picMkLst>
        </pc:picChg>
        <pc:picChg chg="add mod">
          <ac:chgData name="Калоян Страшимиров Петров" userId="S::kspetrov22@codingburgas.bg::2ebea3f2-2338-4ecb-b417-e22cacd9ae06" providerId="AD" clId="Web-{D7C9DD1F-0FD4-F6D0-73A5-4AEFDFA7E155}" dt="2023-12-03T20:14:56.623" v="152" actId="14100"/>
          <ac:picMkLst>
            <pc:docMk/>
            <pc:sldMk cId="2218296743" sldId="257"/>
            <ac:picMk id="7" creationId="{EE661FB7-4373-5807-D874-E86D91C1CBC0}"/>
          </ac:picMkLst>
        </pc:picChg>
        <pc:picChg chg="add mod">
          <ac:chgData name="Калоян Страшимиров Петров" userId="S::kspetrov22@codingburgas.bg::2ebea3f2-2338-4ecb-b417-e22cacd9ae06" providerId="AD" clId="Web-{D7C9DD1F-0FD4-F6D0-73A5-4AEFDFA7E155}" dt="2023-12-03T20:12:46.212" v="133" actId="14100"/>
          <ac:picMkLst>
            <pc:docMk/>
            <pc:sldMk cId="2218296743" sldId="257"/>
            <ac:picMk id="8" creationId="{B8F1BA81-C51B-C422-EB7C-B7F3EAC704D4}"/>
          </ac:picMkLst>
        </pc:picChg>
        <pc:picChg chg="add mod">
          <ac:chgData name="Калоян Страшимиров Петров" userId="S::kspetrov22@codingburgas.bg::2ebea3f2-2338-4ecb-b417-e22cacd9ae06" providerId="AD" clId="Web-{D7C9DD1F-0FD4-F6D0-73A5-4AEFDFA7E155}" dt="2023-12-03T20:42:02.123" v="573" actId="14100"/>
          <ac:picMkLst>
            <pc:docMk/>
            <pc:sldMk cId="2218296743" sldId="257"/>
            <ac:picMk id="19" creationId="{738368D6-0316-B4AD-FE98-0F98A03580B4}"/>
          </ac:picMkLst>
        </pc:picChg>
      </pc:sldChg>
      <pc:sldChg chg="modSp new">
        <pc:chgData name="Калоян Страшимиров Петров" userId="S::kspetrov22@codingburgas.bg::2ebea3f2-2338-4ecb-b417-e22cacd9ae06" providerId="AD" clId="Web-{D7C9DD1F-0FD4-F6D0-73A5-4AEFDFA7E155}" dt="2023-12-03T20:22:49.407" v="353" actId="20577"/>
        <pc:sldMkLst>
          <pc:docMk/>
          <pc:sldMk cId="4217290334" sldId="258"/>
        </pc:sldMkLst>
        <pc:spChg chg="mod">
          <ac:chgData name="Калоян Страшимиров Петров" userId="S::kspetrov22@codingburgas.bg::2ebea3f2-2338-4ecb-b417-e22cacd9ae06" providerId="AD" clId="Web-{D7C9DD1F-0FD4-F6D0-73A5-4AEFDFA7E155}" dt="2023-12-03T20:20:20.885" v="269" actId="20577"/>
          <ac:spMkLst>
            <pc:docMk/>
            <pc:sldMk cId="4217290334" sldId="258"/>
            <ac:spMk id="2" creationId="{33F0D47F-F441-3418-0B0A-4E531C416030}"/>
          </ac:spMkLst>
        </pc:spChg>
        <pc:spChg chg="mod">
          <ac:chgData name="Калоян Страшимиров Петров" userId="S::kspetrov22@codingburgas.bg::2ebea3f2-2338-4ecb-b417-e22cacd9ae06" providerId="AD" clId="Web-{D7C9DD1F-0FD4-F6D0-73A5-4AEFDFA7E155}" dt="2023-12-03T20:22:49.407" v="353" actId="20577"/>
          <ac:spMkLst>
            <pc:docMk/>
            <pc:sldMk cId="4217290334" sldId="258"/>
            <ac:spMk id="3" creationId="{0AC00FDF-7247-C177-E747-3C231B1839AD}"/>
          </ac:spMkLst>
        </pc:spChg>
      </pc:sldChg>
      <pc:sldChg chg="modSp new">
        <pc:chgData name="Калоян Страшимиров Петров" userId="S::kspetrov22@codingburgas.bg::2ebea3f2-2338-4ecb-b417-e22cacd9ae06" providerId="AD" clId="Web-{D7C9DD1F-0FD4-F6D0-73A5-4AEFDFA7E155}" dt="2023-12-03T20:25:44.429" v="451" actId="20577"/>
        <pc:sldMkLst>
          <pc:docMk/>
          <pc:sldMk cId="1476395494" sldId="259"/>
        </pc:sldMkLst>
        <pc:spChg chg="mod">
          <ac:chgData name="Калоян Страшимиров Петров" userId="S::kspetrov22@codingburgas.bg::2ebea3f2-2338-4ecb-b417-e22cacd9ae06" providerId="AD" clId="Web-{D7C9DD1F-0FD4-F6D0-73A5-4AEFDFA7E155}" dt="2023-12-03T20:23:26.502" v="359" actId="20577"/>
          <ac:spMkLst>
            <pc:docMk/>
            <pc:sldMk cId="1476395494" sldId="259"/>
            <ac:spMk id="2" creationId="{2EB0FF31-DB0F-6B44-8D50-B2C8E273629F}"/>
          </ac:spMkLst>
        </pc:spChg>
        <pc:spChg chg="mod">
          <ac:chgData name="Калоян Страшимиров Петров" userId="S::kspetrov22@codingburgas.bg::2ebea3f2-2338-4ecb-b417-e22cacd9ae06" providerId="AD" clId="Web-{D7C9DD1F-0FD4-F6D0-73A5-4AEFDFA7E155}" dt="2023-12-03T20:25:44.429" v="451" actId="20577"/>
          <ac:spMkLst>
            <pc:docMk/>
            <pc:sldMk cId="1476395494" sldId="259"/>
            <ac:spMk id="3" creationId="{5EDF53FD-1520-C3D3-0357-01E81E8C8BC7}"/>
          </ac:spMkLst>
        </pc:spChg>
      </pc:sldChg>
      <pc:sldChg chg="addSp delSp modSp new">
        <pc:chgData name="Калоян Страшимиров Петров" userId="S::kspetrov22@codingburgas.bg::2ebea3f2-2338-4ecb-b417-e22cacd9ae06" providerId="AD" clId="Web-{D7C9DD1F-0FD4-F6D0-73A5-4AEFDFA7E155}" dt="2023-12-03T20:33:47.932" v="538" actId="1076"/>
        <pc:sldMkLst>
          <pc:docMk/>
          <pc:sldMk cId="484173765" sldId="260"/>
        </pc:sldMkLst>
        <pc:spChg chg="mod">
          <ac:chgData name="Калоян Страшимиров Петров" userId="S::kspetrov22@codingburgas.bg::2ebea3f2-2338-4ecb-b417-e22cacd9ae06" providerId="AD" clId="Web-{D7C9DD1F-0FD4-F6D0-73A5-4AEFDFA7E155}" dt="2023-12-03T20:26:01.524" v="460" actId="20577"/>
          <ac:spMkLst>
            <pc:docMk/>
            <pc:sldMk cId="484173765" sldId="260"/>
            <ac:spMk id="2" creationId="{D8E77240-C40F-78D7-A2B7-9A19CD12017B}"/>
          </ac:spMkLst>
        </pc:spChg>
        <pc:spChg chg="del mod">
          <ac:chgData name="Калоян Страшимиров Петров" userId="S::kspetrov22@codingburgas.bg::2ebea3f2-2338-4ecb-b417-e22cacd9ae06" providerId="AD" clId="Web-{D7C9DD1F-0FD4-F6D0-73A5-4AEFDFA7E155}" dt="2023-12-03T20:26:07.367" v="462"/>
          <ac:spMkLst>
            <pc:docMk/>
            <pc:sldMk cId="484173765" sldId="260"/>
            <ac:spMk id="3" creationId="{A775199E-999B-209A-5FFA-ABFDF9FDA292}"/>
          </ac:spMkLst>
        </pc:spChg>
        <pc:picChg chg="add del mod">
          <ac:chgData name="Калоян Страшимиров Петров" userId="S::kspetrov22@codingburgas.bg::2ebea3f2-2338-4ecb-b417-e22cacd9ae06" providerId="AD" clId="Web-{D7C9DD1F-0FD4-F6D0-73A5-4AEFDFA7E155}" dt="2023-12-03T20:26:40.588" v="464"/>
          <ac:picMkLst>
            <pc:docMk/>
            <pc:sldMk cId="484173765" sldId="260"/>
            <ac:picMk id="4" creationId="{98200918-2AB5-07EC-EBE4-30F0342E4ED9}"/>
          </ac:picMkLst>
        </pc:picChg>
        <pc:picChg chg="add mod">
          <ac:chgData name="Калоян Страшимиров Петров" userId="S::kspetrov22@codingburgas.bg::2ebea3f2-2338-4ecb-b417-e22cacd9ae06" providerId="AD" clId="Web-{D7C9DD1F-0FD4-F6D0-73A5-4AEFDFA7E155}" dt="2023-12-03T20:32:54.242" v="524" actId="1076"/>
          <ac:picMkLst>
            <pc:docMk/>
            <pc:sldMk cId="484173765" sldId="260"/>
            <ac:picMk id="5" creationId="{F7E86B8A-442E-633C-5E23-55D5BA6CF55B}"/>
          </ac:picMkLst>
        </pc:picChg>
        <pc:picChg chg="add del mod">
          <ac:chgData name="Калоян Страшимиров Петров" userId="S::kspetrov22@codingburgas.bg::2ebea3f2-2338-4ecb-b417-e22cacd9ae06" providerId="AD" clId="Web-{D7C9DD1F-0FD4-F6D0-73A5-4AEFDFA7E155}" dt="2023-12-03T20:27:08.104" v="471"/>
          <ac:picMkLst>
            <pc:docMk/>
            <pc:sldMk cId="484173765" sldId="260"/>
            <ac:picMk id="6" creationId="{CD028458-22A2-A9EA-A14A-EBEF628E913A}"/>
          </ac:picMkLst>
        </pc:picChg>
        <pc:picChg chg="add mod">
          <ac:chgData name="Калоян Страшимиров Петров" userId="S::kspetrov22@codingburgas.bg::2ebea3f2-2338-4ecb-b417-e22cacd9ae06" providerId="AD" clId="Web-{D7C9DD1F-0FD4-F6D0-73A5-4AEFDFA7E155}" dt="2023-12-03T20:32:53.039" v="523" actId="1076"/>
          <ac:picMkLst>
            <pc:docMk/>
            <pc:sldMk cId="484173765" sldId="260"/>
            <ac:picMk id="7" creationId="{F161FB57-7321-AB6D-0762-7703FBE9BA31}"/>
          </ac:picMkLst>
        </pc:picChg>
        <pc:picChg chg="add del mod">
          <ac:chgData name="Калоян Страшимиров Петров" userId="S::kspetrov22@codingburgas.bg::2ebea3f2-2338-4ecb-b417-e22cacd9ae06" providerId="AD" clId="Web-{D7C9DD1F-0FD4-F6D0-73A5-4AEFDFA7E155}" dt="2023-12-03T20:27:37.949" v="476"/>
          <ac:picMkLst>
            <pc:docMk/>
            <pc:sldMk cId="484173765" sldId="260"/>
            <ac:picMk id="8" creationId="{3989AFC3-81E5-1D85-9A09-2E28C8B20A2A}"/>
          </ac:picMkLst>
        </pc:picChg>
        <pc:picChg chg="add mod">
          <ac:chgData name="Калоян Страшимиров Петров" userId="S::kspetrov22@codingburgas.bg::2ebea3f2-2338-4ecb-b417-e22cacd9ae06" providerId="AD" clId="Web-{D7C9DD1F-0FD4-F6D0-73A5-4AEFDFA7E155}" dt="2023-12-03T20:33:05.462" v="533" actId="1076"/>
          <ac:picMkLst>
            <pc:docMk/>
            <pc:sldMk cId="484173765" sldId="260"/>
            <ac:picMk id="9" creationId="{AA29C38B-690D-7859-A8BC-5C1EAE506A14}"/>
          </ac:picMkLst>
        </pc:picChg>
        <pc:picChg chg="add del mod">
          <ac:chgData name="Калоян Страшимиров Петров" userId="S::kspetrov22@codingburgas.bg::2ebea3f2-2338-4ecb-b417-e22cacd9ae06" providerId="AD" clId="Web-{D7C9DD1F-0FD4-F6D0-73A5-4AEFDFA7E155}" dt="2023-12-03T20:28:17.982" v="481"/>
          <ac:picMkLst>
            <pc:docMk/>
            <pc:sldMk cId="484173765" sldId="260"/>
            <ac:picMk id="10" creationId="{ED27C716-28E3-DF25-568B-35AA884F87B1}"/>
          </ac:picMkLst>
        </pc:picChg>
        <pc:picChg chg="add del mod">
          <ac:chgData name="Калоян Страшимиров Петров" userId="S::kspetrov22@codingburgas.bg::2ebea3f2-2338-4ecb-b417-e22cacd9ae06" providerId="AD" clId="Web-{D7C9DD1F-0FD4-F6D0-73A5-4AEFDFA7E155}" dt="2023-12-03T20:28:47.561" v="484"/>
          <ac:picMkLst>
            <pc:docMk/>
            <pc:sldMk cId="484173765" sldId="260"/>
            <ac:picMk id="11" creationId="{B5EB0B18-0C4F-E62B-3273-B463C39A84BC}"/>
          </ac:picMkLst>
        </pc:picChg>
        <pc:picChg chg="add mod">
          <ac:chgData name="Калоян Страшимиров Петров" userId="S::kspetrov22@codingburgas.bg::2ebea3f2-2338-4ecb-b417-e22cacd9ae06" providerId="AD" clId="Web-{D7C9DD1F-0FD4-F6D0-73A5-4AEFDFA7E155}" dt="2023-12-03T20:33:04.462" v="532" actId="1076"/>
          <ac:picMkLst>
            <pc:docMk/>
            <pc:sldMk cId="484173765" sldId="260"/>
            <ac:picMk id="12" creationId="{7CFB831C-0153-8A58-93E8-D60609FC1CB3}"/>
          </ac:picMkLst>
        </pc:picChg>
        <pc:picChg chg="add del mod">
          <ac:chgData name="Калоян Страшимиров Петров" userId="S::kspetrov22@codingburgas.bg::2ebea3f2-2338-4ecb-b417-e22cacd9ae06" providerId="AD" clId="Web-{D7C9DD1F-0FD4-F6D0-73A5-4AEFDFA7E155}" dt="2023-12-03T20:29:56.017" v="489"/>
          <ac:picMkLst>
            <pc:docMk/>
            <pc:sldMk cId="484173765" sldId="260"/>
            <ac:picMk id="13" creationId="{199D1586-ECF6-F0DB-348E-02BCFA75F652}"/>
          </ac:picMkLst>
        </pc:picChg>
        <pc:picChg chg="add mod">
          <ac:chgData name="Калоян Страшимиров Петров" userId="S::kspetrov22@codingburgas.bg::2ebea3f2-2338-4ecb-b417-e22cacd9ae06" providerId="AD" clId="Web-{D7C9DD1F-0FD4-F6D0-73A5-4AEFDFA7E155}" dt="2023-12-03T20:33:02.540" v="530" actId="1076"/>
          <ac:picMkLst>
            <pc:docMk/>
            <pc:sldMk cId="484173765" sldId="260"/>
            <ac:picMk id="14" creationId="{1934310E-4D6E-E1D9-72DE-D094E94BB216}"/>
          </ac:picMkLst>
        </pc:picChg>
        <pc:picChg chg="add mod">
          <ac:chgData name="Калоян Страшимиров Петров" userId="S::kspetrov22@codingburgas.bg::2ebea3f2-2338-4ecb-b417-e22cacd9ae06" providerId="AD" clId="Web-{D7C9DD1F-0FD4-F6D0-73A5-4AEFDFA7E155}" dt="2023-12-03T20:33:31.119" v="536" actId="14100"/>
          <ac:picMkLst>
            <pc:docMk/>
            <pc:sldMk cId="484173765" sldId="260"/>
            <ac:picMk id="15" creationId="{71E4F0FD-0FE9-9A97-2DB2-BFF5D13F3E6D}"/>
          </ac:picMkLst>
        </pc:picChg>
        <pc:picChg chg="add mod">
          <ac:chgData name="Калоян Страшимиров Петров" userId="S::kspetrov22@codingburgas.bg::2ebea3f2-2338-4ecb-b417-e22cacd9ae06" providerId="AD" clId="Web-{D7C9DD1F-0FD4-F6D0-73A5-4AEFDFA7E155}" dt="2023-12-03T20:33:47.932" v="538" actId="1076"/>
          <ac:picMkLst>
            <pc:docMk/>
            <pc:sldMk cId="484173765" sldId="260"/>
            <ac:picMk id="16" creationId="{15E7A762-6D29-088A-2842-5672A942865F}"/>
          </ac:picMkLst>
        </pc:picChg>
      </pc:sldChg>
      <pc:sldChg chg="addSp delSp modSp new">
        <pc:chgData name="Калоян Страшимиров Петров" userId="S::kspetrov22@codingburgas.bg::2ebea3f2-2338-4ecb-b417-e22cacd9ae06" providerId="AD" clId="Web-{D7C9DD1F-0FD4-F6D0-73A5-4AEFDFA7E155}" dt="2023-12-03T20:34:47.700" v="562" actId="1076"/>
        <pc:sldMkLst>
          <pc:docMk/>
          <pc:sldMk cId="2717327101" sldId="261"/>
        </pc:sldMkLst>
        <pc:spChg chg="mod">
          <ac:chgData name="Калоян Страшимиров Петров" userId="S::kspetrov22@codingburgas.bg::2ebea3f2-2338-4ecb-b417-e22cacd9ae06" providerId="AD" clId="Web-{D7C9DD1F-0FD4-F6D0-73A5-4AEFDFA7E155}" dt="2023-12-03T20:34:18.449" v="555" actId="20577"/>
          <ac:spMkLst>
            <pc:docMk/>
            <pc:sldMk cId="2717327101" sldId="261"/>
            <ac:spMk id="2" creationId="{DF5AE02A-4339-7861-6789-74199702D538}"/>
          </ac:spMkLst>
        </pc:spChg>
        <pc:spChg chg="del">
          <ac:chgData name="Калоян Страшимиров Петров" userId="S::kspetrov22@codingburgas.bg::2ebea3f2-2338-4ecb-b417-e22cacd9ae06" providerId="AD" clId="Web-{D7C9DD1F-0FD4-F6D0-73A5-4AEFDFA7E155}" dt="2023-12-03T20:34:08.105" v="540"/>
          <ac:spMkLst>
            <pc:docMk/>
            <pc:sldMk cId="2717327101" sldId="261"/>
            <ac:spMk id="3" creationId="{6961A74C-AAC2-03AB-83A8-FF554B381D8D}"/>
          </ac:spMkLst>
        </pc:spChg>
        <pc:picChg chg="add mod">
          <ac:chgData name="Калоян Страшимиров Петров" userId="S::kspetrov22@codingburgas.bg::2ebea3f2-2338-4ecb-b417-e22cacd9ae06" providerId="AD" clId="Web-{D7C9DD1F-0FD4-F6D0-73A5-4AEFDFA7E155}" dt="2023-12-03T20:34:38.778" v="557" actId="1076"/>
          <ac:picMkLst>
            <pc:docMk/>
            <pc:sldMk cId="2717327101" sldId="261"/>
            <ac:picMk id="5" creationId="{AD285A5E-5C98-892F-B206-9274F2E2E9B5}"/>
          </ac:picMkLst>
        </pc:picChg>
        <pc:picChg chg="add mod">
          <ac:chgData name="Калоян Страшимиров Петров" userId="S::kspetrov22@codingburgas.bg::2ebea3f2-2338-4ecb-b417-e22cacd9ae06" providerId="AD" clId="Web-{D7C9DD1F-0FD4-F6D0-73A5-4AEFDFA7E155}" dt="2023-12-03T20:34:47.700" v="562" actId="1076"/>
          <ac:picMkLst>
            <pc:docMk/>
            <pc:sldMk cId="2717327101" sldId="261"/>
            <ac:picMk id="7" creationId="{8C74CCEC-7C41-2151-4B38-729F56F307C4}"/>
          </ac:picMkLst>
        </pc:picChg>
      </pc:sldChg>
      <pc:sldMasterChg chg="del delSldLayout">
        <pc:chgData name="Калоян Страшимиров Петров" userId="S::kspetrov22@codingburgas.bg::2ebea3f2-2338-4ecb-b417-e22cacd9ae06" providerId="AD" clId="Web-{D7C9DD1F-0FD4-F6D0-73A5-4AEFDFA7E155}" dt="2023-12-03T20:03:35.394" v="0"/>
        <pc:sldMasterMkLst>
          <pc:docMk/>
          <pc:sldMasterMk cId="2460954070" sldId="2147483660"/>
        </pc:sldMasterMkLst>
        <pc:sldLayoutChg chg="del">
          <pc:chgData name="Калоян Страшимиров Петров" userId="S::kspetrov22@codingburgas.bg::2ebea3f2-2338-4ecb-b417-e22cacd9ae06" providerId="AD" clId="Web-{D7C9DD1F-0FD4-F6D0-73A5-4AEFDFA7E155}" dt="2023-12-03T20:03:35.3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Калоян Страшимиров Петров" userId="S::kspetrov22@codingburgas.bg::2ebea3f2-2338-4ecb-b417-e22cacd9ae06" providerId="AD" clId="Web-{D7C9DD1F-0FD4-F6D0-73A5-4AEFDFA7E155}" dt="2023-12-03T20:03:35.3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Калоян Страшимиров Петров" userId="S::kspetrov22@codingburgas.bg::2ebea3f2-2338-4ecb-b417-e22cacd9ae06" providerId="AD" clId="Web-{D7C9DD1F-0FD4-F6D0-73A5-4AEFDFA7E155}" dt="2023-12-03T20:03:35.3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Калоян Страшимиров Петров" userId="S::kspetrov22@codingburgas.bg::2ebea3f2-2338-4ecb-b417-e22cacd9ae06" providerId="AD" clId="Web-{D7C9DD1F-0FD4-F6D0-73A5-4AEFDFA7E155}" dt="2023-12-03T20:03:35.3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Калоян Страшимиров Петров" userId="S::kspetrov22@codingburgas.bg::2ebea3f2-2338-4ecb-b417-e22cacd9ae06" providerId="AD" clId="Web-{D7C9DD1F-0FD4-F6D0-73A5-4AEFDFA7E155}" dt="2023-12-03T20:03:35.3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Калоян Страшимиров Петров" userId="S::kspetrov22@codingburgas.bg::2ebea3f2-2338-4ecb-b417-e22cacd9ae06" providerId="AD" clId="Web-{D7C9DD1F-0FD4-F6D0-73A5-4AEFDFA7E155}" dt="2023-12-03T20:03:35.3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Калоян Страшимиров Петров" userId="S::kspetrov22@codingburgas.bg::2ebea3f2-2338-4ecb-b417-e22cacd9ae06" providerId="AD" clId="Web-{D7C9DD1F-0FD4-F6D0-73A5-4AEFDFA7E155}" dt="2023-12-03T20:03:35.3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Калоян Страшимиров Петров" userId="S::kspetrov22@codingburgas.bg::2ebea3f2-2338-4ecb-b417-e22cacd9ae06" providerId="AD" clId="Web-{D7C9DD1F-0FD4-F6D0-73A5-4AEFDFA7E155}" dt="2023-12-03T20:03:35.3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Калоян Страшимиров Петров" userId="S::kspetrov22@codingburgas.bg::2ebea3f2-2338-4ecb-b417-e22cacd9ae06" providerId="AD" clId="Web-{D7C9DD1F-0FD4-F6D0-73A5-4AEFDFA7E155}" dt="2023-12-03T20:03:35.3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Калоян Страшимиров Петров" userId="S::kspetrov22@codingburgas.bg::2ebea3f2-2338-4ecb-b417-e22cacd9ae06" providerId="AD" clId="Web-{D7C9DD1F-0FD4-F6D0-73A5-4AEFDFA7E155}" dt="2023-12-03T20:03:35.3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Калоян Страшимиров Петров" userId="S::kspetrov22@codingburgas.bg::2ebea3f2-2338-4ecb-b417-e22cacd9ae06" providerId="AD" clId="Web-{D7C9DD1F-0FD4-F6D0-73A5-4AEFDFA7E155}" dt="2023-12-03T20:03:35.3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Калоян Страшимиров Петров" userId="S::kspetrov22@codingburgas.bg::2ebea3f2-2338-4ecb-b417-e22cacd9ae06" providerId="AD" clId="Web-{D7C9DD1F-0FD4-F6D0-73A5-4AEFDFA7E155}" dt="2023-12-03T20:03:35.394" v="0"/>
        <pc:sldMasterMkLst>
          <pc:docMk/>
          <pc:sldMasterMk cId="3739029422" sldId="2147483672"/>
        </pc:sldMasterMkLst>
        <pc:sldLayoutChg chg="add mod replId">
          <pc:chgData name="Калоян Страшимиров Петров" userId="S::kspetrov22@codingburgas.bg::2ebea3f2-2338-4ecb-b417-e22cacd9ae06" providerId="AD" clId="Web-{D7C9DD1F-0FD4-F6D0-73A5-4AEFDFA7E155}" dt="2023-12-03T20:03:35.394" v="0"/>
          <pc:sldLayoutMkLst>
            <pc:docMk/>
            <pc:sldMasterMk cId="3739029422" sldId="2147483672"/>
            <pc:sldLayoutMk cId="3375976532" sldId="2147483673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7C9DD1F-0FD4-F6D0-73A5-4AEFDFA7E155}" dt="2023-12-03T20:03:35.394" v="0"/>
          <pc:sldLayoutMkLst>
            <pc:docMk/>
            <pc:sldMasterMk cId="3739029422" sldId="2147483672"/>
            <pc:sldLayoutMk cId="441807034" sldId="2147483674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7C9DD1F-0FD4-F6D0-73A5-4AEFDFA7E155}" dt="2023-12-03T20:03:35.394" v="0"/>
          <pc:sldLayoutMkLst>
            <pc:docMk/>
            <pc:sldMasterMk cId="3739029422" sldId="2147483672"/>
            <pc:sldLayoutMk cId="1964328030" sldId="2147483675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7C9DD1F-0FD4-F6D0-73A5-4AEFDFA7E155}" dt="2023-12-03T20:03:35.394" v="0"/>
          <pc:sldLayoutMkLst>
            <pc:docMk/>
            <pc:sldMasterMk cId="3739029422" sldId="2147483672"/>
            <pc:sldLayoutMk cId="441645461" sldId="2147483676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7C9DD1F-0FD4-F6D0-73A5-4AEFDFA7E155}" dt="2023-12-03T20:03:35.394" v="0"/>
          <pc:sldLayoutMkLst>
            <pc:docMk/>
            <pc:sldMasterMk cId="3739029422" sldId="2147483672"/>
            <pc:sldLayoutMk cId="3346502108" sldId="2147483677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7C9DD1F-0FD4-F6D0-73A5-4AEFDFA7E155}" dt="2023-12-03T20:03:35.394" v="0"/>
          <pc:sldLayoutMkLst>
            <pc:docMk/>
            <pc:sldMasterMk cId="3739029422" sldId="2147483672"/>
            <pc:sldLayoutMk cId="2799860777" sldId="2147483678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7C9DD1F-0FD4-F6D0-73A5-4AEFDFA7E155}" dt="2023-12-03T20:03:35.394" v="0"/>
          <pc:sldLayoutMkLst>
            <pc:docMk/>
            <pc:sldMasterMk cId="3739029422" sldId="2147483672"/>
            <pc:sldLayoutMk cId="1492525017" sldId="2147483679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7C9DD1F-0FD4-F6D0-73A5-4AEFDFA7E155}" dt="2023-12-03T20:03:35.394" v="0"/>
          <pc:sldLayoutMkLst>
            <pc:docMk/>
            <pc:sldMasterMk cId="3739029422" sldId="2147483672"/>
            <pc:sldLayoutMk cId="3576861754" sldId="2147483680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7C9DD1F-0FD4-F6D0-73A5-4AEFDFA7E155}" dt="2023-12-03T20:03:35.394" v="0"/>
          <pc:sldLayoutMkLst>
            <pc:docMk/>
            <pc:sldMasterMk cId="3739029422" sldId="2147483672"/>
            <pc:sldLayoutMk cId="3006411172" sldId="2147483681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7C9DD1F-0FD4-F6D0-73A5-4AEFDFA7E155}" dt="2023-12-03T20:03:35.394" v="0"/>
          <pc:sldLayoutMkLst>
            <pc:docMk/>
            <pc:sldMasterMk cId="3739029422" sldId="2147483672"/>
            <pc:sldLayoutMk cId="2923015144" sldId="2147483682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7C9DD1F-0FD4-F6D0-73A5-4AEFDFA7E155}" dt="2023-12-03T20:03:35.394" v="0"/>
          <pc:sldLayoutMkLst>
            <pc:docMk/>
            <pc:sldMasterMk cId="3739029422" sldId="2147483672"/>
            <pc:sldLayoutMk cId="607516344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97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1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1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0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32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4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0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6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2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6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1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VIRIDIS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School project - Website</a:t>
            </a:r>
          </a:p>
        </p:txBody>
      </p:sp>
      <p:pic>
        <p:nvPicPr>
          <p:cNvPr id="4" name="Picture 3" descr="Green Leaf Ornament 14967645 PNG">
            <a:extLst>
              <a:ext uri="{FF2B5EF4-FFF2-40B4-BE49-F238E27FC236}">
                <a16:creationId xmlns:a16="http://schemas.microsoft.com/office/drawing/2014/main" id="{322D5BD1-67B3-7CA1-1175-8FB854F2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" y="3895165"/>
            <a:ext cx="2743200" cy="2743200"/>
          </a:xfrm>
          <a:prstGeom prst="rect">
            <a:avLst/>
          </a:prstGeom>
        </p:spPr>
      </p:pic>
      <p:pic>
        <p:nvPicPr>
          <p:cNvPr id="5" name="Picture 4" descr="Green Leaf Ornament 14967645 PNG">
            <a:extLst>
              <a:ext uri="{FF2B5EF4-FFF2-40B4-BE49-F238E27FC236}">
                <a16:creationId xmlns:a16="http://schemas.microsoft.com/office/drawing/2014/main" id="{27005938-06E2-385E-4E38-237B4ED1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318812" y="264459"/>
            <a:ext cx="2743200" cy="2743200"/>
          </a:xfrm>
          <a:prstGeom prst="rect">
            <a:avLst/>
          </a:prstGeom>
        </p:spPr>
      </p:pic>
      <p:pic>
        <p:nvPicPr>
          <p:cNvPr id="6" name="Picture 5" descr="Green Leaf Ornament 14967645 PNG">
            <a:extLst>
              <a:ext uri="{FF2B5EF4-FFF2-40B4-BE49-F238E27FC236}">
                <a16:creationId xmlns:a16="http://schemas.microsoft.com/office/drawing/2014/main" id="{E2D06CDB-8AF9-4BAB-F08F-19A7A53E9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64459" y="141194"/>
            <a:ext cx="2743200" cy="2743200"/>
          </a:xfrm>
          <a:prstGeom prst="rect">
            <a:avLst/>
          </a:prstGeom>
        </p:spPr>
      </p:pic>
      <p:pic>
        <p:nvPicPr>
          <p:cNvPr id="7" name="Picture 6" descr="Green Leaf Ornament 14967645 PNG">
            <a:extLst>
              <a:ext uri="{FF2B5EF4-FFF2-40B4-BE49-F238E27FC236}">
                <a16:creationId xmlns:a16="http://schemas.microsoft.com/office/drawing/2014/main" id="{C146C608-0180-5D17-7531-28FF1247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161929" y="411928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5BE0FE0-FFA5-0B0C-370C-DDF53A48B782}"/>
              </a:ext>
            </a:extLst>
          </p:cNvPr>
          <p:cNvSpPr/>
          <p:nvPr/>
        </p:nvSpPr>
        <p:spPr>
          <a:xfrm>
            <a:off x="8799418" y="2246778"/>
            <a:ext cx="2812676" cy="1344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97DB8E-9F0D-183A-2DC6-DCF0306D87C5}"/>
              </a:ext>
            </a:extLst>
          </p:cNvPr>
          <p:cNvSpPr/>
          <p:nvPr/>
        </p:nvSpPr>
        <p:spPr>
          <a:xfrm>
            <a:off x="8821830" y="4420719"/>
            <a:ext cx="2812676" cy="1344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D80D-A258-3FFD-1239-6239E667F2EB}"/>
              </a:ext>
            </a:extLst>
          </p:cNvPr>
          <p:cNvSpPr/>
          <p:nvPr/>
        </p:nvSpPr>
        <p:spPr>
          <a:xfrm>
            <a:off x="764801" y="4409514"/>
            <a:ext cx="2812676" cy="1344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BD2133-ACC9-DEE3-1EAD-14E9F8169D11}"/>
              </a:ext>
            </a:extLst>
          </p:cNvPr>
          <p:cNvSpPr/>
          <p:nvPr/>
        </p:nvSpPr>
        <p:spPr>
          <a:xfrm>
            <a:off x="764801" y="2235573"/>
            <a:ext cx="2812676" cy="1344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55984-26F9-F921-BED2-BCF3181C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  Team</a:t>
            </a:r>
          </a:p>
        </p:txBody>
      </p:sp>
      <p:pic>
        <p:nvPicPr>
          <p:cNvPr id="6" name="Picture 5" descr="A close up of a child&#10;&#10;Description automatically generated">
            <a:extLst>
              <a:ext uri="{FF2B5EF4-FFF2-40B4-BE49-F238E27FC236}">
                <a16:creationId xmlns:a16="http://schemas.microsoft.com/office/drawing/2014/main" id="{AE590965-87A3-DAFE-40D8-77728C24F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085" y="4123205"/>
            <a:ext cx="1710018" cy="1922929"/>
          </a:xfrm>
          <a:prstGeom prst="rect">
            <a:avLst/>
          </a:prstGeom>
        </p:spPr>
      </p:pic>
      <p:pic>
        <p:nvPicPr>
          <p:cNvPr id="7" name="Picture 6" descr="A child in a white shirt&#10;&#10;Description automatically generated">
            <a:extLst>
              <a:ext uri="{FF2B5EF4-FFF2-40B4-BE49-F238E27FC236}">
                <a16:creationId xmlns:a16="http://schemas.microsoft.com/office/drawing/2014/main" id="{EE661FB7-4373-5807-D874-E86D91C1C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888" y="1954866"/>
            <a:ext cx="1710019" cy="1922928"/>
          </a:xfrm>
          <a:prstGeom prst="rect">
            <a:avLst/>
          </a:prstGeom>
        </p:spPr>
      </p:pic>
      <p:pic>
        <p:nvPicPr>
          <p:cNvPr id="8" name="Picture 7" descr="A child taking a selfie&#10;&#10;Description automatically generated">
            <a:extLst>
              <a:ext uri="{FF2B5EF4-FFF2-40B4-BE49-F238E27FC236}">
                <a16:creationId xmlns:a16="http://schemas.microsoft.com/office/drawing/2014/main" id="{B8F1BA81-C51B-C422-EB7C-B7F3EAC70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731" y="1959911"/>
            <a:ext cx="1709319" cy="19296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CA94EE-8447-98A4-C029-D43E927C5A91}"/>
              </a:ext>
            </a:extLst>
          </p:cNvPr>
          <p:cNvSpPr txBox="1"/>
          <p:nvPr/>
        </p:nvSpPr>
        <p:spPr>
          <a:xfrm>
            <a:off x="739587" y="2498912"/>
            <a:ext cx="287150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Kaloyan Petrov</a:t>
            </a:r>
          </a:p>
          <a:p>
            <a:pPr algn="ctr"/>
            <a:r>
              <a:rPr lang="en-US" sz="2400" dirty="0"/>
              <a:t>Front-end Developer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0FEB1-255D-4228-0F05-8FA9BDD19D75}"/>
              </a:ext>
            </a:extLst>
          </p:cNvPr>
          <p:cNvSpPr txBox="1"/>
          <p:nvPr/>
        </p:nvSpPr>
        <p:spPr>
          <a:xfrm>
            <a:off x="742389" y="4675654"/>
            <a:ext cx="28659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Martin Dimitrov</a:t>
            </a:r>
          </a:p>
          <a:p>
            <a:pPr algn="ctr"/>
            <a:r>
              <a:rPr lang="en-US" sz="2400" dirty="0"/>
              <a:t>Front-end Developer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D93858-59F7-5704-AB30-C19D80D8172D}"/>
              </a:ext>
            </a:extLst>
          </p:cNvPr>
          <p:cNvSpPr txBox="1"/>
          <p:nvPr/>
        </p:nvSpPr>
        <p:spPr>
          <a:xfrm>
            <a:off x="9062756" y="2496110"/>
            <a:ext cx="233922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Petko Kovachev</a:t>
            </a:r>
            <a:endParaRPr lang="en-US"/>
          </a:p>
          <a:p>
            <a:pPr algn="ctr"/>
            <a:r>
              <a:rPr lang="en-US" sz="2400" dirty="0"/>
              <a:t>Scrum Trainer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0ADF4-86CA-CE5F-B265-4CD86E5EA07E}"/>
              </a:ext>
            </a:extLst>
          </p:cNvPr>
          <p:cNvSpPr txBox="1"/>
          <p:nvPr/>
        </p:nvSpPr>
        <p:spPr>
          <a:xfrm>
            <a:off x="9057154" y="4678456"/>
            <a:ext cx="228319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Petur Dimitrov</a:t>
            </a:r>
          </a:p>
          <a:p>
            <a:pPr algn="ctr"/>
            <a:r>
              <a:rPr lang="en-US" sz="2400" dirty="0"/>
              <a:t>Designer</a:t>
            </a:r>
          </a:p>
        </p:txBody>
      </p:sp>
      <p:pic>
        <p:nvPicPr>
          <p:cNvPr id="19" name="Picture 18" descr="A child in a blue shirt&#10;&#10;Description automatically generated">
            <a:extLst>
              <a:ext uri="{FF2B5EF4-FFF2-40B4-BE49-F238E27FC236}">
                <a16:creationId xmlns:a16="http://schemas.microsoft.com/office/drawing/2014/main" id="{738368D6-0316-B4AD-FE98-0F98A0358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339" y="4118161"/>
            <a:ext cx="1714500" cy="192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9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D47F-F441-3418-0B0A-4E531C41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0FDF-7247-C177-E747-3C231B183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We had about 1 month total to create this website.</a:t>
            </a:r>
          </a:p>
          <a:p>
            <a:r>
              <a:rPr lang="en-US" sz="3600" dirty="0"/>
              <a:t>Our idea was to inform and warn people about our ecosystem and show them how they could help.</a:t>
            </a:r>
          </a:p>
          <a:p>
            <a:r>
              <a:rPr lang="en-US" sz="3600" dirty="0"/>
              <a:t>Once we thought of this idea in the span of a couple of days, we got to work.</a:t>
            </a:r>
          </a:p>
        </p:txBody>
      </p:sp>
    </p:spTree>
    <p:extLst>
      <p:ext uri="{BB962C8B-B14F-4D97-AF65-F5344CB8AC3E}">
        <p14:creationId xmlns:p14="http://schemas.microsoft.com/office/powerpoint/2010/main" val="421729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FF31-DB0F-6B44-8D50-B2C8E273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53FD-1520-C3D3-0357-01E81E8C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We realized our project through collaborative work across different online platforms and coding environments.</a:t>
            </a:r>
          </a:p>
          <a:p>
            <a:r>
              <a:rPr lang="en-US" sz="4000" dirty="0"/>
              <a:t>Every 3-4 days we held meetings to discuss progress and responsibilities of the team members</a:t>
            </a:r>
          </a:p>
        </p:txBody>
      </p:sp>
    </p:spTree>
    <p:extLst>
      <p:ext uri="{BB962C8B-B14F-4D97-AF65-F5344CB8AC3E}">
        <p14:creationId xmlns:p14="http://schemas.microsoft.com/office/powerpoint/2010/main" val="147639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7240-C40F-78D7-A2B7-9A19CD1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Used technologies:</a:t>
            </a:r>
          </a:p>
        </p:txBody>
      </p:sp>
      <p:pic>
        <p:nvPicPr>
          <p:cNvPr id="5" name="Picture 4" descr="Microsoft Teams">
            <a:extLst>
              <a:ext uri="{FF2B5EF4-FFF2-40B4-BE49-F238E27FC236}">
                <a16:creationId xmlns:a16="http://schemas.microsoft.com/office/drawing/2014/main" id="{F7E86B8A-442E-633C-5E23-55D5BA6CF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048" y="4141691"/>
            <a:ext cx="2227731" cy="2227731"/>
          </a:xfrm>
          <a:prstGeom prst="rect">
            <a:avLst/>
          </a:prstGeom>
        </p:spPr>
      </p:pic>
      <p:pic>
        <p:nvPicPr>
          <p:cNvPr id="7" name="Picture 6" descr="Github Logo - Free social media icons">
            <a:extLst>
              <a:ext uri="{FF2B5EF4-FFF2-40B4-BE49-F238E27FC236}">
                <a16:creationId xmlns:a16="http://schemas.microsoft.com/office/drawing/2014/main" id="{F161FB57-7321-AB6D-0762-7703FBE9B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665193"/>
            <a:ext cx="2026025" cy="2048436"/>
          </a:xfrm>
          <a:prstGeom prst="rect">
            <a:avLst/>
          </a:prstGeom>
        </p:spPr>
      </p:pic>
      <p:pic>
        <p:nvPicPr>
          <p:cNvPr id="9" name="Picture 8" descr="Html 5 - Free computer icons">
            <a:extLst>
              <a:ext uri="{FF2B5EF4-FFF2-40B4-BE49-F238E27FC236}">
                <a16:creationId xmlns:a16="http://schemas.microsoft.com/office/drawing/2014/main" id="{AA29C38B-690D-7859-A8BC-5C1EAE506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428" y="1889310"/>
            <a:ext cx="1992409" cy="2048437"/>
          </a:xfrm>
          <a:prstGeom prst="rect">
            <a:avLst/>
          </a:prstGeom>
        </p:spPr>
      </p:pic>
      <p:pic>
        <p:nvPicPr>
          <p:cNvPr id="12" name="Picture 11" descr="598 Javascript Icons - Free in SVG, PNG, ICO - IconScout">
            <a:extLst>
              <a:ext uri="{FF2B5EF4-FFF2-40B4-BE49-F238E27FC236}">
                <a16:creationId xmlns:a16="http://schemas.microsoft.com/office/drawing/2014/main" id="{7CFB831C-0153-8A58-93E8-D60609FC1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930" y="1710017"/>
            <a:ext cx="2227730" cy="2227730"/>
          </a:xfrm>
          <a:prstGeom prst="rect">
            <a:avLst/>
          </a:prstGeom>
        </p:spPr>
      </p:pic>
      <p:pic>
        <p:nvPicPr>
          <p:cNvPr id="14" name="Picture 13" descr="css Download png">
            <a:extLst>
              <a:ext uri="{FF2B5EF4-FFF2-40B4-BE49-F238E27FC236}">
                <a16:creationId xmlns:a16="http://schemas.microsoft.com/office/drawing/2014/main" id="{1934310E-4D6E-E1D9-72DE-D094E94BB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6604" y="4141692"/>
            <a:ext cx="2227731" cy="2227731"/>
          </a:xfrm>
          <a:prstGeom prst="rect">
            <a:avLst/>
          </a:prstGeom>
        </p:spPr>
      </p:pic>
      <p:pic>
        <p:nvPicPr>
          <p:cNvPr id="15" name="Picture 14" descr="Free icon &quot;Microsoft Word icon&quot;">
            <a:extLst>
              <a:ext uri="{FF2B5EF4-FFF2-40B4-BE49-F238E27FC236}">
                <a16:creationId xmlns:a16="http://schemas.microsoft.com/office/drawing/2014/main" id="{71E4F0FD-0FE9-9A97-2DB2-BFF5D13F3E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6056" y="4329673"/>
            <a:ext cx="1986243" cy="2019861"/>
          </a:xfrm>
          <a:prstGeom prst="rect">
            <a:avLst/>
          </a:prstGeom>
        </p:spPr>
      </p:pic>
      <p:pic>
        <p:nvPicPr>
          <p:cNvPr id="16" name="Picture 15" descr="Free icon &quot;Microsoft PowerPoint icon&quot;">
            <a:extLst>
              <a:ext uri="{FF2B5EF4-FFF2-40B4-BE49-F238E27FC236}">
                <a16:creationId xmlns:a16="http://schemas.microsoft.com/office/drawing/2014/main" id="{15E7A762-6D29-088A-2842-5672A94286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6791" y="19652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7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E02A-4339-7861-6789-74199702D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let's see the website!</a:t>
            </a:r>
          </a:p>
        </p:txBody>
      </p:sp>
      <p:pic>
        <p:nvPicPr>
          <p:cNvPr id="5" name="Picture 4" descr="Green Leaf Ornament 14967645 PNG">
            <a:extLst>
              <a:ext uri="{FF2B5EF4-FFF2-40B4-BE49-F238E27FC236}">
                <a16:creationId xmlns:a16="http://schemas.microsoft.com/office/drawing/2014/main" id="{AD285A5E-5C98-892F-B206-9274F2E2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2" y="1844489"/>
            <a:ext cx="2743200" cy="2743200"/>
          </a:xfrm>
          <a:prstGeom prst="rect">
            <a:avLst/>
          </a:prstGeom>
        </p:spPr>
      </p:pic>
      <p:pic>
        <p:nvPicPr>
          <p:cNvPr id="7" name="Picture 6" descr="Green Leaf Ornament 14967645 PNG">
            <a:extLst>
              <a:ext uri="{FF2B5EF4-FFF2-40B4-BE49-F238E27FC236}">
                <a16:creationId xmlns:a16="http://schemas.microsoft.com/office/drawing/2014/main" id="{8C74CCEC-7C41-2151-4B38-729F56F30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45606" y="107128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2710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Basis</vt:lpstr>
      <vt:lpstr>VIRIDIS</vt:lpstr>
      <vt:lpstr>Our  Team</vt:lpstr>
      <vt:lpstr>Idea</vt:lpstr>
      <vt:lpstr>Realization</vt:lpstr>
      <vt:lpstr>Used technologies:</vt:lpstr>
      <vt:lpstr>Now let's see the website!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201</cp:revision>
  <dcterms:created xsi:type="dcterms:W3CDTF">2023-12-03T20:02:40Z</dcterms:created>
  <dcterms:modified xsi:type="dcterms:W3CDTF">2023-12-03T20:42:03Z</dcterms:modified>
</cp:coreProperties>
</file>