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1688" y="-80"/>
      </p:cViewPr>
      <p:guideLst>
        <p:guide orient="horz" pos="1373"/>
        <p:guide pos="23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6C61A-122D-C745-9B70-0CA5B6727FDC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27986-0D5B-FD47-95F3-BEE7B6BB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FC74-45C6-BB4F-A2DF-15C57012F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9623-9E23-0943-B836-812BB4A9E109}" type="datetimeFigureOut">
              <a:rPr lang="en-US" smtClean="0"/>
              <a:t>17-09-15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6FEA-B55E-6943-A6D6-33C6D037C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562166" y="4243834"/>
            <a:ext cx="495752" cy="496485"/>
            <a:chOff x="362272" y="2988733"/>
            <a:chExt cx="860975" cy="862246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998857" y="4243834"/>
            <a:ext cx="495752" cy="496485"/>
            <a:chOff x="362272" y="2988733"/>
            <a:chExt cx="860975" cy="86224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E</a:t>
              </a:r>
            </a:p>
          </p:txBody>
        </p: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435548" y="4243834"/>
            <a:ext cx="495752" cy="496485"/>
            <a:chOff x="362272" y="2988733"/>
            <a:chExt cx="860975" cy="86224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3371" y="3096692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4872239" y="4243834"/>
            <a:ext cx="495752" cy="496485"/>
            <a:chOff x="362272" y="2988733"/>
            <a:chExt cx="860975" cy="862246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6308930" y="4243834"/>
            <a:ext cx="546552" cy="496485"/>
            <a:chOff x="318159" y="2988733"/>
            <a:chExt cx="949200" cy="862246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62271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8159" y="3152598"/>
              <a:ext cx="949200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7798052" y="4243834"/>
            <a:ext cx="495752" cy="496485"/>
            <a:chOff x="7592806" y="3167210"/>
            <a:chExt cx="860975" cy="862246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592806" y="3167210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905" y="3331075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36" name="Straight Arrow Connector 35"/>
          <p:cNvCxnSpPr>
            <a:endCxn id="47" idx="2"/>
          </p:cNvCxnSpPr>
          <p:nvPr/>
        </p:nvCxnSpPr>
        <p:spPr>
          <a:xfrm>
            <a:off x="1077158" y="4492077"/>
            <a:ext cx="92169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6"/>
            <a:endCxn id="50" idx="2"/>
          </p:cNvCxnSpPr>
          <p:nvPr/>
        </p:nvCxnSpPr>
        <p:spPr>
          <a:xfrm>
            <a:off x="2494609" y="4492077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6"/>
            <a:endCxn id="54" idx="2"/>
          </p:cNvCxnSpPr>
          <p:nvPr/>
        </p:nvCxnSpPr>
        <p:spPr>
          <a:xfrm>
            <a:off x="3931300" y="4492077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6"/>
            <a:endCxn id="58" idx="2"/>
          </p:cNvCxnSpPr>
          <p:nvPr/>
        </p:nvCxnSpPr>
        <p:spPr>
          <a:xfrm>
            <a:off x="5367991" y="4492077"/>
            <a:ext cx="9663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4153894" y="2627831"/>
            <a:ext cx="495752" cy="496485"/>
            <a:chOff x="362272" y="2988733"/>
            <a:chExt cx="860975" cy="862246"/>
          </a:xfrm>
        </p:grpSpPr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6334330" y="2627831"/>
            <a:ext cx="495752" cy="496485"/>
            <a:chOff x="362272" y="2988733"/>
            <a:chExt cx="860975" cy="862246"/>
          </a:xfrm>
        </p:grpSpPr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baseline="-25000" dirty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7796420" y="2627831"/>
            <a:ext cx="495752" cy="496485"/>
            <a:chOff x="362272" y="2988733"/>
            <a:chExt cx="860975" cy="862246"/>
          </a:xfrm>
        </p:grpSpPr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baseline="-25000" dirty="0">
                  <a:latin typeface="Arial"/>
                  <a:cs typeface="Arial"/>
                </a:rPr>
                <a:t>3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98" name="Straight Arrow Connector 97"/>
          <p:cNvCxnSpPr>
            <a:stCxn id="63" idx="0"/>
            <a:endCxn id="87" idx="4"/>
          </p:cNvCxnSpPr>
          <p:nvPr/>
        </p:nvCxnSpPr>
        <p:spPr>
          <a:xfrm flipH="1" flipV="1">
            <a:off x="8044296" y="3124316"/>
            <a:ext cx="1632" cy="1119518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9" idx="2"/>
            <a:endCxn id="73" idx="4"/>
          </p:cNvCxnSpPr>
          <p:nvPr/>
        </p:nvCxnSpPr>
        <p:spPr>
          <a:xfrm rot="10800000">
            <a:off x="810042" y="1508312"/>
            <a:ext cx="3343852" cy="1367762"/>
          </a:xfrm>
          <a:prstGeom prst="bentConnector2">
            <a:avLst/>
          </a:prstGeom>
          <a:ln w="285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3" idx="6"/>
            <a:endCxn id="73" idx="0"/>
          </p:cNvCxnSpPr>
          <p:nvPr/>
        </p:nvCxnSpPr>
        <p:spPr>
          <a:xfrm flipH="1" flipV="1">
            <a:off x="810042" y="1011827"/>
            <a:ext cx="6020040" cy="1864247"/>
          </a:xfrm>
          <a:prstGeom prst="bentConnector4">
            <a:avLst>
              <a:gd name="adj1" fmla="val -6961"/>
              <a:gd name="adj2" fmla="val 128612"/>
            </a:avLst>
          </a:prstGeom>
          <a:ln w="28575" cmpd="sng">
            <a:solidFill>
              <a:srgbClr val="1F497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7" idx="6"/>
            <a:endCxn id="73" idx="0"/>
          </p:cNvCxnSpPr>
          <p:nvPr/>
        </p:nvCxnSpPr>
        <p:spPr>
          <a:xfrm flipH="1" flipV="1">
            <a:off x="810042" y="1011827"/>
            <a:ext cx="7482130" cy="1864247"/>
          </a:xfrm>
          <a:prstGeom prst="bentConnector4">
            <a:avLst>
              <a:gd name="adj1" fmla="val -5262"/>
              <a:gd name="adj2" fmla="val 128612"/>
            </a:avLst>
          </a:prstGeom>
          <a:ln w="28575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6"/>
            <a:endCxn id="63" idx="2"/>
          </p:cNvCxnSpPr>
          <p:nvPr/>
        </p:nvCxnSpPr>
        <p:spPr>
          <a:xfrm>
            <a:off x="6830082" y="4492077"/>
            <a:ext cx="96797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0" idx="0"/>
            <a:endCxn id="79" idx="3"/>
          </p:cNvCxnSpPr>
          <p:nvPr/>
        </p:nvCxnSpPr>
        <p:spPr>
          <a:xfrm rot="5400000" flipH="1" flipV="1">
            <a:off x="3358846" y="3376186"/>
            <a:ext cx="1192227" cy="54307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4" idx="0"/>
            <a:endCxn id="79" idx="5"/>
          </p:cNvCxnSpPr>
          <p:nvPr/>
        </p:nvCxnSpPr>
        <p:spPr>
          <a:xfrm rot="16200000" flipV="1">
            <a:off x="4252467" y="3376186"/>
            <a:ext cx="1192227" cy="54307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019817" y="4593677"/>
            <a:ext cx="978408" cy="0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562166" y="1011827"/>
            <a:ext cx="495752" cy="496485"/>
            <a:chOff x="362272" y="2988733"/>
            <a:chExt cx="860975" cy="862246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SR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1998857" y="1011827"/>
            <a:ext cx="495752" cy="496485"/>
            <a:chOff x="362272" y="2988733"/>
            <a:chExt cx="860975" cy="862246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ER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3435548" y="1011827"/>
            <a:ext cx="495752" cy="496485"/>
            <a:chOff x="362272" y="2988733"/>
            <a:chExt cx="860975" cy="862246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IR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baseline="-25000" dirty="0">
                <a:latin typeface="Arial"/>
                <a:cs typeface="Arial"/>
              </a:endParaRPr>
            </a:p>
          </p:txBody>
        </p:sp>
      </p:grp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4872239" y="1011827"/>
            <a:ext cx="495752" cy="496485"/>
            <a:chOff x="362272" y="2988733"/>
            <a:chExt cx="860975" cy="862246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IR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6308930" y="1011827"/>
            <a:ext cx="546552" cy="496485"/>
            <a:chOff x="318159" y="2988733"/>
            <a:chExt cx="949200" cy="862246"/>
          </a:xfrm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362271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8159" y="3152598"/>
              <a:ext cx="949200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LR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108" name="Group 107"/>
          <p:cNvGrpSpPr>
            <a:grpSpLocks noChangeAspect="1"/>
          </p:cNvGrpSpPr>
          <p:nvPr/>
        </p:nvGrpSpPr>
        <p:grpSpPr>
          <a:xfrm>
            <a:off x="7749855" y="1011827"/>
            <a:ext cx="592146" cy="496485"/>
            <a:chOff x="7511931" y="3167210"/>
            <a:chExt cx="1028382" cy="862246"/>
          </a:xfrm>
        </p:grpSpPr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7595635" y="3167210"/>
              <a:ext cx="860974" cy="862246"/>
            </a:xfrm>
            <a:prstGeom prst="ellipse">
              <a:avLst/>
            </a:prstGeom>
            <a:noFill/>
            <a:ln w="38100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11931" y="3331075"/>
              <a:ext cx="1028382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LR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112" name="Straight Arrow Connector 111"/>
          <p:cNvCxnSpPr>
            <a:endCxn id="77" idx="2"/>
          </p:cNvCxnSpPr>
          <p:nvPr/>
        </p:nvCxnSpPr>
        <p:spPr>
          <a:xfrm>
            <a:off x="1057918" y="1260070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7" idx="6"/>
            <a:endCxn id="91" idx="2"/>
          </p:cNvCxnSpPr>
          <p:nvPr/>
        </p:nvCxnSpPr>
        <p:spPr>
          <a:xfrm>
            <a:off x="2494609" y="1260070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6"/>
            <a:endCxn id="104" idx="2"/>
          </p:cNvCxnSpPr>
          <p:nvPr/>
        </p:nvCxnSpPr>
        <p:spPr>
          <a:xfrm>
            <a:off x="5367991" y="1260070"/>
            <a:ext cx="9663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1" idx="6"/>
            <a:endCxn id="94" idx="2"/>
          </p:cNvCxnSpPr>
          <p:nvPr/>
        </p:nvCxnSpPr>
        <p:spPr>
          <a:xfrm>
            <a:off x="3931300" y="1260070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6"/>
            <a:endCxn id="109" idx="2"/>
          </p:cNvCxnSpPr>
          <p:nvPr/>
        </p:nvCxnSpPr>
        <p:spPr>
          <a:xfrm>
            <a:off x="6830082" y="1260070"/>
            <a:ext cx="96797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04" idx="4"/>
            <a:endCxn id="83" idx="0"/>
          </p:cNvCxnSpPr>
          <p:nvPr/>
        </p:nvCxnSpPr>
        <p:spPr>
          <a:xfrm>
            <a:off x="6582206" y="1508312"/>
            <a:ext cx="0" cy="1119519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09" idx="4"/>
            <a:endCxn id="87" idx="0"/>
          </p:cNvCxnSpPr>
          <p:nvPr/>
        </p:nvCxnSpPr>
        <p:spPr>
          <a:xfrm flipH="1">
            <a:off x="8044296" y="1508312"/>
            <a:ext cx="1632" cy="1119519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91" idx="4"/>
            <a:endCxn id="79" idx="1"/>
          </p:cNvCxnSpPr>
          <p:nvPr/>
        </p:nvCxnSpPr>
        <p:spPr>
          <a:xfrm rot="16200000" flipH="1">
            <a:off x="3358845" y="1832890"/>
            <a:ext cx="1192228" cy="54307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94" idx="4"/>
            <a:endCxn id="79" idx="7"/>
          </p:cNvCxnSpPr>
          <p:nvPr/>
        </p:nvCxnSpPr>
        <p:spPr>
          <a:xfrm rot="5400000">
            <a:off x="4252466" y="1832891"/>
            <a:ext cx="1192228" cy="54307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58" idx="0"/>
            <a:endCxn id="83" idx="4"/>
          </p:cNvCxnSpPr>
          <p:nvPr/>
        </p:nvCxnSpPr>
        <p:spPr>
          <a:xfrm flipV="1">
            <a:off x="6582206" y="3124316"/>
            <a:ext cx="0" cy="1119518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1007117" y="1356367"/>
            <a:ext cx="978408" cy="0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/>
          <p:cNvGrpSpPr>
            <a:grpSpLocks noChangeAspect="1"/>
          </p:cNvGrpSpPr>
          <p:nvPr/>
        </p:nvGrpSpPr>
        <p:grpSpPr>
          <a:xfrm>
            <a:off x="562166" y="5929271"/>
            <a:ext cx="495752" cy="496485"/>
            <a:chOff x="362272" y="2988733"/>
            <a:chExt cx="860975" cy="862246"/>
          </a:xfrm>
        </p:grpSpPr>
        <p:sp>
          <p:nvSpPr>
            <p:cNvPr id="289" name="Oval 288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A</a:t>
              </a:r>
            </a:p>
          </p:txBody>
        </p:sp>
      </p:grpSp>
      <p:cxnSp>
        <p:nvCxnSpPr>
          <p:cNvPr id="295" name="Straight Arrow Connector 294"/>
          <p:cNvCxnSpPr>
            <a:stCxn id="289" idx="0"/>
            <a:endCxn id="16" idx="4"/>
          </p:cNvCxnSpPr>
          <p:nvPr/>
        </p:nvCxnSpPr>
        <p:spPr>
          <a:xfrm flipV="1">
            <a:off x="810042" y="4740319"/>
            <a:ext cx="0" cy="118895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32228"/>
              </p:ext>
            </p:extLst>
          </p:nvPr>
        </p:nvGraphicFramePr>
        <p:xfrm>
          <a:off x="1010622" y="4830144"/>
          <a:ext cx="3595226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361"/>
                <a:gridCol w="710361"/>
                <a:gridCol w="710361"/>
                <a:gridCol w="208280"/>
                <a:gridCol w="116840"/>
                <a:gridCol w="558663"/>
                <a:gridCol w="580360"/>
              </a:tblGrid>
              <a:tr h="268111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F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Young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Young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78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Low activity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78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High activity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42622" y="5973144"/>
            <a:ext cx="273000" cy="2719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5801" y="5515943"/>
            <a:ext cx="273821" cy="277674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65801" y="5973144"/>
            <a:ext cx="273821" cy="277674"/>
          </a:xfrm>
          <a:prstGeom prst="ellipse">
            <a:avLst/>
          </a:prstGeom>
          <a:solidFill>
            <a:srgbClr val="953735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2622" y="5515943"/>
            <a:ext cx="273000" cy="261144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34000" y="3788741"/>
            <a:ext cx="1643983" cy="1277942"/>
            <a:chOff x="5444113" y="3926408"/>
            <a:chExt cx="2324031" cy="1809925"/>
          </a:xfrm>
        </p:grpSpPr>
        <p:grpSp>
          <p:nvGrpSpPr>
            <p:cNvPr id="10" name="Group 9"/>
            <p:cNvGrpSpPr/>
            <p:nvPr/>
          </p:nvGrpSpPr>
          <p:grpSpPr>
            <a:xfrm>
              <a:off x="6802944" y="4928458"/>
              <a:ext cx="759144" cy="291623"/>
              <a:chOff x="3453586" y="5966168"/>
              <a:chExt cx="759144" cy="29162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453586" y="5996648"/>
                <a:ext cx="273000" cy="261143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39730" y="5966168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3"/>
                <a:endCxn id="36" idx="1"/>
              </p:cNvCxnSpPr>
              <p:nvPr/>
            </p:nvCxnSpPr>
            <p:spPr>
              <a:xfrm flipV="1">
                <a:off x="3726587" y="6096738"/>
                <a:ext cx="213146" cy="30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5444113" y="3926408"/>
              <a:ext cx="2324031" cy="180992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755696">
              <a:off x="5883163" y="4775261"/>
              <a:ext cx="840427" cy="269256"/>
              <a:chOff x="4596944" y="4922898"/>
              <a:chExt cx="840427" cy="26925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96944" y="4922898"/>
                <a:ext cx="273000" cy="261145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844304">
                <a:off x="5164371" y="4922902"/>
                <a:ext cx="273000" cy="261148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32" idx="3"/>
                <a:endCxn id="33" idx="1"/>
              </p:cNvCxnSpPr>
              <p:nvPr/>
            </p:nvCxnSpPr>
            <p:spPr>
              <a:xfrm rot="19844304">
                <a:off x="4906153" y="4981519"/>
                <a:ext cx="239437" cy="21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375417" y="4136750"/>
              <a:ext cx="840423" cy="261145"/>
              <a:chOff x="3453586" y="5564509"/>
              <a:chExt cx="840423" cy="26114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53586" y="5564510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21009" y="5564509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3726586" y="5695080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575651" y="5338625"/>
              <a:ext cx="273000" cy="261144"/>
            </a:xfrm>
            <a:prstGeom prst="rect">
              <a:avLst/>
            </a:prstGeom>
            <a:solidFill>
              <a:srgbClr val="C0504D"/>
            </a:solidFill>
            <a:ln w="28575" cmpd="sng">
              <a:solidFill>
                <a:srgbClr val="6325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68943" y="4535535"/>
              <a:ext cx="799784" cy="261145"/>
              <a:chOff x="3494226" y="5996650"/>
              <a:chExt cx="799784" cy="26114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494226" y="5996650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21010" y="5996650"/>
                <a:ext cx="273000" cy="261142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3"/>
                <a:endCxn id="27" idx="1"/>
              </p:cNvCxnSpPr>
              <p:nvPr/>
            </p:nvCxnSpPr>
            <p:spPr>
              <a:xfrm>
                <a:off x="3767227" y="6127220"/>
                <a:ext cx="253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19002223">
              <a:off x="5510315" y="4287587"/>
              <a:ext cx="840426" cy="261149"/>
              <a:chOff x="1553392" y="4895853"/>
              <a:chExt cx="840426" cy="26114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53392" y="4895853"/>
                <a:ext cx="273000" cy="261149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0818" y="4895855"/>
                <a:ext cx="273000" cy="261142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>
                <a:off x="1826394" y="50264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2497422">
              <a:off x="5502164" y="5083384"/>
              <a:ext cx="840425" cy="261146"/>
              <a:chOff x="4955466" y="4926247"/>
              <a:chExt cx="840425" cy="26114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55466" y="4926248"/>
                <a:ext cx="273000" cy="261145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22891" y="4926247"/>
                <a:ext cx="273000" cy="261145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0" idx="3"/>
                <a:endCxn id="21" idx="1"/>
              </p:cNvCxnSpPr>
              <p:nvPr/>
            </p:nvCxnSpPr>
            <p:spPr>
              <a:xfrm>
                <a:off x="5228464" y="50568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>
              <a:stCxn id="26" idx="2"/>
              <a:endCxn id="35" idx="0"/>
            </p:cNvCxnSpPr>
            <p:nvPr/>
          </p:nvCxnSpPr>
          <p:spPr>
            <a:xfrm>
              <a:off x="6805442" y="4796680"/>
              <a:ext cx="134002" cy="16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32" idx="0"/>
            </p:cNvCxnSpPr>
            <p:nvPr/>
          </p:nvCxnSpPr>
          <p:spPr>
            <a:xfrm flipH="1">
              <a:off x="6121265" y="4397891"/>
              <a:ext cx="390650" cy="256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209799" y="2811238"/>
            <a:ext cx="2742868" cy="1414557"/>
            <a:chOff x="715636" y="3573836"/>
            <a:chExt cx="3877480" cy="2003410"/>
          </a:xfrm>
        </p:grpSpPr>
        <p:grpSp>
          <p:nvGrpSpPr>
            <p:cNvPr id="39" name="Group 38"/>
            <p:cNvGrpSpPr/>
            <p:nvPr/>
          </p:nvGrpSpPr>
          <p:grpSpPr>
            <a:xfrm rot="18346766">
              <a:off x="3805689" y="4472819"/>
              <a:ext cx="730829" cy="347031"/>
              <a:chOff x="7137537" y="6349162"/>
              <a:chExt cx="730829" cy="34703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9" idx="3"/>
                <a:endCxn id="91" idx="2"/>
              </p:cNvCxnSpPr>
              <p:nvPr/>
            </p:nvCxnSpPr>
            <p:spPr>
              <a:xfrm rot="3253234" flipV="1">
                <a:off x="7415016" y="6470985"/>
                <a:ext cx="175050" cy="1006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7594545" y="642959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15636" y="3573836"/>
              <a:ext cx="3877480" cy="2003410"/>
              <a:chOff x="915815" y="3783844"/>
              <a:chExt cx="3877480" cy="2003410"/>
            </a:xfrm>
          </p:grpSpPr>
          <p:grpSp>
            <p:nvGrpSpPr>
              <p:cNvPr id="43" name="Group 42"/>
              <p:cNvGrpSpPr/>
              <p:nvPr/>
            </p:nvGrpSpPr>
            <p:grpSpPr>
              <a:xfrm rot="10800000">
                <a:off x="2811119" y="4872752"/>
                <a:ext cx="846227" cy="266597"/>
                <a:chOff x="7137537" y="6346436"/>
                <a:chExt cx="846227" cy="266597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stCxn id="86" idx="3"/>
                  <a:endCxn id="88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915815" y="3783844"/>
                <a:ext cx="3877480" cy="2003410"/>
                <a:chOff x="684360" y="1072861"/>
                <a:chExt cx="3877480" cy="200341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4360" y="1072861"/>
                  <a:ext cx="3877480" cy="2003410"/>
                </a:xfrm>
                <a:prstGeom prst="ellipse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 rot="20210857">
                  <a:off x="3091060" y="2494476"/>
                  <a:ext cx="729144" cy="309079"/>
                  <a:chOff x="1097933" y="2656534"/>
                  <a:chExt cx="729145" cy="309079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1097933" y="2704469"/>
                    <a:ext cx="273000" cy="26114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 cmpd="sng"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1553257" y="2656534"/>
                    <a:ext cx="273821" cy="2665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 cmpd="sng"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stCxn id="83" idx="3"/>
                    <a:endCxn id="84" idx="2"/>
                  </p:cNvCxnSpPr>
                  <p:nvPr/>
                </p:nvCxnSpPr>
                <p:spPr>
                  <a:xfrm rot="1389143" flipV="1">
                    <a:off x="1387163" y="2755811"/>
                    <a:ext cx="149865" cy="1132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 rot="8070752">
                  <a:off x="770080" y="1565314"/>
                  <a:ext cx="846227" cy="266597"/>
                  <a:chOff x="7137537" y="6346436"/>
                  <a:chExt cx="846227" cy="266597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7137537" y="6349162"/>
                    <a:ext cx="273000" cy="261144"/>
                  </a:xfrm>
                  <a:prstGeom prst="rect">
                    <a:avLst/>
                  </a:prstGeom>
                  <a:solidFill>
                    <a:srgbClr val="4F81BD"/>
                  </a:solidFill>
                  <a:ln w="28575" cmpd="sng">
                    <a:solidFill>
                      <a:schemeClr val="tx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Arrow Connector 80"/>
                  <p:cNvCxnSpPr>
                    <a:stCxn id="80" idx="3"/>
                    <a:endCxn id="82" idx="2"/>
                  </p:cNvCxnSpPr>
                  <p:nvPr/>
                </p:nvCxnSpPr>
                <p:spPr>
                  <a:xfrm>
                    <a:off x="7410537" y="6479734"/>
                    <a:ext cx="2994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/>
                  <p:cNvSpPr/>
                  <p:nvPr/>
                </p:nvSpPr>
                <p:spPr>
                  <a:xfrm>
                    <a:off x="7709943" y="6346436"/>
                    <a:ext cx="273821" cy="266597"/>
                  </a:xfrm>
                  <a:prstGeom prst="ellipse">
                    <a:avLst/>
                  </a:prstGeom>
                  <a:solidFill>
                    <a:srgbClr val="4F81BD"/>
                  </a:solidFill>
                  <a:ln w="28575" cmpd="sng">
                    <a:solidFill>
                      <a:schemeClr val="tx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rot="1497349">
                <a:off x="1193594" y="5124048"/>
                <a:ext cx="841245" cy="266597"/>
                <a:chOff x="1097933" y="2704469"/>
                <a:chExt cx="841245" cy="2665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>
                  <a:stCxn id="74" idx="3"/>
                  <a:endCxn id="75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 rot="10569732">
                <a:off x="3643994" y="4350235"/>
                <a:ext cx="681153" cy="455175"/>
                <a:chOff x="1268905" y="2542274"/>
                <a:chExt cx="681153" cy="45517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268905" y="2736305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676237" y="2542274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2" idx="3"/>
                </p:cNvCxnSpPr>
                <p:nvPr/>
              </p:nvCxnSpPr>
              <p:spPr>
                <a:xfrm rot="11030268" flipH="1">
                  <a:off x="1545348" y="2764100"/>
                  <a:ext cx="167545" cy="1085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3339152">
                <a:off x="1536845" y="4649931"/>
                <a:ext cx="846227" cy="266597"/>
                <a:chOff x="7137537" y="6346436"/>
                <a:chExt cx="846227" cy="26659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/>
                <p:cNvCxnSpPr>
                  <a:stCxn id="68" idx="3"/>
                  <a:endCxn id="70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912582">
                <a:off x="3065837" y="3983443"/>
                <a:ext cx="841245" cy="266597"/>
                <a:chOff x="1097933" y="3199573"/>
                <a:chExt cx="841245" cy="266597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/>
                <p:cNvCxnSpPr>
                  <a:stCxn id="66" idx="3"/>
                  <a:endCxn id="65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2223798" y="5394514"/>
                <a:ext cx="846227" cy="266597"/>
                <a:chOff x="7137537" y="6346436"/>
                <a:chExt cx="846227" cy="26659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>
                  <a:stCxn id="62" idx="3"/>
                  <a:endCxn id="64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11751207">
                <a:off x="2427487" y="4262011"/>
                <a:ext cx="846227" cy="266597"/>
                <a:chOff x="7137537" y="6346436"/>
                <a:chExt cx="846227" cy="266597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Arrow Connector 59"/>
                <p:cNvCxnSpPr>
                  <a:stCxn id="59" idx="3"/>
                  <a:endCxn id="61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16356218">
                <a:off x="1894615" y="4136564"/>
                <a:ext cx="841245" cy="266597"/>
                <a:chOff x="1097933" y="2704469"/>
                <a:chExt cx="841245" cy="2665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57"/>
                <p:cNvCxnSpPr>
                  <a:stCxn id="56" idx="3"/>
                  <a:endCxn id="57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 rot="5400000">
                <a:off x="2237397" y="4880206"/>
                <a:ext cx="846227" cy="266597"/>
                <a:chOff x="7137537" y="6346436"/>
                <a:chExt cx="846227" cy="266597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>
                  <a:stCxn id="53" idx="3"/>
                  <a:endCxn id="55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1" name="Straight Arrow Connector 40"/>
            <p:cNvCxnSpPr>
              <a:stCxn id="84" idx="7"/>
              <a:endCxn id="71" idx="0"/>
            </p:cNvCxnSpPr>
            <p:nvPr/>
          </p:nvCxnSpPr>
          <p:spPr>
            <a:xfrm flipV="1">
              <a:off x="3739838" y="4387636"/>
              <a:ext cx="250418" cy="5285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8" idx="4"/>
              <a:endCxn id="59" idx="0"/>
            </p:cNvCxnSpPr>
            <p:nvPr/>
          </p:nvCxnSpPr>
          <p:spPr>
            <a:xfrm flipV="1">
              <a:off x="2747850" y="4389204"/>
              <a:ext cx="142614" cy="273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209799" y="1086697"/>
            <a:ext cx="2742868" cy="1414557"/>
            <a:chOff x="684360" y="1072861"/>
            <a:chExt cx="3877480" cy="2003410"/>
          </a:xfrm>
        </p:grpSpPr>
        <p:grpSp>
          <p:nvGrpSpPr>
            <p:cNvPr id="93" name="Group 92"/>
            <p:cNvGrpSpPr/>
            <p:nvPr/>
          </p:nvGrpSpPr>
          <p:grpSpPr>
            <a:xfrm>
              <a:off x="684360" y="1072861"/>
              <a:ext cx="3877480" cy="2003410"/>
              <a:chOff x="684360" y="1072861"/>
              <a:chExt cx="3877480" cy="200341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84360" y="1072861"/>
                <a:ext cx="3877480" cy="200341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 rot="20210857">
                <a:off x="3097040" y="2518227"/>
                <a:ext cx="841245" cy="266597"/>
                <a:chOff x="1097933" y="2704469"/>
                <a:chExt cx="841246" cy="266597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665358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8" idx="3"/>
                  <a:endCxn id="149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 rot="10644397">
                <a:off x="807857" y="2125349"/>
                <a:ext cx="841245" cy="266597"/>
                <a:chOff x="1097933" y="2704469"/>
                <a:chExt cx="841245" cy="266597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Arrow Connector 146"/>
                <p:cNvCxnSpPr>
                  <a:stCxn id="145" idx="3"/>
                  <a:endCxn id="146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 rot="3182795">
                <a:off x="1447870" y="1976506"/>
                <a:ext cx="841245" cy="266597"/>
                <a:chOff x="1097933" y="3199573"/>
                <a:chExt cx="841245" cy="266597"/>
              </a:xfrm>
            </p:grpSpPr>
            <p:sp>
              <p:nvSpPr>
                <p:cNvPr id="142" name="Oval 141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Arrow Connector 143"/>
                <p:cNvCxnSpPr>
                  <a:stCxn id="143" idx="3"/>
                  <a:endCxn id="142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2203371" y="1966337"/>
                <a:ext cx="841245" cy="266597"/>
                <a:chOff x="1097933" y="3199573"/>
                <a:chExt cx="841245" cy="266597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Arrow Connector 140"/>
                <p:cNvCxnSpPr>
                  <a:stCxn id="140" idx="3"/>
                  <a:endCxn id="139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/>
              <p:cNvGrpSpPr/>
              <p:nvPr/>
            </p:nvGrpSpPr>
            <p:grpSpPr>
              <a:xfrm rot="10800000">
                <a:off x="1977066" y="1631346"/>
                <a:ext cx="841245" cy="266597"/>
                <a:chOff x="1097933" y="3611660"/>
                <a:chExt cx="841245" cy="26659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665357" y="3611660"/>
                  <a:ext cx="273821" cy="26659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>
                  <a:stCxn id="137" idx="3"/>
                  <a:endCxn id="136" idx="2"/>
                </p:cNvCxnSpPr>
                <p:nvPr/>
              </p:nvCxnSpPr>
              <p:spPr>
                <a:xfrm flipV="1">
                  <a:off x="1370933" y="3744959"/>
                  <a:ext cx="294424" cy="2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3642703" y="2054109"/>
                <a:ext cx="749805" cy="342424"/>
                <a:chOff x="1097933" y="3617113"/>
                <a:chExt cx="749805" cy="342424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1573917" y="3692940"/>
                  <a:ext cx="273821" cy="26659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/>
                <p:cNvCxnSpPr>
                  <a:stCxn id="134" idx="3"/>
                  <a:endCxn id="133" idx="2"/>
                </p:cNvCxnSpPr>
                <p:nvPr/>
              </p:nvCxnSpPr>
              <p:spPr>
                <a:xfrm>
                  <a:off x="1370933" y="3747685"/>
                  <a:ext cx="202984" cy="785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 rot="881952">
                <a:off x="1036736" y="2514554"/>
                <a:ext cx="841245" cy="266597"/>
                <a:chOff x="1097933" y="3611660"/>
                <a:chExt cx="841245" cy="266597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1665357" y="3611660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Arrow Connector 131"/>
                <p:cNvCxnSpPr>
                  <a:stCxn id="131" idx="3"/>
                  <a:endCxn id="130" idx="2"/>
                </p:cNvCxnSpPr>
                <p:nvPr/>
              </p:nvCxnSpPr>
              <p:spPr>
                <a:xfrm flipV="1">
                  <a:off x="1370933" y="3744959"/>
                  <a:ext cx="294424" cy="2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 rot="5400000">
                <a:off x="2821628" y="1585082"/>
                <a:ext cx="846227" cy="266597"/>
                <a:chOff x="7137537" y="6346436"/>
                <a:chExt cx="846227" cy="266597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Arrow Connector 127"/>
                <p:cNvCxnSpPr>
                  <a:stCxn id="127" idx="3"/>
                  <a:endCxn id="129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8070752">
                <a:off x="770080" y="1565314"/>
                <a:ext cx="846227" cy="266597"/>
                <a:chOff x="7137537" y="6346436"/>
                <a:chExt cx="846227" cy="266597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>
                  <a:stCxn id="124" idx="3"/>
                  <a:endCxn id="126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2503390" y="2233361"/>
                <a:ext cx="846227" cy="314670"/>
                <a:chOff x="7137537" y="6295636"/>
                <a:chExt cx="846227" cy="314670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Arrow Connector 121"/>
                <p:cNvCxnSpPr>
                  <a:stCxn id="121" idx="3"/>
                  <a:endCxn id="123" idx="2"/>
                </p:cNvCxnSpPr>
                <p:nvPr/>
              </p:nvCxnSpPr>
              <p:spPr>
                <a:xfrm flipV="1">
                  <a:off x="7410537" y="6428935"/>
                  <a:ext cx="299406" cy="507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09943" y="62956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 rot="11109649">
              <a:off x="2027938" y="2616922"/>
              <a:ext cx="846227" cy="266597"/>
              <a:chOff x="7137537" y="6346436"/>
              <a:chExt cx="846227" cy="26659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stCxn id="107" idx="3"/>
                <a:endCxn id="109" idx="2"/>
              </p:cNvCxnSpPr>
              <p:nvPr/>
            </p:nvCxnSpPr>
            <p:spPr>
              <a:xfrm>
                <a:off x="7410537" y="6479734"/>
                <a:ext cx="29940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7709943" y="634643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892451" y="1196162"/>
              <a:ext cx="846227" cy="266597"/>
              <a:chOff x="7137537" y="6346436"/>
              <a:chExt cx="846227" cy="26659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stCxn id="104" idx="3"/>
                <a:endCxn id="106" idx="2"/>
              </p:cNvCxnSpPr>
              <p:nvPr/>
            </p:nvCxnSpPr>
            <p:spPr>
              <a:xfrm>
                <a:off x="7410537" y="6479734"/>
                <a:ext cx="29940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7709943" y="634643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11696737">
              <a:off x="3484920" y="1585407"/>
              <a:ext cx="841245" cy="266597"/>
              <a:chOff x="1097933" y="3199573"/>
              <a:chExt cx="841245" cy="266597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665357" y="3199573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7933" y="3202299"/>
                <a:ext cx="273000" cy="2611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stCxn id="102" idx="3"/>
                <a:endCxn id="101" idx="2"/>
              </p:cNvCxnSpPr>
              <p:nvPr/>
            </p:nvCxnSpPr>
            <p:spPr>
              <a:xfrm>
                <a:off x="1370933" y="3332871"/>
                <a:ext cx="29442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/>
            <p:cNvCxnSpPr>
              <a:endCxn id="145" idx="0"/>
            </p:cNvCxnSpPr>
            <p:nvPr/>
          </p:nvCxnSpPr>
          <p:spPr>
            <a:xfrm flipH="1" flipV="1">
              <a:off x="1518342" y="2378953"/>
              <a:ext cx="188072" cy="200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43" idx="0"/>
              <a:endCxn id="136" idx="6"/>
            </p:cNvCxnSpPr>
            <p:nvPr/>
          </p:nvCxnSpPr>
          <p:spPr>
            <a:xfrm flipV="1">
              <a:off x="1802031" y="1764644"/>
              <a:ext cx="175035" cy="39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3" idx="0"/>
              <a:endCxn id="102" idx="0"/>
            </p:cNvCxnSpPr>
            <p:nvPr/>
          </p:nvCxnSpPr>
          <p:spPr>
            <a:xfrm flipH="1" flipV="1">
              <a:off x="4146378" y="1918137"/>
              <a:ext cx="109220" cy="211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6" idx="1"/>
              <a:endCxn id="140" idx="0"/>
            </p:cNvCxnSpPr>
            <p:nvPr/>
          </p:nvCxnSpPr>
          <p:spPr>
            <a:xfrm>
              <a:off x="2210787" y="1858901"/>
              <a:ext cx="129084" cy="1101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/>
          <p:cNvCxnSpPr>
            <a:stCxn id="91" idx="5"/>
            <a:endCxn id="20" idx="1"/>
          </p:cNvCxnSpPr>
          <p:nvPr/>
        </p:nvCxnSpPr>
        <p:spPr>
          <a:xfrm>
            <a:off x="4865609" y="3437771"/>
            <a:ext cx="584504" cy="10626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29" idx="2"/>
            <a:endCxn id="33" idx="0"/>
          </p:cNvCxnSpPr>
          <p:nvPr/>
        </p:nvCxnSpPr>
        <p:spPr>
          <a:xfrm>
            <a:off x="6089348" y="4121646"/>
            <a:ext cx="28965" cy="3649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3" idx="2"/>
            <a:endCxn id="14" idx="0"/>
          </p:cNvCxnSpPr>
          <p:nvPr/>
        </p:nvCxnSpPr>
        <p:spPr>
          <a:xfrm>
            <a:off x="6118313" y="4670952"/>
            <a:ext cx="112677" cy="1149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1" idx="4"/>
            <a:endCxn id="23" idx="0"/>
          </p:cNvCxnSpPr>
          <p:nvPr/>
        </p:nvCxnSpPr>
        <p:spPr>
          <a:xfrm flipH="1">
            <a:off x="5468788" y="2242408"/>
            <a:ext cx="792506" cy="19640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7" idx="0"/>
          </p:cNvCxnSpPr>
          <p:nvPr/>
        </p:nvCxnSpPr>
        <p:spPr>
          <a:xfrm flipV="1">
            <a:off x="3284323" y="2381062"/>
            <a:ext cx="368821" cy="4723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65" idx="0"/>
          </p:cNvCxnSpPr>
          <p:nvPr/>
        </p:nvCxnSpPr>
        <p:spPr>
          <a:xfrm flipH="1" flipV="1">
            <a:off x="4102020" y="2358814"/>
            <a:ext cx="144614" cy="6492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62817" y="4118365"/>
            <a:ext cx="1401469" cy="3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Black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62817" y="740741"/>
            <a:ext cx="1670983" cy="3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Hispanic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9" name="Rectangle 158"/>
          <p:cNvSpPr/>
          <p:nvPr/>
        </p:nvSpPr>
        <p:spPr>
          <a:xfrm rot="18346766">
            <a:off x="7731103" y="1760502"/>
            <a:ext cx="192759" cy="184729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0800000">
            <a:off x="7308255" y="1785395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82" idx="0"/>
            <a:endCxn id="163" idx="3"/>
          </p:cNvCxnSpPr>
          <p:nvPr/>
        </p:nvCxnSpPr>
        <p:spPr>
          <a:xfrm flipH="1">
            <a:off x="6988461" y="1770496"/>
            <a:ext cx="114823" cy="962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rot="10800000">
            <a:off x="6823132" y="1839198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29469" y="1002584"/>
            <a:ext cx="2471532" cy="1414556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20210857">
            <a:off x="7267471" y="2056014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 rot="20210857">
            <a:off x="7573005" y="1959136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8070752">
            <a:off x="6030711" y="1237307"/>
            <a:ext cx="192759" cy="184729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>
            <a:stCxn id="167" idx="3"/>
            <a:endCxn id="169" idx="2"/>
          </p:cNvCxnSpPr>
          <p:nvPr/>
        </p:nvCxnSpPr>
        <p:spPr>
          <a:xfrm rot="8070752">
            <a:off x="5879455" y="1473774"/>
            <a:ext cx="21140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 rot="8070752">
            <a:off x="5746351" y="1523791"/>
            <a:ext cx="193338" cy="188586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497349">
            <a:off x="5841086" y="1893976"/>
            <a:ext cx="193116" cy="184387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rot="1497349">
            <a:off x="6204156" y="2062957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10569732">
            <a:off x="7649527" y="1453830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 rot="10569732">
            <a:off x="7321281" y="1422145"/>
            <a:ext cx="193697" cy="18823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rot="13339152">
            <a:off x="6416976" y="1781849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/>
          <p:cNvCxnSpPr>
            <a:stCxn id="174" idx="3"/>
            <a:endCxn id="176" idx="2"/>
          </p:cNvCxnSpPr>
          <p:nvPr/>
        </p:nvCxnSpPr>
        <p:spPr>
          <a:xfrm rot="13339152">
            <a:off x="6257939" y="1737989"/>
            <a:ext cx="21179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 rot="13339152">
            <a:off x="6117077" y="1507623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 rot="912582">
            <a:off x="7260298" y="1205524"/>
            <a:ext cx="193697" cy="188238"/>
          </a:xfrm>
          <a:prstGeom prst="ellipse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912582">
            <a:off x="6955003" y="1133177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>
            <a:stCxn id="178" idx="3"/>
            <a:endCxn id="177" idx="2"/>
          </p:cNvCxnSpPr>
          <p:nvPr/>
        </p:nvCxnSpPr>
        <p:spPr>
          <a:xfrm>
            <a:off x="7144739" y="1250703"/>
            <a:ext cx="118953" cy="235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550257" y="2171332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955170" y="2169407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11751207">
            <a:off x="7031912" y="1589615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stCxn id="182" idx="3"/>
            <a:endCxn id="184" idx="1"/>
          </p:cNvCxnSpPr>
          <p:nvPr/>
        </p:nvCxnSpPr>
        <p:spPr>
          <a:xfrm flipH="1" flipV="1">
            <a:off x="6939222" y="1534006"/>
            <a:ext cx="96365" cy="1214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 rot="11751207">
            <a:off x="6794675" y="1357159"/>
            <a:ext cx="193697" cy="18823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16356218">
            <a:off x="6507505" y="1483272"/>
            <a:ext cx="192759" cy="184729"/>
          </a:xfrm>
          <a:prstGeom prst="rect">
            <a:avLst/>
          </a:prstGeom>
          <a:solidFill>
            <a:srgbClr val="953735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 rot="16356218">
            <a:off x="6527389" y="1106030"/>
            <a:ext cx="193338" cy="188586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>
            <a:stCxn id="185" idx="3"/>
            <a:endCxn id="186" idx="2"/>
          </p:cNvCxnSpPr>
          <p:nvPr/>
        </p:nvCxnSpPr>
        <p:spPr>
          <a:xfrm flipV="1">
            <a:off x="6608270" y="1296893"/>
            <a:ext cx="11388" cy="182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1" idx="2"/>
            <a:endCxn id="173" idx="7"/>
          </p:cNvCxnSpPr>
          <p:nvPr/>
        </p:nvCxnSpPr>
        <p:spPr>
          <a:xfrm flipH="1" flipV="1">
            <a:off x="7354255" y="1587251"/>
            <a:ext cx="50557" cy="1981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70" idx="1"/>
            <a:endCxn id="169" idx="7"/>
          </p:cNvCxnSpPr>
          <p:nvPr/>
        </p:nvCxnSpPr>
        <p:spPr>
          <a:xfrm flipH="1" flipV="1">
            <a:off x="5842554" y="1713486"/>
            <a:ext cx="7549" cy="2320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5" idx="2"/>
            <a:endCxn id="184" idx="0"/>
          </p:cNvCxnSpPr>
          <p:nvPr/>
        </p:nvCxnSpPr>
        <p:spPr>
          <a:xfrm flipV="1">
            <a:off x="6696153" y="1541817"/>
            <a:ext cx="169657" cy="380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3" idx="3"/>
            <a:endCxn id="172" idx="3"/>
          </p:cNvCxnSpPr>
          <p:nvPr/>
        </p:nvCxnSpPr>
        <p:spPr>
          <a:xfrm>
            <a:off x="7482005" y="1445279"/>
            <a:ext cx="167739" cy="1072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751931" y="740741"/>
            <a:ext cx="140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"/>
                <a:cs typeface="Arial"/>
              </a:rPr>
              <a:t>Other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57800" y="5084141"/>
            <a:ext cx="195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"/>
                <a:cs typeface="Arial"/>
              </a:rPr>
              <a:t>HIV-negative MSM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94" name="Straight Arrow Connector 193"/>
          <p:cNvCxnSpPr>
            <a:stCxn id="102" idx="1"/>
            <a:endCxn id="169" idx="5"/>
          </p:cNvCxnSpPr>
          <p:nvPr/>
        </p:nvCxnSpPr>
        <p:spPr>
          <a:xfrm>
            <a:off x="4775889" y="1619449"/>
            <a:ext cx="971664" cy="6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1925022" y="5973144"/>
            <a:ext cx="273000" cy="271994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25022" y="5515943"/>
            <a:ext cx="273000" cy="261144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525222" y="5515943"/>
            <a:ext cx="273821" cy="277674"/>
          </a:xfrm>
          <a:prstGeom prst="ellipse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525222" y="5973144"/>
            <a:ext cx="273821" cy="277674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65" idx="3"/>
            <a:endCxn id="166" idx="2"/>
          </p:cNvCxnSpPr>
          <p:nvPr/>
        </p:nvCxnSpPr>
        <p:spPr>
          <a:xfrm flipV="1">
            <a:off x="7452811" y="2091334"/>
            <a:ext cx="127994" cy="189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72" idx="4"/>
            <a:endCxn id="170" idx="2"/>
          </p:cNvCxnSpPr>
          <p:nvPr/>
        </p:nvCxnSpPr>
        <p:spPr>
          <a:xfrm flipV="1">
            <a:off x="4234997" y="2069755"/>
            <a:ext cx="1663749" cy="12842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9235392" y="63119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7010400" y="2921170"/>
            <a:ext cx="1643983" cy="943771"/>
            <a:chOff x="5444113" y="3926408"/>
            <a:chExt cx="2324031" cy="1336645"/>
          </a:xfrm>
        </p:grpSpPr>
        <p:sp>
          <p:nvSpPr>
            <p:cNvPr id="204" name="Rectangle 203"/>
            <p:cNvSpPr/>
            <p:nvPr/>
          </p:nvSpPr>
          <p:spPr>
            <a:xfrm>
              <a:off x="6802944" y="4958938"/>
              <a:ext cx="273000" cy="261142"/>
            </a:xfrm>
            <a:prstGeom prst="rect">
              <a:avLst/>
            </a:prstGeom>
            <a:solidFill>
              <a:schemeClr val="tx2"/>
            </a:solidFill>
            <a:ln w="28575" cmpd="sng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44113" y="3926408"/>
              <a:ext cx="2324031" cy="133664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/>
            <p:cNvGrpSpPr/>
            <p:nvPr/>
          </p:nvGrpSpPr>
          <p:grpSpPr>
            <a:xfrm rot="1755696">
              <a:off x="5883163" y="4775261"/>
              <a:ext cx="840427" cy="269256"/>
              <a:chOff x="4596944" y="4922898"/>
              <a:chExt cx="840427" cy="269256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4596944" y="4922898"/>
                <a:ext cx="273000" cy="261145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9844304">
                <a:off x="5164371" y="4922902"/>
                <a:ext cx="273000" cy="261148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Arrow Connector 222"/>
              <p:cNvCxnSpPr>
                <a:stCxn id="221" idx="3"/>
                <a:endCxn id="222" idx="1"/>
              </p:cNvCxnSpPr>
              <p:nvPr/>
            </p:nvCxnSpPr>
            <p:spPr>
              <a:xfrm rot="19844304">
                <a:off x="4906153" y="4981519"/>
                <a:ext cx="239437" cy="21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6375417" y="4136750"/>
              <a:ext cx="840423" cy="261145"/>
              <a:chOff x="3453586" y="5564509"/>
              <a:chExt cx="840423" cy="261145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453586" y="5564510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021009" y="5564509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>
                <a:stCxn id="218" idx="3"/>
                <a:endCxn id="219" idx="1"/>
              </p:cNvCxnSpPr>
              <p:nvPr/>
            </p:nvCxnSpPr>
            <p:spPr>
              <a:xfrm>
                <a:off x="3726586" y="5695080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6668943" y="4535535"/>
              <a:ext cx="799784" cy="261145"/>
              <a:chOff x="3494226" y="5996650"/>
              <a:chExt cx="799784" cy="261145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3494226" y="5996650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021010" y="5996650"/>
                <a:ext cx="273000" cy="261142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Arrow Connector 216"/>
              <p:cNvCxnSpPr>
                <a:stCxn id="215" idx="3"/>
                <a:endCxn id="216" idx="1"/>
              </p:cNvCxnSpPr>
              <p:nvPr/>
            </p:nvCxnSpPr>
            <p:spPr>
              <a:xfrm>
                <a:off x="3767227" y="6127220"/>
                <a:ext cx="253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 rot="19002223">
              <a:off x="5510315" y="4287587"/>
              <a:ext cx="840426" cy="261149"/>
              <a:chOff x="1553392" y="4895853"/>
              <a:chExt cx="840426" cy="261149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1553392" y="4895853"/>
                <a:ext cx="273000" cy="261149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20818" y="4895855"/>
                <a:ext cx="273000" cy="261142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2" idx="3"/>
                <a:endCxn id="213" idx="1"/>
              </p:cNvCxnSpPr>
              <p:nvPr/>
            </p:nvCxnSpPr>
            <p:spPr>
              <a:xfrm>
                <a:off x="1826394" y="50264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Arrow Connector 209"/>
            <p:cNvCxnSpPr>
              <a:stCxn id="215" idx="2"/>
              <a:endCxn id="204" idx="0"/>
            </p:cNvCxnSpPr>
            <p:nvPr/>
          </p:nvCxnSpPr>
          <p:spPr>
            <a:xfrm>
              <a:off x="6805442" y="4796680"/>
              <a:ext cx="134002" cy="16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18" idx="2"/>
              <a:endCxn id="221" idx="0"/>
            </p:cNvCxnSpPr>
            <p:nvPr/>
          </p:nvCxnSpPr>
          <p:spPr>
            <a:xfrm flipH="1">
              <a:off x="6121265" y="4397891"/>
              <a:ext cx="390650" cy="256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>
            <a:off x="7038743" y="2340941"/>
            <a:ext cx="1952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HIV-positive 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MSM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25" name="Straight Arrow Connector 224"/>
          <p:cNvCxnSpPr>
            <a:stCxn id="181" idx="4"/>
            <a:endCxn id="213" idx="0"/>
          </p:cNvCxnSpPr>
          <p:nvPr/>
        </p:nvCxnSpPr>
        <p:spPr>
          <a:xfrm>
            <a:off x="7052019" y="2357645"/>
            <a:ext cx="385308" cy="7060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12" idx="1"/>
            <a:endCxn id="30" idx="0"/>
          </p:cNvCxnSpPr>
          <p:nvPr/>
        </p:nvCxnSpPr>
        <p:spPr>
          <a:xfrm flipH="1">
            <a:off x="6490734" y="3472232"/>
            <a:ext cx="647403" cy="4650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22" idx="2"/>
            <a:endCxn id="36" idx="3"/>
          </p:cNvCxnSpPr>
          <p:nvPr/>
        </p:nvCxnSpPr>
        <p:spPr>
          <a:xfrm flipH="1">
            <a:off x="6832223" y="3803380"/>
            <a:ext cx="962490" cy="78507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2" idx="1"/>
            <a:endCxn id="27" idx="3"/>
          </p:cNvCxnSpPr>
          <p:nvPr/>
        </p:nvCxnSpPr>
        <p:spPr>
          <a:xfrm flipH="1">
            <a:off x="6766180" y="3472232"/>
            <a:ext cx="371957" cy="8387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311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38</Words>
  <Application>Microsoft Macintosh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</dc:creator>
  <cp:lastModifiedBy>Ashleigh</cp:lastModifiedBy>
  <cp:revision>13</cp:revision>
  <dcterms:created xsi:type="dcterms:W3CDTF">2017-05-12T18:08:38Z</dcterms:created>
  <dcterms:modified xsi:type="dcterms:W3CDTF">2017-09-15T13:15:29Z</dcterms:modified>
</cp:coreProperties>
</file>