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25" r:id="rId2"/>
  </p:sldMasterIdLst>
  <p:notesMasterIdLst>
    <p:notesMasterId r:id="rId25"/>
  </p:notesMasterIdLst>
  <p:sldIdLst>
    <p:sldId id="260" r:id="rId3"/>
    <p:sldId id="281" r:id="rId4"/>
    <p:sldId id="263" r:id="rId5"/>
    <p:sldId id="284" r:id="rId6"/>
    <p:sldId id="282" r:id="rId7"/>
    <p:sldId id="283" r:id="rId8"/>
    <p:sldId id="285" r:id="rId9"/>
    <p:sldId id="300" r:id="rId10"/>
    <p:sldId id="301" r:id="rId11"/>
    <p:sldId id="302" r:id="rId12"/>
    <p:sldId id="286" r:id="rId13"/>
    <p:sldId id="293" r:id="rId14"/>
    <p:sldId id="294" r:id="rId15"/>
    <p:sldId id="295" r:id="rId16"/>
    <p:sldId id="296" r:id="rId17"/>
    <p:sldId id="287" r:id="rId18"/>
    <p:sldId id="288" r:id="rId19"/>
    <p:sldId id="289" r:id="rId20"/>
    <p:sldId id="292" r:id="rId21"/>
    <p:sldId id="290" r:id="rId22"/>
    <p:sldId id="291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720"/>
    <a:srgbClr val="D97470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78356" autoAdjust="0"/>
  </p:normalViewPr>
  <p:slideViewPr>
    <p:cSldViewPr snapToGrid="0">
      <p:cViewPr varScale="1">
        <p:scale>
          <a:sx n="68" d="100"/>
          <a:sy n="68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F8AB4-4138-431B-BC39-F498B2FE8EC2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647536-6EE4-4F83-AA01-171B593EFCD9}">
      <dgm:prSet phldrT="[Text]"/>
      <dgm:spPr/>
      <dgm:t>
        <a:bodyPr/>
        <a:lstStyle/>
        <a:p>
          <a:r>
            <a:rPr lang="pl-PL" dirty="0" err="1"/>
            <a:t>Resources</a:t>
          </a:r>
          <a:endParaRPr lang="pl-PL" dirty="0"/>
        </a:p>
        <a:p>
          <a:r>
            <a:rPr lang="pl-PL" dirty="0"/>
            <a:t>CSV file</a:t>
          </a:r>
          <a:endParaRPr lang="en-US" dirty="0"/>
        </a:p>
      </dgm:t>
    </dgm:pt>
    <dgm:pt modelId="{0B867811-161D-45EB-9C50-8486B91EDFCA}" type="parTrans" cxnId="{A04C0A6B-37A2-4015-905F-002E8BDBB975}">
      <dgm:prSet/>
      <dgm:spPr/>
      <dgm:t>
        <a:bodyPr/>
        <a:lstStyle/>
        <a:p>
          <a:endParaRPr lang="en-US"/>
        </a:p>
      </dgm:t>
    </dgm:pt>
    <dgm:pt modelId="{43944190-3683-4AC2-B9D4-37DB74A9E330}" type="sibTrans" cxnId="{A04C0A6B-37A2-4015-905F-002E8BDBB975}">
      <dgm:prSet/>
      <dgm:spPr/>
      <dgm:t>
        <a:bodyPr/>
        <a:lstStyle/>
        <a:p>
          <a:endParaRPr lang="en-US"/>
        </a:p>
      </dgm:t>
    </dgm:pt>
    <dgm:pt modelId="{FA1CCCF9-6B81-405C-A695-6B284042C6C3}">
      <dgm:prSet phldrT="[Text]"/>
      <dgm:spPr/>
      <dgm:t>
        <a:bodyPr/>
        <a:lstStyle/>
        <a:p>
          <a:r>
            <a:rPr lang="pl-PL" dirty="0"/>
            <a:t>IT</a:t>
          </a:r>
        </a:p>
        <a:p>
          <a:r>
            <a:rPr lang="pl-PL" dirty="0"/>
            <a:t>SVN </a:t>
          </a:r>
          <a:r>
            <a:rPr lang="pl-PL" dirty="0" err="1"/>
            <a:t>commit</a:t>
          </a:r>
          <a:r>
            <a:rPr lang="pl-PL" dirty="0"/>
            <a:t> and </a:t>
          </a:r>
          <a:r>
            <a:rPr lang="pl-PL" dirty="0" err="1"/>
            <a:t>first</a:t>
          </a:r>
          <a:r>
            <a:rPr lang="pl-PL" dirty="0"/>
            <a:t> manual </a:t>
          </a:r>
          <a:r>
            <a:rPr lang="pl-PL" dirty="0" err="1"/>
            <a:t>validation</a:t>
          </a:r>
          <a:endParaRPr lang="en-US" dirty="0"/>
        </a:p>
      </dgm:t>
    </dgm:pt>
    <dgm:pt modelId="{2E4A0897-FA3C-4991-857C-F2DDEBBD93E4}" type="parTrans" cxnId="{047BC74E-54AD-4DB8-9041-FAC87DEE1193}">
      <dgm:prSet/>
      <dgm:spPr/>
      <dgm:t>
        <a:bodyPr/>
        <a:lstStyle/>
        <a:p>
          <a:endParaRPr lang="en-US"/>
        </a:p>
      </dgm:t>
    </dgm:pt>
    <dgm:pt modelId="{67119517-797A-4066-A7CC-5E281F9054E7}" type="sibTrans" cxnId="{047BC74E-54AD-4DB8-9041-FAC87DEE1193}">
      <dgm:prSet/>
      <dgm:spPr/>
      <dgm:t>
        <a:bodyPr/>
        <a:lstStyle/>
        <a:p>
          <a:endParaRPr lang="en-US"/>
        </a:p>
      </dgm:t>
    </dgm:pt>
    <dgm:pt modelId="{A689CCFF-7BC6-4184-844E-E359DF8A62F6}">
      <dgm:prSet phldrT="[Text]"/>
      <dgm:spPr/>
      <dgm:t>
        <a:bodyPr/>
        <a:lstStyle/>
        <a:p>
          <a:r>
            <a:rPr lang="pl-PL" dirty="0"/>
            <a:t>TC</a:t>
          </a:r>
        </a:p>
        <a:p>
          <a:r>
            <a:rPr lang="pl-PL" dirty="0" err="1"/>
            <a:t>Build</a:t>
          </a:r>
          <a:r>
            <a:rPr lang="pl-PL" dirty="0"/>
            <a:t> </a:t>
          </a:r>
          <a:r>
            <a:rPr lang="pl-PL" dirty="0" err="1"/>
            <a:t>modules</a:t>
          </a:r>
          <a:endParaRPr lang="en-US" dirty="0"/>
        </a:p>
      </dgm:t>
    </dgm:pt>
    <dgm:pt modelId="{4916FE49-4166-421B-B4BD-4E2F755AC543}" type="parTrans" cxnId="{01EC090E-8ACB-4A11-8E75-4A2961518D07}">
      <dgm:prSet/>
      <dgm:spPr/>
      <dgm:t>
        <a:bodyPr/>
        <a:lstStyle/>
        <a:p>
          <a:endParaRPr lang="en-US"/>
        </a:p>
      </dgm:t>
    </dgm:pt>
    <dgm:pt modelId="{62EE528F-D82C-4F00-BDF2-6BCFB64C2347}" type="sibTrans" cxnId="{01EC090E-8ACB-4A11-8E75-4A2961518D07}">
      <dgm:prSet/>
      <dgm:spPr/>
      <dgm:t>
        <a:bodyPr/>
        <a:lstStyle/>
        <a:p>
          <a:endParaRPr lang="en-US"/>
        </a:p>
      </dgm:t>
    </dgm:pt>
    <dgm:pt modelId="{88DA57EB-C0D7-4927-9EEA-BE4CCBD3FB0B}">
      <dgm:prSet phldrT="[Text]"/>
      <dgm:spPr/>
      <dgm:t>
        <a:bodyPr/>
        <a:lstStyle/>
        <a:p>
          <a:r>
            <a:rPr lang="pl-PL" dirty="0"/>
            <a:t>TC</a:t>
          </a:r>
        </a:p>
        <a:p>
          <a:r>
            <a:rPr lang="pl-PL" dirty="0" err="1"/>
            <a:t>Prepare</a:t>
          </a:r>
          <a:r>
            <a:rPr lang="pl-PL" dirty="0"/>
            <a:t> OS (</a:t>
          </a:r>
          <a:r>
            <a:rPr lang="pl-PL" dirty="0" err="1"/>
            <a:t>cmdlets</a:t>
          </a:r>
          <a:r>
            <a:rPr lang="pl-PL" dirty="0"/>
            <a:t>, </a:t>
          </a:r>
          <a:r>
            <a:rPr lang="pl-PL" dirty="0" err="1"/>
            <a:t>files</a:t>
          </a:r>
          <a:r>
            <a:rPr lang="pl-PL" dirty="0"/>
            <a:t>, pass)</a:t>
          </a:r>
          <a:endParaRPr lang="en-US" dirty="0"/>
        </a:p>
      </dgm:t>
    </dgm:pt>
    <dgm:pt modelId="{06ACD101-683F-4E3E-B889-25D00FA60756}" type="parTrans" cxnId="{D7B89506-6635-4672-9BBC-407B8F60DBDB}">
      <dgm:prSet/>
      <dgm:spPr/>
      <dgm:t>
        <a:bodyPr/>
        <a:lstStyle/>
        <a:p>
          <a:endParaRPr lang="en-US"/>
        </a:p>
      </dgm:t>
    </dgm:pt>
    <dgm:pt modelId="{6344B478-5DC3-40F9-8205-B2317C4F920A}" type="sibTrans" cxnId="{D7B89506-6635-4672-9BBC-407B8F60DBDB}">
      <dgm:prSet/>
      <dgm:spPr/>
      <dgm:t>
        <a:bodyPr/>
        <a:lstStyle/>
        <a:p>
          <a:endParaRPr lang="en-US"/>
        </a:p>
      </dgm:t>
    </dgm:pt>
    <dgm:pt modelId="{056D7526-A6E4-457B-81EA-A58DAE5B7AC1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/>
            <a:t>TC</a:t>
          </a:r>
        </a:p>
        <a:p>
          <a:r>
            <a:rPr lang="pl-PL" dirty="0"/>
            <a:t>Start </a:t>
          </a:r>
          <a:r>
            <a:rPr lang="pl-PL" dirty="0" err="1"/>
            <a:t>remote</a:t>
          </a:r>
          <a:r>
            <a:rPr lang="pl-PL" dirty="0"/>
            <a:t> PowerShell </a:t>
          </a:r>
          <a:r>
            <a:rPr lang="pl-PL" dirty="0" err="1"/>
            <a:t>process</a:t>
          </a:r>
          <a:endParaRPr lang="en-US" dirty="0"/>
        </a:p>
      </dgm:t>
    </dgm:pt>
    <dgm:pt modelId="{78971E01-29BB-4966-B7B9-8636072E6804}" type="parTrans" cxnId="{D0E654FD-CAD3-4A73-8840-8A61EF9AC118}">
      <dgm:prSet/>
      <dgm:spPr/>
      <dgm:t>
        <a:bodyPr/>
        <a:lstStyle/>
        <a:p>
          <a:endParaRPr lang="en-US"/>
        </a:p>
      </dgm:t>
    </dgm:pt>
    <dgm:pt modelId="{702D2958-144F-436C-8022-3F7D0C32405E}" type="sibTrans" cxnId="{D0E654FD-CAD3-4A73-8840-8A61EF9AC118}">
      <dgm:prSet/>
      <dgm:spPr/>
      <dgm:t>
        <a:bodyPr/>
        <a:lstStyle/>
        <a:p>
          <a:endParaRPr lang="en-US"/>
        </a:p>
      </dgm:t>
    </dgm:pt>
    <dgm:pt modelId="{C92F3DD5-BDDB-4EEA-8B16-06B12ACB5522}" type="pres">
      <dgm:prSet presAssocID="{4D3F8AB4-4138-431B-BC39-F498B2FE8EC2}" presName="Name0" presStyleCnt="0">
        <dgm:presLayoutVars>
          <dgm:dir/>
          <dgm:resizeHandles val="exact"/>
        </dgm:presLayoutVars>
      </dgm:prSet>
      <dgm:spPr/>
    </dgm:pt>
    <dgm:pt modelId="{D828250C-10C0-4686-AAB6-30B6B6B1E021}" type="pres">
      <dgm:prSet presAssocID="{AE647536-6EE4-4F83-AA01-171B593EFCD9}" presName="node" presStyleLbl="node1" presStyleIdx="0" presStyleCnt="5">
        <dgm:presLayoutVars>
          <dgm:bulletEnabled val="1"/>
        </dgm:presLayoutVars>
      </dgm:prSet>
      <dgm:spPr/>
    </dgm:pt>
    <dgm:pt modelId="{71D7D6D3-D4B8-4740-A5D2-676F6F089A8B}" type="pres">
      <dgm:prSet presAssocID="{43944190-3683-4AC2-B9D4-37DB74A9E330}" presName="sibTrans" presStyleLbl="sibTrans1D1" presStyleIdx="0" presStyleCnt="4"/>
      <dgm:spPr/>
    </dgm:pt>
    <dgm:pt modelId="{8441F5BB-43C1-4852-BD8C-4237267A80E2}" type="pres">
      <dgm:prSet presAssocID="{43944190-3683-4AC2-B9D4-37DB74A9E330}" presName="connectorText" presStyleLbl="sibTrans1D1" presStyleIdx="0" presStyleCnt="4"/>
      <dgm:spPr/>
    </dgm:pt>
    <dgm:pt modelId="{3F27603E-1847-40E3-8B3B-AC19CD60764E}" type="pres">
      <dgm:prSet presAssocID="{FA1CCCF9-6B81-405C-A695-6B284042C6C3}" presName="node" presStyleLbl="node1" presStyleIdx="1" presStyleCnt="5">
        <dgm:presLayoutVars>
          <dgm:bulletEnabled val="1"/>
        </dgm:presLayoutVars>
      </dgm:prSet>
      <dgm:spPr/>
    </dgm:pt>
    <dgm:pt modelId="{915CF057-A524-4A55-B02B-B6B281B454A1}" type="pres">
      <dgm:prSet presAssocID="{67119517-797A-4066-A7CC-5E281F9054E7}" presName="sibTrans" presStyleLbl="sibTrans1D1" presStyleIdx="1" presStyleCnt="4"/>
      <dgm:spPr/>
    </dgm:pt>
    <dgm:pt modelId="{55719D94-7F0D-4648-B401-87CA6E0B7F17}" type="pres">
      <dgm:prSet presAssocID="{67119517-797A-4066-A7CC-5E281F9054E7}" presName="connectorText" presStyleLbl="sibTrans1D1" presStyleIdx="1" presStyleCnt="4"/>
      <dgm:spPr/>
    </dgm:pt>
    <dgm:pt modelId="{E83E631A-250A-4DD2-B554-35514FD393A5}" type="pres">
      <dgm:prSet presAssocID="{A689CCFF-7BC6-4184-844E-E359DF8A62F6}" presName="node" presStyleLbl="node1" presStyleIdx="2" presStyleCnt="5">
        <dgm:presLayoutVars>
          <dgm:bulletEnabled val="1"/>
        </dgm:presLayoutVars>
      </dgm:prSet>
      <dgm:spPr/>
    </dgm:pt>
    <dgm:pt modelId="{3282E2D5-F844-4DAF-B6E9-A33BAD66894A}" type="pres">
      <dgm:prSet presAssocID="{62EE528F-D82C-4F00-BDF2-6BCFB64C2347}" presName="sibTrans" presStyleLbl="sibTrans1D1" presStyleIdx="2" presStyleCnt="4"/>
      <dgm:spPr/>
    </dgm:pt>
    <dgm:pt modelId="{08A719FA-0C71-48B3-B40E-54DF8349BEFB}" type="pres">
      <dgm:prSet presAssocID="{62EE528F-D82C-4F00-BDF2-6BCFB64C2347}" presName="connectorText" presStyleLbl="sibTrans1D1" presStyleIdx="2" presStyleCnt="4"/>
      <dgm:spPr/>
    </dgm:pt>
    <dgm:pt modelId="{3EA61783-F97C-4447-AD7C-93F91E70C103}" type="pres">
      <dgm:prSet presAssocID="{88DA57EB-C0D7-4927-9EEA-BE4CCBD3FB0B}" presName="node" presStyleLbl="node1" presStyleIdx="3" presStyleCnt="5">
        <dgm:presLayoutVars>
          <dgm:bulletEnabled val="1"/>
        </dgm:presLayoutVars>
      </dgm:prSet>
      <dgm:spPr/>
    </dgm:pt>
    <dgm:pt modelId="{C4765BAA-59D2-447E-9B5A-7C95872E32A7}" type="pres">
      <dgm:prSet presAssocID="{6344B478-5DC3-40F9-8205-B2317C4F920A}" presName="sibTrans" presStyleLbl="sibTrans1D1" presStyleIdx="3" presStyleCnt="4"/>
      <dgm:spPr/>
    </dgm:pt>
    <dgm:pt modelId="{E8983261-69F5-443D-913F-9C9CC5B8DC09}" type="pres">
      <dgm:prSet presAssocID="{6344B478-5DC3-40F9-8205-B2317C4F920A}" presName="connectorText" presStyleLbl="sibTrans1D1" presStyleIdx="3" presStyleCnt="4"/>
      <dgm:spPr/>
    </dgm:pt>
    <dgm:pt modelId="{A56C2B7C-76F8-4163-9CFD-436464D96585}" type="pres">
      <dgm:prSet presAssocID="{056D7526-A6E4-457B-81EA-A58DAE5B7AC1}" presName="node" presStyleLbl="node1" presStyleIdx="4" presStyleCnt="5">
        <dgm:presLayoutVars>
          <dgm:bulletEnabled val="1"/>
        </dgm:presLayoutVars>
      </dgm:prSet>
      <dgm:spPr/>
    </dgm:pt>
  </dgm:ptLst>
  <dgm:cxnLst>
    <dgm:cxn modelId="{D7B89506-6635-4672-9BBC-407B8F60DBDB}" srcId="{4D3F8AB4-4138-431B-BC39-F498B2FE8EC2}" destId="{88DA57EB-C0D7-4927-9EEA-BE4CCBD3FB0B}" srcOrd="3" destOrd="0" parTransId="{06ACD101-683F-4E3E-B889-25D00FA60756}" sibTransId="{6344B478-5DC3-40F9-8205-B2317C4F920A}"/>
    <dgm:cxn modelId="{4DDAF707-7F5A-4F39-A108-EBA7D6B0DD16}" type="presOf" srcId="{FA1CCCF9-6B81-405C-A695-6B284042C6C3}" destId="{3F27603E-1847-40E3-8B3B-AC19CD60764E}" srcOrd="0" destOrd="0" presId="urn:microsoft.com/office/officeart/2005/8/layout/bProcess3"/>
    <dgm:cxn modelId="{01EC090E-8ACB-4A11-8E75-4A2961518D07}" srcId="{4D3F8AB4-4138-431B-BC39-F498B2FE8EC2}" destId="{A689CCFF-7BC6-4184-844E-E359DF8A62F6}" srcOrd="2" destOrd="0" parTransId="{4916FE49-4166-421B-B4BD-4E2F755AC543}" sibTransId="{62EE528F-D82C-4F00-BDF2-6BCFB64C2347}"/>
    <dgm:cxn modelId="{6FB5822A-EBF1-45D9-A97B-F5FCA4B9D2AC}" type="presOf" srcId="{6344B478-5DC3-40F9-8205-B2317C4F920A}" destId="{C4765BAA-59D2-447E-9B5A-7C95872E32A7}" srcOrd="0" destOrd="0" presId="urn:microsoft.com/office/officeart/2005/8/layout/bProcess3"/>
    <dgm:cxn modelId="{3C1CD62B-C243-4F88-9FA3-33E3360D3084}" type="presOf" srcId="{88DA57EB-C0D7-4927-9EEA-BE4CCBD3FB0B}" destId="{3EA61783-F97C-4447-AD7C-93F91E70C103}" srcOrd="0" destOrd="0" presId="urn:microsoft.com/office/officeart/2005/8/layout/bProcess3"/>
    <dgm:cxn modelId="{2328852C-3BAB-4BC8-968E-EF38DB309DA6}" type="presOf" srcId="{43944190-3683-4AC2-B9D4-37DB74A9E330}" destId="{8441F5BB-43C1-4852-BD8C-4237267A80E2}" srcOrd="1" destOrd="0" presId="urn:microsoft.com/office/officeart/2005/8/layout/bProcess3"/>
    <dgm:cxn modelId="{89E88E3A-FDEC-49E1-8288-8F080B616148}" type="presOf" srcId="{67119517-797A-4066-A7CC-5E281F9054E7}" destId="{55719D94-7F0D-4648-B401-87CA6E0B7F17}" srcOrd="1" destOrd="0" presId="urn:microsoft.com/office/officeart/2005/8/layout/bProcess3"/>
    <dgm:cxn modelId="{A9AD1061-5665-42C2-9F25-CEC69D09E80F}" type="presOf" srcId="{67119517-797A-4066-A7CC-5E281F9054E7}" destId="{915CF057-A524-4A55-B02B-B6B281B454A1}" srcOrd="0" destOrd="0" presId="urn:microsoft.com/office/officeart/2005/8/layout/bProcess3"/>
    <dgm:cxn modelId="{16094162-EA14-48C3-BC9B-DF9E97F14E46}" type="presOf" srcId="{43944190-3683-4AC2-B9D4-37DB74A9E330}" destId="{71D7D6D3-D4B8-4740-A5D2-676F6F089A8B}" srcOrd="0" destOrd="0" presId="urn:microsoft.com/office/officeart/2005/8/layout/bProcess3"/>
    <dgm:cxn modelId="{E34C4545-7AF1-4C80-BAA5-5C980B8D2D70}" type="presOf" srcId="{AE647536-6EE4-4F83-AA01-171B593EFCD9}" destId="{D828250C-10C0-4686-AAB6-30B6B6B1E021}" srcOrd="0" destOrd="0" presId="urn:microsoft.com/office/officeart/2005/8/layout/bProcess3"/>
    <dgm:cxn modelId="{A04C0A6B-37A2-4015-905F-002E8BDBB975}" srcId="{4D3F8AB4-4138-431B-BC39-F498B2FE8EC2}" destId="{AE647536-6EE4-4F83-AA01-171B593EFCD9}" srcOrd="0" destOrd="0" parTransId="{0B867811-161D-45EB-9C50-8486B91EDFCA}" sibTransId="{43944190-3683-4AC2-B9D4-37DB74A9E330}"/>
    <dgm:cxn modelId="{047BC74E-54AD-4DB8-9041-FAC87DEE1193}" srcId="{4D3F8AB4-4138-431B-BC39-F498B2FE8EC2}" destId="{FA1CCCF9-6B81-405C-A695-6B284042C6C3}" srcOrd="1" destOrd="0" parTransId="{2E4A0897-FA3C-4991-857C-F2DDEBBD93E4}" sibTransId="{67119517-797A-4066-A7CC-5E281F9054E7}"/>
    <dgm:cxn modelId="{35CDD87C-EC83-4BB9-9CFA-AE69057BBB9F}" type="presOf" srcId="{A689CCFF-7BC6-4184-844E-E359DF8A62F6}" destId="{E83E631A-250A-4DD2-B554-35514FD393A5}" srcOrd="0" destOrd="0" presId="urn:microsoft.com/office/officeart/2005/8/layout/bProcess3"/>
    <dgm:cxn modelId="{59645880-6E27-41CA-94D6-EC64BB9A8DFB}" type="presOf" srcId="{62EE528F-D82C-4F00-BDF2-6BCFB64C2347}" destId="{3282E2D5-F844-4DAF-B6E9-A33BAD66894A}" srcOrd="0" destOrd="0" presId="urn:microsoft.com/office/officeart/2005/8/layout/bProcess3"/>
    <dgm:cxn modelId="{140743A5-B476-463B-9828-C9AFE08C1C97}" type="presOf" srcId="{6344B478-5DC3-40F9-8205-B2317C4F920A}" destId="{E8983261-69F5-443D-913F-9C9CC5B8DC09}" srcOrd="1" destOrd="0" presId="urn:microsoft.com/office/officeart/2005/8/layout/bProcess3"/>
    <dgm:cxn modelId="{62DD4EA8-571C-466C-93A4-295CC9CCF30B}" type="presOf" srcId="{62EE528F-D82C-4F00-BDF2-6BCFB64C2347}" destId="{08A719FA-0C71-48B3-B40E-54DF8349BEFB}" srcOrd="1" destOrd="0" presId="urn:microsoft.com/office/officeart/2005/8/layout/bProcess3"/>
    <dgm:cxn modelId="{145E46B4-2506-445E-89D7-44D787B0812D}" type="presOf" srcId="{4D3F8AB4-4138-431B-BC39-F498B2FE8EC2}" destId="{C92F3DD5-BDDB-4EEA-8B16-06B12ACB5522}" srcOrd="0" destOrd="0" presId="urn:microsoft.com/office/officeart/2005/8/layout/bProcess3"/>
    <dgm:cxn modelId="{E5C182EF-01AD-4C5C-A285-24DFAC021018}" type="presOf" srcId="{056D7526-A6E4-457B-81EA-A58DAE5B7AC1}" destId="{A56C2B7C-76F8-4163-9CFD-436464D96585}" srcOrd="0" destOrd="0" presId="urn:microsoft.com/office/officeart/2005/8/layout/bProcess3"/>
    <dgm:cxn modelId="{D0E654FD-CAD3-4A73-8840-8A61EF9AC118}" srcId="{4D3F8AB4-4138-431B-BC39-F498B2FE8EC2}" destId="{056D7526-A6E4-457B-81EA-A58DAE5B7AC1}" srcOrd="4" destOrd="0" parTransId="{78971E01-29BB-4966-B7B9-8636072E6804}" sibTransId="{702D2958-144F-436C-8022-3F7D0C32405E}"/>
    <dgm:cxn modelId="{AED48B2E-6A3B-44CA-BE5F-23E0EE7F7557}" type="presParOf" srcId="{C92F3DD5-BDDB-4EEA-8B16-06B12ACB5522}" destId="{D828250C-10C0-4686-AAB6-30B6B6B1E021}" srcOrd="0" destOrd="0" presId="urn:microsoft.com/office/officeart/2005/8/layout/bProcess3"/>
    <dgm:cxn modelId="{7D99BFE1-7557-4C74-993A-61189378EC78}" type="presParOf" srcId="{C92F3DD5-BDDB-4EEA-8B16-06B12ACB5522}" destId="{71D7D6D3-D4B8-4740-A5D2-676F6F089A8B}" srcOrd="1" destOrd="0" presId="urn:microsoft.com/office/officeart/2005/8/layout/bProcess3"/>
    <dgm:cxn modelId="{A5056C46-3A37-4BF1-B948-7BE58C9096B1}" type="presParOf" srcId="{71D7D6D3-D4B8-4740-A5D2-676F6F089A8B}" destId="{8441F5BB-43C1-4852-BD8C-4237267A80E2}" srcOrd="0" destOrd="0" presId="urn:microsoft.com/office/officeart/2005/8/layout/bProcess3"/>
    <dgm:cxn modelId="{59180D73-360D-4A08-9052-E31BBD3F7875}" type="presParOf" srcId="{C92F3DD5-BDDB-4EEA-8B16-06B12ACB5522}" destId="{3F27603E-1847-40E3-8B3B-AC19CD60764E}" srcOrd="2" destOrd="0" presId="urn:microsoft.com/office/officeart/2005/8/layout/bProcess3"/>
    <dgm:cxn modelId="{110CE546-BAE0-4AB4-9DFF-9ED130C6D7DF}" type="presParOf" srcId="{C92F3DD5-BDDB-4EEA-8B16-06B12ACB5522}" destId="{915CF057-A524-4A55-B02B-B6B281B454A1}" srcOrd="3" destOrd="0" presId="urn:microsoft.com/office/officeart/2005/8/layout/bProcess3"/>
    <dgm:cxn modelId="{DED84553-45F6-44DC-99EC-44F7D8F2CD31}" type="presParOf" srcId="{915CF057-A524-4A55-B02B-B6B281B454A1}" destId="{55719D94-7F0D-4648-B401-87CA6E0B7F17}" srcOrd="0" destOrd="0" presId="urn:microsoft.com/office/officeart/2005/8/layout/bProcess3"/>
    <dgm:cxn modelId="{D7EFAEDE-AF1C-4FA1-83F1-921CC5D9FB44}" type="presParOf" srcId="{C92F3DD5-BDDB-4EEA-8B16-06B12ACB5522}" destId="{E83E631A-250A-4DD2-B554-35514FD393A5}" srcOrd="4" destOrd="0" presId="urn:microsoft.com/office/officeart/2005/8/layout/bProcess3"/>
    <dgm:cxn modelId="{1811DFA9-8FE1-472C-AD27-7E6ADCF13BD5}" type="presParOf" srcId="{C92F3DD5-BDDB-4EEA-8B16-06B12ACB5522}" destId="{3282E2D5-F844-4DAF-B6E9-A33BAD66894A}" srcOrd="5" destOrd="0" presId="urn:microsoft.com/office/officeart/2005/8/layout/bProcess3"/>
    <dgm:cxn modelId="{6901C5D1-2E3C-4663-8196-ED644F836AC3}" type="presParOf" srcId="{3282E2D5-F844-4DAF-B6E9-A33BAD66894A}" destId="{08A719FA-0C71-48B3-B40E-54DF8349BEFB}" srcOrd="0" destOrd="0" presId="urn:microsoft.com/office/officeart/2005/8/layout/bProcess3"/>
    <dgm:cxn modelId="{5033CB11-F71E-4997-B2D1-0971B7C1356E}" type="presParOf" srcId="{C92F3DD5-BDDB-4EEA-8B16-06B12ACB5522}" destId="{3EA61783-F97C-4447-AD7C-93F91E70C103}" srcOrd="6" destOrd="0" presId="urn:microsoft.com/office/officeart/2005/8/layout/bProcess3"/>
    <dgm:cxn modelId="{13A846DA-8671-4175-A898-54BEC182C647}" type="presParOf" srcId="{C92F3DD5-BDDB-4EEA-8B16-06B12ACB5522}" destId="{C4765BAA-59D2-447E-9B5A-7C95872E32A7}" srcOrd="7" destOrd="0" presId="urn:microsoft.com/office/officeart/2005/8/layout/bProcess3"/>
    <dgm:cxn modelId="{EB4AAA07-C896-40DD-974B-94A7D1D01E5A}" type="presParOf" srcId="{C4765BAA-59D2-447E-9B5A-7C95872E32A7}" destId="{E8983261-69F5-443D-913F-9C9CC5B8DC09}" srcOrd="0" destOrd="0" presId="urn:microsoft.com/office/officeart/2005/8/layout/bProcess3"/>
    <dgm:cxn modelId="{B2CC74A0-5BEC-4A21-8557-1B92082F3834}" type="presParOf" srcId="{C92F3DD5-BDDB-4EEA-8B16-06B12ACB5522}" destId="{A56C2B7C-76F8-4163-9CFD-436464D9658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1C696B-3E4D-4FBB-9958-C367EE3FE23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2172F5-A022-4859-830C-AABBB03D942B}">
      <dgm:prSet phldrT="[Text]"/>
      <dgm:spPr/>
      <dgm:t>
        <a:bodyPr/>
        <a:lstStyle/>
        <a:p>
          <a:r>
            <a:rPr lang="pl-PL" dirty="0"/>
            <a:t>TC PS</a:t>
          </a:r>
        </a:p>
        <a:p>
          <a:r>
            <a:rPr lang="pl-PL" dirty="0" err="1"/>
            <a:t>Validate</a:t>
          </a:r>
          <a:r>
            <a:rPr lang="pl-PL" dirty="0"/>
            <a:t> data</a:t>
          </a:r>
          <a:endParaRPr lang="en-US" dirty="0"/>
        </a:p>
      </dgm:t>
    </dgm:pt>
    <dgm:pt modelId="{95A3F111-75A9-4A01-B288-5E274492E7E5}" type="parTrans" cxnId="{835A407E-D486-4EEF-817A-0DC039E46B4E}">
      <dgm:prSet/>
      <dgm:spPr/>
      <dgm:t>
        <a:bodyPr/>
        <a:lstStyle/>
        <a:p>
          <a:endParaRPr lang="en-US"/>
        </a:p>
      </dgm:t>
    </dgm:pt>
    <dgm:pt modelId="{C7B06705-9533-4519-A85A-F3E0410306A7}" type="sibTrans" cxnId="{835A407E-D486-4EEF-817A-0DC039E46B4E}">
      <dgm:prSet/>
      <dgm:spPr/>
      <dgm:t>
        <a:bodyPr/>
        <a:lstStyle/>
        <a:p>
          <a:endParaRPr lang="en-US"/>
        </a:p>
      </dgm:t>
    </dgm:pt>
    <dgm:pt modelId="{2A9E4C21-3DC8-416E-9AB0-1DF52F1C1CA1}">
      <dgm:prSet phldrT="[Text]"/>
      <dgm:spPr/>
      <dgm:t>
        <a:bodyPr/>
        <a:lstStyle/>
        <a:p>
          <a:r>
            <a:rPr lang="pl-PL" dirty="0"/>
            <a:t>TC PS</a:t>
          </a:r>
        </a:p>
        <a:p>
          <a:r>
            <a:rPr lang="pl-PL" dirty="0" err="1"/>
            <a:t>Transform</a:t>
          </a:r>
          <a:r>
            <a:rPr lang="pl-PL" dirty="0"/>
            <a:t> data</a:t>
          </a:r>
          <a:endParaRPr lang="en-US" dirty="0"/>
        </a:p>
      </dgm:t>
    </dgm:pt>
    <dgm:pt modelId="{A54D095C-29CE-4119-B71E-E3674FF32AA5}" type="parTrans" cxnId="{06E5D3E9-749F-4FEB-B6DA-BFDB5F7F4410}">
      <dgm:prSet/>
      <dgm:spPr/>
      <dgm:t>
        <a:bodyPr/>
        <a:lstStyle/>
        <a:p>
          <a:endParaRPr lang="en-US"/>
        </a:p>
      </dgm:t>
    </dgm:pt>
    <dgm:pt modelId="{24CDEEE1-1C35-49E7-8512-6561DEE057A9}" type="sibTrans" cxnId="{06E5D3E9-749F-4FEB-B6DA-BFDB5F7F4410}">
      <dgm:prSet/>
      <dgm:spPr/>
      <dgm:t>
        <a:bodyPr/>
        <a:lstStyle/>
        <a:p>
          <a:endParaRPr lang="en-US"/>
        </a:p>
      </dgm:t>
    </dgm:pt>
    <dgm:pt modelId="{21AD8167-A68B-4AEC-A489-920B50072EC9}">
      <dgm:prSet phldrT="[Text]"/>
      <dgm:spPr/>
      <dgm:t>
        <a:bodyPr/>
        <a:lstStyle/>
        <a:p>
          <a:r>
            <a:rPr lang="pl-PL" dirty="0"/>
            <a:t>TC PS</a:t>
          </a:r>
        </a:p>
        <a:p>
          <a:r>
            <a:rPr lang="pl-PL" dirty="0" err="1"/>
            <a:t>Prepare</a:t>
          </a:r>
          <a:r>
            <a:rPr lang="pl-PL" dirty="0"/>
            <a:t> </a:t>
          </a:r>
          <a:r>
            <a:rPr lang="pl-PL" dirty="0" err="1"/>
            <a:t>work</a:t>
          </a:r>
          <a:r>
            <a:rPr lang="pl-PL" dirty="0"/>
            <a:t> data</a:t>
          </a:r>
          <a:endParaRPr lang="en-US" dirty="0"/>
        </a:p>
      </dgm:t>
    </dgm:pt>
    <dgm:pt modelId="{B0EA9A49-EA2B-4F14-A31C-46C77F470769}" type="parTrans" cxnId="{70762E2B-41F4-4D98-AA9D-1CD96BD30FD3}">
      <dgm:prSet/>
      <dgm:spPr/>
      <dgm:t>
        <a:bodyPr/>
        <a:lstStyle/>
        <a:p>
          <a:endParaRPr lang="en-US"/>
        </a:p>
      </dgm:t>
    </dgm:pt>
    <dgm:pt modelId="{2E036456-7F1F-4E39-9EBF-299E26595C2C}" type="sibTrans" cxnId="{70762E2B-41F4-4D98-AA9D-1CD96BD30FD3}">
      <dgm:prSet/>
      <dgm:spPr/>
      <dgm:t>
        <a:bodyPr/>
        <a:lstStyle/>
        <a:p>
          <a:endParaRPr lang="en-US"/>
        </a:p>
      </dgm:t>
    </dgm:pt>
    <dgm:pt modelId="{DE306F4C-F721-44E2-AB13-5CC009F80190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TC PS</a:t>
          </a:r>
        </a:p>
        <a:p>
          <a:r>
            <a:rPr lang="pl-PL" dirty="0"/>
            <a:t>Start proces of </a:t>
          </a:r>
          <a:r>
            <a:rPr lang="pl-PL" dirty="0" err="1"/>
            <a:t>change</a:t>
          </a:r>
          <a:endParaRPr lang="en-US" dirty="0"/>
        </a:p>
      </dgm:t>
    </dgm:pt>
    <dgm:pt modelId="{7A7BF005-77E7-482E-9295-09345854D394}" type="parTrans" cxnId="{8F9F156A-400C-4F31-8657-785D81F43650}">
      <dgm:prSet/>
      <dgm:spPr/>
      <dgm:t>
        <a:bodyPr/>
        <a:lstStyle/>
        <a:p>
          <a:endParaRPr lang="en-US"/>
        </a:p>
      </dgm:t>
    </dgm:pt>
    <dgm:pt modelId="{A60D34FE-250F-4AD6-A114-745917E23E4E}" type="sibTrans" cxnId="{8F9F156A-400C-4F31-8657-785D81F43650}">
      <dgm:prSet/>
      <dgm:spPr/>
      <dgm:t>
        <a:bodyPr/>
        <a:lstStyle/>
        <a:p>
          <a:endParaRPr lang="en-US"/>
        </a:p>
      </dgm:t>
    </dgm:pt>
    <dgm:pt modelId="{3211F6AE-2E8D-49D6-8770-8B998471D477}">
      <dgm:prSet phldrT="[Text]"/>
      <dgm:spPr/>
      <dgm:t>
        <a:bodyPr/>
        <a:lstStyle/>
        <a:p>
          <a:r>
            <a:rPr lang="pl-PL" dirty="0"/>
            <a:t>TC PS</a:t>
          </a:r>
        </a:p>
        <a:p>
          <a:r>
            <a:rPr lang="pl-PL" dirty="0"/>
            <a:t>Log to SQL</a:t>
          </a:r>
          <a:endParaRPr lang="en-US" dirty="0"/>
        </a:p>
      </dgm:t>
    </dgm:pt>
    <dgm:pt modelId="{D57763FC-2244-4BAE-B6F5-8DD08AD8CDBF}" type="parTrans" cxnId="{236E9C69-6ADF-4EB8-AB75-23C3FEC5B9A0}">
      <dgm:prSet/>
      <dgm:spPr/>
      <dgm:t>
        <a:bodyPr/>
        <a:lstStyle/>
        <a:p>
          <a:endParaRPr lang="en-US"/>
        </a:p>
      </dgm:t>
    </dgm:pt>
    <dgm:pt modelId="{919C5519-E8FC-423F-B13D-DB34537395A8}" type="sibTrans" cxnId="{236E9C69-6ADF-4EB8-AB75-23C3FEC5B9A0}">
      <dgm:prSet/>
      <dgm:spPr/>
      <dgm:t>
        <a:bodyPr/>
        <a:lstStyle/>
        <a:p>
          <a:endParaRPr lang="en-US"/>
        </a:p>
      </dgm:t>
    </dgm:pt>
    <dgm:pt modelId="{43765796-6C15-4242-A50B-40AF7D6183BE}">
      <dgm:prSet phldrT="[Text]"/>
      <dgm:spPr>
        <a:solidFill>
          <a:srgbClr val="FF0000"/>
        </a:solidFill>
      </dgm:spPr>
      <dgm:t>
        <a:bodyPr/>
        <a:lstStyle/>
        <a:p>
          <a:r>
            <a:rPr lang="pl-PL" dirty="0"/>
            <a:t>TC</a:t>
          </a:r>
        </a:p>
        <a:p>
          <a:r>
            <a:rPr lang="pl-PL" dirty="0"/>
            <a:t>Start </a:t>
          </a:r>
          <a:r>
            <a:rPr lang="pl-PL" dirty="0" err="1"/>
            <a:t>remote</a:t>
          </a:r>
          <a:r>
            <a:rPr lang="pl-PL" dirty="0"/>
            <a:t> PowerShell </a:t>
          </a:r>
          <a:r>
            <a:rPr lang="pl-PL" dirty="0" err="1"/>
            <a:t>process</a:t>
          </a:r>
          <a:endParaRPr lang="en-US" dirty="0"/>
        </a:p>
      </dgm:t>
    </dgm:pt>
    <dgm:pt modelId="{89AB84DF-339C-42C9-B4D9-9BA4C2551E48}" type="parTrans" cxnId="{77C09520-D78D-4D3C-BBFC-B9B3354A2960}">
      <dgm:prSet/>
      <dgm:spPr/>
      <dgm:t>
        <a:bodyPr/>
        <a:lstStyle/>
        <a:p>
          <a:endParaRPr lang="en-US"/>
        </a:p>
      </dgm:t>
    </dgm:pt>
    <dgm:pt modelId="{0EA19EFE-C72D-4A16-BCD5-700CFFCC982E}" type="sibTrans" cxnId="{77C09520-D78D-4D3C-BBFC-B9B3354A2960}">
      <dgm:prSet/>
      <dgm:spPr/>
      <dgm:t>
        <a:bodyPr/>
        <a:lstStyle/>
        <a:p>
          <a:endParaRPr lang="en-US"/>
        </a:p>
      </dgm:t>
    </dgm:pt>
    <dgm:pt modelId="{A1678DF4-D249-4DE4-8B92-B4B7805821BD}" type="pres">
      <dgm:prSet presAssocID="{201C696B-3E4D-4FBB-9958-C367EE3FE231}" presName="Name0" presStyleCnt="0">
        <dgm:presLayoutVars>
          <dgm:dir/>
          <dgm:resizeHandles val="exact"/>
        </dgm:presLayoutVars>
      </dgm:prSet>
      <dgm:spPr/>
    </dgm:pt>
    <dgm:pt modelId="{56CBC45B-B5DB-4223-979B-BC1887A4612A}" type="pres">
      <dgm:prSet presAssocID="{201C696B-3E4D-4FBB-9958-C367EE3FE231}" presName="cycle" presStyleCnt="0"/>
      <dgm:spPr/>
    </dgm:pt>
    <dgm:pt modelId="{6CDC3E64-37A0-4386-AEF7-C9E1B870E04D}" type="pres">
      <dgm:prSet presAssocID="{43765796-6C15-4242-A50B-40AF7D6183BE}" presName="nodeFirstNode" presStyleLbl="node1" presStyleIdx="0" presStyleCnt="6">
        <dgm:presLayoutVars>
          <dgm:bulletEnabled val="1"/>
        </dgm:presLayoutVars>
      </dgm:prSet>
      <dgm:spPr/>
    </dgm:pt>
    <dgm:pt modelId="{B0B86DDF-8C8C-4D5E-A32B-6373A26496E9}" type="pres">
      <dgm:prSet presAssocID="{0EA19EFE-C72D-4A16-BCD5-700CFFCC982E}" presName="sibTransFirstNode" presStyleLbl="bgShp" presStyleIdx="0" presStyleCnt="1"/>
      <dgm:spPr/>
    </dgm:pt>
    <dgm:pt modelId="{1E12594A-0BB4-431E-968B-BB4D071C43E1}" type="pres">
      <dgm:prSet presAssocID="{6E2172F5-A022-4859-830C-AABBB03D942B}" presName="nodeFollowingNodes" presStyleLbl="node1" presStyleIdx="1" presStyleCnt="6">
        <dgm:presLayoutVars>
          <dgm:bulletEnabled val="1"/>
        </dgm:presLayoutVars>
      </dgm:prSet>
      <dgm:spPr/>
    </dgm:pt>
    <dgm:pt modelId="{EAA67539-EF7A-4A4E-9C4A-C85D41BF62A6}" type="pres">
      <dgm:prSet presAssocID="{2A9E4C21-3DC8-416E-9AB0-1DF52F1C1CA1}" presName="nodeFollowingNodes" presStyleLbl="node1" presStyleIdx="2" presStyleCnt="6">
        <dgm:presLayoutVars>
          <dgm:bulletEnabled val="1"/>
        </dgm:presLayoutVars>
      </dgm:prSet>
      <dgm:spPr/>
    </dgm:pt>
    <dgm:pt modelId="{697FDA50-42BD-43FF-9CF8-865D003D6C17}" type="pres">
      <dgm:prSet presAssocID="{21AD8167-A68B-4AEC-A489-920B50072EC9}" presName="nodeFollowingNodes" presStyleLbl="node1" presStyleIdx="3" presStyleCnt="6">
        <dgm:presLayoutVars>
          <dgm:bulletEnabled val="1"/>
        </dgm:presLayoutVars>
      </dgm:prSet>
      <dgm:spPr/>
    </dgm:pt>
    <dgm:pt modelId="{F92C3E41-4254-487D-A5F9-2E4B0D263827}" type="pres">
      <dgm:prSet presAssocID="{DE306F4C-F721-44E2-AB13-5CC009F80190}" presName="nodeFollowingNodes" presStyleLbl="node1" presStyleIdx="4" presStyleCnt="6">
        <dgm:presLayoutVars>
          <dgm:bulletEnabled val="1"/>
        </dgm:presLayoutVars>
      </dgm:prSet>
      <dgm:spPr/>
    </dgm:pt>
    <dgm:pt modelId="{770B919B-D01B-46F4-9E64-951FDAA9F4D1}" type="pres">
      <dgm:prSet presAssocID="{3211F6AE-2E8D-49D6-8770-8B998471D477}" presName="nodeFollowingNodes" presStyleLbl="node1" presStyleIdx="5" presStyleCnt="6" custLinFactNeighborX="1331" custLinFactNeighborY="41">
        <dgm:presLayoutVars>
          <dgm:bulletEnabled val="1"/>
        </dgm:presLayoutVars>
      </dgm:prSet>
      <dgm:spPr/>
    </dgm:pt>
  </dgm:ptLst>
  <dgm:cxnLst>
    <dgm:cxn modelId="{77C09520-D78D-4D3C-BBFC-B9B3354A2960}" srcId="{201C696B-3E4D-4FBB-9958-C367EE3FE231}" destId="{43765796-6C15-4242-A50B-40AF7D6183BE}" srcOrd="0" destOrd="0" parTransId="{89AB84DF-339C-42C9-B4D9-9BA4C2551E48}" sibTransId="{0EA19EFE-C72D-4A16-BCD5-700CFFCC982E}"/>
    <dgm:cxn modelId="{70762E2B-41F4-4D98-AA9D-1CD96BD30FD3}" srcId="{201C696B-3E4D-4FBB-9958-C367EE3FE231}" destId="{21AD8167-A68B-4AEC-A489-920B50072EC9}" srcOrd="3" destOrd="0" parTransId="{B0EA9A49-EA2B-4F14-A31C-46C77F470769}" sibTransId="{2E036456-7F1F-4E39-9EBF-299E26595C2C}"/>
    <dgm:cxn modelId="{407ED163-72FE-4B5F-9DE3-494E198A2357}" type="presOf" srcId="{21AD8167-A68B-4AEC-A489-920B50072EC9}" destId="{697FDA50-42BD-43FF-9CF8-865D003D6C17}" srcOrd="0" destOrd="0" presId="urn:microsoft.com/office/officeart/2005/8/layout/cycle3"/>
    <dgm:cxn modelId="{236E9C69-6ADF-4EB8-AB75-23C3FEC5B9A0}" srcId="{201C696B-3E4D-4FBB-9958-C367EE3FE231}" destId="{3211F6AE-2E8D-49D6-8770-8B998471D477}" srcOrd="5" destOrd="0" parTransId="{D57763FC-2244-4BAE-B6F5-8DD08AD8CDBF}" sibTransId="{919C5519-E8FC-423F-B13D-DB34537395A8}"/>
    <dgm:cxn modelId="{8F9F156A-400C-4F31-8657-785D81F43650}" srcId="{201C696B-3E4D-4FBB-9958-C367EE3FE231}" destId="{DE306F4C-F721-44E2-AB13-5CC009F80190}" srcOrd="4" destOrd="0" parTransId="{7A7BF005-77E7-482E-9295-09345854D394}" sibTransId="{A60D34FE-250F-4AD6-A114-745917E23E4E}"/>
    <dgm:cxn modelId="{835A407E-D486-4EEF-817A-0DC039E46B4E}" srcId="{201C696B-3E4D-4FBB-9958-C367EE3FE231}" destId="{6E2172F5-A022-4859-830C-AABBB03D942B}" srcOrd="1" destOrd="0" parTransId="{95A3F111-75A9-4A01-B288-5E274492E7E5}" sibTransId="{C7B06705-9533-4519-A85A-F3E0410306A7}"/>
    <dgm:cxn modelId="{5E99DF94-C504-43C6-BE1C-BEA5FEC4E519}" type="presOf" srcId="{DE306F4C-F721-44E2-AB13-5CC009F80190}" destId="{F92C3E41-4254-487D-A5F9-2E4B0D263827}" srcOrd="0" destOrd="0" presId="urn:microsoft.com/office/officeart/2005/8/layout/cycle3"/>
    <dgm:cxn modelId="{6D0EE6A9-24CE-42C8-BA53-455D58130183}" type="presOf" srcId="{43765796-6C15-4242-A50B-40AF7D6183BE}" destId="{6CDC3E64-37A0-4386-AEF7-C9E1B870E04D}" srcOrd="0" destOrd="0" presId="urn:microsoft.com/office/officeart/2005/8/layout/cycle3"/>
    <dgm:cxn modelId="{3CBDE8B1-6EDD-46A8-BE08-84FB712946E8}" type="presOf" srcId="{3211F6AE-2E8D-49D6-8770-8B998471D477}" destId="{770B919B-D01B-46F4-9E64-951FDAA9F4D1}" srcOrd="0" destOrd="0" presId="urn:microsoft.com/office/officeart/2005/8/layout/cycle3"/>
    <dgm:cxn modelId="{D544C7B7-09CA-4636-9FEC-A9B793F047A9}" type="presOf" srcId="{2A9E4C21-3DC8-416E-9AB0-1DF52F1C1CA1}" destId="{EAA67539-EF7A-4A4E-9C4A-C85D41BF62A6}" srcOrd="0" destOrd="0" presId="urn:microsoft.com/office/officeart/2005/8/layout/cycle3"/>
    <dgm:cxn modelId="{919B22B9-C244-41C2-8A58-1DBCA5E5CB62}" type="presOf" srcId="{201C696B-3E4D-4FBB-9958-C367EE3FE231}" destId="{A1678DF4-D249-4DE4-8B92-B4B7805821BD}" srcOrd="0" destOrd="0" presId="urn:microsoft.com/office/officeart/2005/8/layout/cycle3"/>
    <dgm:cxn modelId="{BD0198CA-1D5C-401A-B289-1A7AB63FDCD6}" type="presOf" srcId="{6E2172F5-A022-4859-830C-AABBB03D942B}" destId="{1E12594A-0BB4-431E-968B-BB4D071C43E1}" srcOrd="0" destOrd="0" presId="urn:microsoft.com/office/officeart/2005/8/layout/cycle3"/>
    <dgm:cxn modelId="{06E5D3E9-749F-4FEB-B6DA-BFDB5F7F4410}" srcId="{201C696B-3E4D-4FBB-9958-C367EE3FE231}" destId="{2A9E4C21-3DC8-416E-9AB0-1DF52F1C1CA1}" srcOrd="2" destOrd="0" parTransId="{A54D095C-29CE-4119-B71E-E3674FF32AA5}" sibTransId="{24CDEEE1-1C35-49E7-8512-6561DEE057A9}"/>
    <dgm:cxn modelId="{1F41C9EE-E2B0-4213-BCBF-7D8C4B6D0A86}" type="presOf" srcId="{0EA19EFE-C72D-4A16-BCD5-700CFFCC982E}" destId="{B0B86DDF-8C8C-4D5E-A32B-6373A26496E9}" srcOrd="0" destOrd="0" presId="urn:microsoft.com/office/officeart/2005/8/layout/cycle3"/>
    <dgm:cxn modelId="{3455626C-BD71-479E-A842-12C17A0AEF53}" type="presParOf" srcId="{A1678DF4-D249-4DE4-8B92-B4B7805821BD}" destId="{56CBC45B-B5DB-4223-979B-BC1887A4612A}" srcOrd="0" destOrd="0" presId="urn:microsoft.com/office/officeart/2005/8/layout/cycle3"/>
    <dgm:cxn modelId="{FDB145DB-E62F-4D1F-AC80-A3D6E4B91B05}" type="presParOf" srcId="{56CBC45B-B5DB-4223-979B-BC1887A4612A}" destId="{6CDC3E64-37A0-4386-AEF7-C9E1B870E04D}" srcOrd="0" destOrd="0" presId="urn:microsoft.com/office/officeart/2005/8/layout/cycle3"/>
    <dgm:cxn modelId="{49270CBD-A8B8-4EB1-867A-1B32D1C759D8}" type="presParOf" srcId="{56CBC45B-B5DB-4223-979B-BC1887A4612A}" destId="{B0B86DDF-8C8C-4D5E-A32B-6373A26496E9}" srcOrd="1" destOrd="0" presId="urn:microsoft.com/office/officeart/2005/8/layout/cycle3"/>
    <dgm:cxn modelId="{4715F5CE-FD53-4BE7-B546-5725AEAB4F58}" type="presParOf" srcId="{56CBC45B-B5DB-4223-979B-BC1887A4612A}" destId="{1E12594A-0BB4-431E-968B-BB4D071C43E1}" srcOrd="2" destOrd="0" presId="urn:microsoft.com/office/officeart/2005/8/layout/cycle3"/>
    <dgm:cxn modelId="{E2BD82E1-3010-4496-B78E-B3546D63D825}" type="presParOf" srcId="{56CBC45B-B5DB-4223-979B-BC1887A4612A}" destId="{EAA67539-EF7A-4A4E-9C4A-C85D41BF62A6}" srcOrd="3" destOrd="0" presId="urn:microsoft.com/office/officeart/2005/8/layout/cycle3"/>
    <dgm:cxn modelId="{1FE6DC06-4C17-4F03-9533-ED42C42C19D6}" type="presParOf" srcId="{56CBC45B-B5DB-4223-979B-BC1887A4612A}" destId="{697FDA50-42BD-43FF-9CF8-865D003D6C17}" srcOrd="4" destOrd="0" presId="urn:microsoft.com/office/officeart/2005/8/layout/cycle3"/>
    <dgm:cxn modelId="{72612966-1528-4FC6-AD75-414E6BD6AC37}" type="presParOf" srcId="{56CBC45B-B5DB-4223-979B-BC1887A4612A}" destId="{F92C3E41-4254-487D-A5F9-2E4B0D263827}" srcOrd="5" destOrd="0" presId="urn:microsoft.com/office/officeart/2005/8/layout/cycle3"/>
    <dgm:cxn modelId="{34C2562D-E5C1-4AF6-B470-A37F93627B6F}" type="presParOf" srcId="{56CBC45B-B5DB-4223-979B-BC1887A4612A}" destId="{770B919B-D01B-46F4-9E64-951FDAA9F4D1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05B4D-3E72-43A9-814D-1EBC86F5EB30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9E4529-39DA-4BAD-8A47-666AB65003F4}">
      <dgm:prSet phldrT="[Text]"/>
      <dgm:spPr>
        <a:solidFill>
          <a:srgbClr val="00B050"/>
        </a:solidFill>
      </dgm:spPr>
      <dgm:t>
        <a:bodyPr/>
        <a:lstStyle/>
        <a:p>
          <a:r>
            <a:rPr lang="pl-PL" dirty="0"/>
            <a:t>TC PS</a:t>
          </a:r>
        </a:p>
        <a:p>
          <a:r>
            <a:rPr lang="pl-PL" dirty="0"/>
            <a:t>Start proces of </a:t>
          </a:r>
          <a:r>
            <a:rPr lang="pl-PL" dirty="0" err="1"/>
            <a:t>change</a:t>
          </a:r>
          <a:endParaRPr lang="en-US" dirty="0"/>
        </a:p>
      </dgm:t>
    </dgm:pt>
    <dgm:pt modelId="{5F13CEA8-2F49-4651-AFCA-0AB1225C94B2}" type="parTrans" cxnId="{DFB4305A-2DCD-4EAC-AA1D-0216F4AA612A}">
      <dgm:prSet/>
      <dgm:spPr/>
      <dgm:t>
        <a:bodyPr/>
        <a:lstStyle/>
        <a:p>
          <a:endParaRPr lang="en-US"/>
        </a:p>
      </dgm:t>
    </dgm:pt>
    <dgm:pt modelId="{F6F738C3-83E4-4352-8095-2179FFD186B4}" type="sibTrans" cxnId="{DFB4305A-2DCD-4EAC-AA1D-0216F4AA612A}">
      <dgm:prSet/>
      <dgm:spPr/>
      <dgm:t>
        <a:bodyPr/>
        <a:lstStyle/>
        <a:p>
          <a:endParaRPr lang="en-US"/>
        </a:p>
      </dgm:t>
    </dgm:pt>
    <dgm:pt modelId="{6010CD88-A943-47C6-B415-CC01DCB3993C}">
      <dgm:prSet phldrT="[Text]"/>
      <dgm:spPr/>
      <dgm:t>
        <a:bodyPr/>
        <a:lstStyle/>
        <a:p>
          <a:r>
            <a:rPr lang="pl-PL" dirty="0"/>
            <a:t>AD</a:t>
          </a:r>
          <a:endParaRPr lang="en-US" dirty="0"/>
        </a:p>
      </dgm:t>
    </dgm:pt>
    <dgm:pt modelId="{2AD7BD51-B402-411F-9500-1BD1AE6ED189}" type="parTrans" cxnId="{1504C64D-533B-4A05-B978-02AD116D5003}">
      <dgm:prSet/>
      <dgm:spPr/>
      <dgm:t>
        <a:bodyPr/>
        <a:lstStyle/>
        <a:p>
          <a:endParaRPr lang="en-US"/>
        </a:p>
      </dgm:t>
    </dgm:pt>
    <dgm:pt modelId="{F6727DFA-DFB9-4779-BE19-8E8443BA74A7}" type="sibTrans" cxnId="{1504C64D-533B-4A05-B978-02AD116D5003}">
      <dgm:prSet/>
      <dgm:spPr/>
      <dgm:t>
        <a:bodyPr/>
        <a:lstStyle/>
        <a:p>
          <a:endParaRPr lang="en-US"/>
        </a:p>
      </dgm:t>
    </dgm:pt>
    <dgm:pt modelId="{EFEE085D-AE63-4FE4-8CA5-684C35FAB549}">
      <dgm:prSet phldrT="[Text]"/>
      <dgm:spPr/>
      <dgm:t>
        <a:bodyPr/>
        <a:lstStyle/>
        <a:p>
          <a:r>
            <a:rPr lang="pl-PL" dirty="0" err="1"/>
            <a:t>Atrributes</a:t>
          </a:r>
          <a:endParaRPr lang="en-US" dirty="0"/>
        </a:p>
      </dgm:t>
    </dgm:pt>
    <dgm:pt modelId="{3ED02F88-E927-4F1B-B45D-6569A31DBCBE}" type="parTrans" cxnId="{A6C2473F-21BF-41AF-A8A9-6A801FA97639}">
      <dgm:prSet/>
      <dgm:spPr/>
      <dgm:t>
        <a:bodyPr/>
        <a:lstStyle/>
        <a:p>
          <a:endParaRPr lang="en-US"/>
        </a:p>
      </dgm:t>
    </dgm:pt>
    <dgm:pt modelId="{62FCE77C-B59A-4548-A6D0-B04BCEDF5ED7}" type="sibTrans" cxnId="{A6C2473F-21BF-41AF-A8A9-6A801FA97639}">
      <dgm:prSet/>
      <dgm:spPr/>
      <dgm:t>
        <a:bodyPr/>
        <a:lstStyle/>
        <a:p>
          <a:endParaRPr lang="en-US"/>
        </a:p>
      </dgm:t>
    </dgm:pt>
    <dgm:pt modelId="{1E91D95F-8FFD-4B33-8837-953E05B102DE}">
      <dgm:prSet phldrT="[Text]"/>
      <dgm:spPr/>
      <dgm:t>
        <a:bodyPr/>
        <a:lstStyle/>
        <a:p>
          <a:r>
            <a:rPr lang="pl-PL" dirty="0" err="1"/>
            <a:t>Share</a:t>
          </a:r>
          <a:endParaRPr lang="en-US" dirty="0"/>
        </a:p>
      </dgm:t>
    </dgm:pt>
    <dgm:pt modelId="{FE771398-77BD-4C7B-A052-D7E97A30C1E7}" type="parTrans" cxnId="{74B824CF-3130-4898-A1BE-4F13D1F9697D}">
      <dgm:prSet/>
      <dgm:spPr/>
      <dgm:t>
        <a:bodyPr/>
        <a:lstStyle/>
        <a:p>
          <a:endParaRPr lang="en-US"/>
        </a:p>
      </dgm:t>
    </dgm:pt>
    <dgm:pt modelId="{4845D4AA-FFB0-48BB-B34C-0D0AA26031F0}" type="sibTrans" cxnId="{74B824CF-3130-4898-A1BE-4F13D1F9697D}">
      <dgm:prSet/>
      <dgm:spPr/>
      <dgm:t>
        <a:bodyPr/>
        <a:lstStyle/>
        <a:p>
          <a:endParaRPr lang="en-US"/>
        </a:p>
      </dgm:t>
    </dgm:pt>
    <dgm:pt modelId="{77689EBC-E97F-4DAC-9D5F-A83DC9A5F933}">
      <dgm:prSet phldrT="[Text]"/>
      <dgm:spPr/>
      <dgm:t>
        <a:bodyPr/>
        <a:lstStyle/>
        <a:p>
          <a:r>
            <a:rPr lang="pl-PL" dirty="0"/>
            <a:t>AD </a:t>
          </a:r>
          <a:r>
            <a:rPr lang="pl-PL" dirty="0" err="1"/>
            <a:t>Azure</a:t>
          </a:r>
          <a:endParaRPr lang="en-US" dirty="0"/>
        </a:p>
      </dgm:t>
    </dgm:pt>
    <dgm:pt modelId="{BBFD0BD7-82EC-4B1F-BDAD-D2D57A7C54E4}" type="parTrans" cxnId="{840910FE-E7DD-43D4-A852-F7CED92DE8EF}">
      <dgm:prSet/>
      <dgm:spPr/>
      <dgm:t>
        <a:bodyPr/>
        <a:lstStyle/>
        <a:p>
          <a:endParaRPr lang="en-US"/>
        </a:p>
      </dgm:t>
    </dgm:pt>
    <dgm:pt modelId="{B5BB4A33-B2FD-447D-A8F2-0FE0B48D4BEA}" type="sibTrans" cxnId="{840910FE-E7DD-43D4-A852-F7CED92DE8EF}">
      <dgm:prSet/>
      <dgm:spPr/>
      <dgm:t>
        <a:bodyPr/>
        <a:lstStyle/>
        <a:p>
          <a:endParaRPr lang="en-US"/>
        </a:p>
      </dgm:t>
    </dgm:pt>
    <dgm:pt modelId="{E7132C96-5F36-4A91-897B-6D656AF20E94}">
      <dgm:prSet phldrT="[Text]"/>
      <dgm:spPr/>
      <dgm:t>
        <a:bodyPr/>
        <a:lstStyle/>
        <a:p>
          <a:r>
            <a:rPr lang="pl-PL" dirty="0"/>
            <a:t>Exchange</a:t>
          </a:r>
          <a:endParaRPr lang="en-US" dirty="0"/>
        </a:p>
      </dgm:t>
    </dgm:pt>
    <dgm:pt modelId="{FA5450F5-EDC9-4101-8FA7-4D3DB8C7A457}" type="parTrans" cxnId="{B15251E6-50C5-4DB5-B516-C997DA88963C}">
      <dgm:prSet/>
      <dgm:spPr/>
      <dgm:t>
        <a:bodyPr/>
        <a:lstStyle/>
        <a:p>
          <a:endParaRPr lang="en-US"/>
        </a:p>
      </dgm:t>
    </dgm:pt>
    <dgm:pt modelId="{F49E53FC-8431-41CE-9A34-6A0FF4C63AF7}" type="sibTrans" cxnId="{B15251E6-50C5-4DB5-B516-C997DA88963C}">
      <dgm:prSet/>
      <dgm:spPr/>
      <dgm:t>
        <a:bodyPr/>
        <a:lstStyle/>
        <a:p>
          <a:endParaRPr lang="en-US"/>
        </a:p>
      </dgm:t>
    </dgm:pt>
    <dgm:pt modelId="{4A7187C5-D479-424F-8C53-4D71471CFDB6}">
      <dgm:prSet phldrT="[Text]"/>
      <dgm:spPr/>
      <dgm:t>
        <a:bodyPr/>
        <a:lstStyle/>
        <a:p>
          <a:r>
            <a:rPr lang="pl-PL" dirty="0"/>
            <a:t>SPO</a:t>
          </a:r>
          <a:endParaRPr lang="en-US" dirty="0"/>
        </a:p>
      </dgm:t>
    </dgm:pt>
    <dgm:pt modelId="{5E2AE76B-6B67-4309-BEB6-C733B8591B58}" type="parTrans" cxnId="{99ABF32B-08D9-43FE-B46A-5B4FD2FDCF0D}">
      <dgm:prSet/>
      <dgm:spPr/>
      <dgm:t>
        <a:bodyPr/>
        <a:lstStyle/>
        <a:p>
          <a:endParaRPr lang="en-US"/>
        </a:p>
      </dgm:t>
    </dgm:pt>
    <dgm:pt modelId="{5356F769-782B-4AE4-9336-57F7018C46AA}" type="sibTrans" cxnId="{99ABF32B-08D9-43FE-B46A-5B4FD2FDCF0D}">
      <dgm:prSet/>
      <dgm:spPr/>
      <dgm:t>
        <a:bodyPr/>
        <a:lstStyle/>
        <a:p>
          <a:endParaRPr lang="en-US"/>
        </a:p>
      </dgm:t>
    </dgm:pt>
    <dgm:pt modelId="{0E54CE2E-4652-4460-BEA8-FC8D1F778325}">
      <dgm:prSet phldrT="[Text]"/>
      <dgm:spPr/>
      <dgm:t>
        <a:bodyPr/>
        <a:lstStyle/>
        <a:p>
          <a:r>
            <a:rPr lang="pl-PL" dirty="0"/>
            <a:t>Office 365</a:t>
          </a:r>
          <a:endParaRPr lang="en-US" dirty="0"/>
        </a:p>
      </dgm:t>
    </dgm:pt>
    <dgm:pt modelId="{FA6AF366-07EE-4F75-B00B-CFDA739CD971}" type="parTrans" cxnId="{3D89AD26-7235-4301-B6E6-DCA9306832B4}">
      <dgm:prSet/>
      <dgm:spPr/>
      <dgm:t>
        <a:bodyPr/>
        <a:lstStyle/>
        <a:p>
          <a:endParaRPr lang="en-US"/>
        </a:p>
      </dgm:t>
    </dgm:pt>
    <dgm:pt modelId="{9F1C52EA-185F-42A2-977C-074BD5AFDCB0}" type="sibTrans" cxnId="{3D89AD26-7235-4301-B6E6-DCA9306832B4}">
      <dgm:prSet/>
      <dgm:spPr/>
      <dgm:t>
        <a:bodyPr/>
        <a:lstStyle/>
        <a:p>
          <a:endParaRPr lang="en-US"/>
        </a:p>
      </dgm:t>
    </dgm:pt>
    <dgm:pt modelId="{11377920-CBDA-4DCD-ABEE-527D2B870440}">
      <dgm:prSet phldrT="[Text]"/>
      <dgm:spPr/>
      <dgm:t>
        <a:bodyPr/>
        <a:lstStyle/>
        <a:p>
          <a:r>
            <a:rPr lang="pl-PL" dirty="0"/>
            <a:t>License</a:t>
          </a:r>
          <a:endParaRPr lang="en-US" dirty="0"/>
        </a:p>
      </dgm:t>
    </dgm:pt>
    <dgm:pt modelId="{ABC039AB-7242-4726-805C-12603A7EEDBA}" type="parTrans" cxnId="{2EF46214-0EE9-4863-AAFC-CBC8E64B3098}">
      <dgm:prSet/>
      <dgm:spPr/>
      <dgm:t>
        <a:bodyPr/>
        <a:lstStyle/>
        <a:p>
          <a:endParaRPr lang="en-US"/>
        </a:p>
      </dgm:t>
    </dgm:pt>
    <dgm:pt modelId="{A9CB529F-0A00-42FB-A630-F3EC2E109960}" type="sibTrans" cxnId="{2EF46214-0EE9-4863-AAFC-CBC8E64B3098}">
      <dgm:prSet/>
      <dgm:spPr/>
      <dgm:t>
        <a:bodyPr/>
        <a:lstStyle/>
        <a:p>
          <a:endParaRPr lang="en-US"/>
        </a:p>
      </dgm:t>
    </dgm:pt>
    <dgm:pt modelId="{6AF63A0A-6403-4BCA-9995-17C338FD0BE6}" type="pres">
      <dgm:prSet presAssocID="{AB605B4D-3E72-43A9-814D-1EBC86F5EB3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DF065F-3C3C-4D61-BA94-98607481B51B}" type="pres">
      <dgm:prSet presAssocID="{E59E4529-39DA-4BAD-8A47-666AB65003F4}" presName="vertOne" presStyleCnt="0"/>
      <dgm:spPr/>
    </dgm:pt>
    <dgm:pt modelId="{84E7F0CD-7B6C-48C3-82CC-C4C752D4DD6F}" type="pres">
      <dgm:prSet presAssocID="{E59E4529-39DA-4BAD-8A47-666AB65003F4}" presName="txOne" presStyleLbl="node0" presStyleIdx="0" presStyleCnt="1" custLinFactNeighborX="-393">
        <dgm:presLayoutVars>
          <dgm:chPref val="3"/>
        </dgm:presLayoutVars>
      </dgm:prSet>
      <dgm:spPr/>
    </dgm:pt>
    <dgm:pt modelId="{6616E838-EC5A-4BEC-B3EB-9A1963343B5B}" type="pres">
      <dgm:prSet presAssocID="{E59E4529-39DA-4BAD-8A47-666AB65003F4}" presName="parTransOne" presStyleCnt="0"/>
      <dgm:spPr/>
    </dgm:pt>
    <dgm:pt modelId="{605604EB-3D94-404C-8AA8-D70D6B83CDB3}" type="pres">
      <dgm:prSet presAssocID="{E59E4529-39DA-4BAD-8A47-666AB65003F4}" presName="horzOne" presStyleCnt="0"/>
      <dgm:spPr/>
    </dgm:pt>
    <dgm:pt modelId="{1422A74D-CF66-40DE-925C-4C4E571D7B2D}" type="pres">
      <dgm:prSet presAssocID="{6010CD88-A943-47C6-B415-CC01DCB3993C}" presName="vertTwo" presStyleCnt="0"/>
      <dgm:spPr/>
    </dgm:pt>
    <dgm:pt modelId="{AB42B0E7-8366-4B4F-8D3D-DCF913C7D483}" type="pres">
      <dgm:prSet presAssocID="{6010CD88-A943-47C6-B415-CC01DCB3993C}" presName="txTwo" presStyleLbl="node2" presStyleIdx="0" presStyleCnt="3">
        <dgm:presLayoutVars>
          <dgm:chPref val="3"/>
        </dgm:presLayoutVars>
      </dgm:prSet>
      <dgm:spPr/>
    </dgm:pt>
    <dgm:pt modelId="{316E2A57-4B26-4982-A261-FB89B46CE490}" type="pres">
      <dgm:prSet presAssocID="{6010CD88-A943-47C6-B415-CC01DCB3993C}" presName="parTransTwo" presStyleCnt="0"/>
      <dgm:spPr/>
    </dgm:pt>
    <dgm:pt modelId="{FF5DE2C0-A867-44ED-8F0E-6ADF92424180}" type="pres">
      <dgm:prSet presAssocID="{6010CD88-A943-47C6-B415-CC01DCB3993C}" presName="horzTwo" presStyleCnt="0"/>
      <dgm:spPr/>
    </dgm:pt>
    <dgm:pt modelId="{E2EFAA41-0C2F-4E16-9BC1-D03AABDC5790}" type="pres">
      <dgm:prSet presAssocID="{EFEE085D-AE63-4FE4-8CA5-684C35FAB549}" presName="vertThree" presStyleCnt="0"/>
      <dgm:spPr/>
    </dgm:pt>
    <dgm:pt modelId="{78472C43-2670-4176-9ABE-FD476BE41CA6}" type="pres">
      <dgm:prSet presAssocID="{EFEE085D-AE63-4FE4-8CA5-684C35FAB549}" presName="txThree" presStyleLbl="node3" presStyleIdx="0" presStyleCnt="5">
        <dgm:presLayoutVars>
          <dgm:chPref val="3"/>
        </dgm:presLayoutVars>
      </dgm:prSet>
      <dgm:spPr/>
    </dgm:pt>
    <dgm:pt modelId="{6B909E23-42F9-4FAE-AC00-F59759E8F538}" type="pres">
      <dgm:prSet presAssocID="{EFEE085D-AE63-4FE4-8CA5-684C35FAB549}" presName="horzThree" presStyleCnt="0"/>
      <dgm:spPr/>
    </dgm:pt>
    <dgm:pt modelId="{E3FEA8F3-653C-4408-B423-E926166C471E}" type="pres">
      <dgm:prSet presAssocID="{62FCE77C-B59A-4548-A6D0-B04BCEDF5ED7}" presName="sibSpaceThree" presStyleCnt="0"/>
      <dgm:spPr/>
    </dgm:pt>
    <dgm:pt modelId="{C2D1B9CF-BE62-4456-A5C5-532E93465BC7}" type="pres">
      <dgm:prSet presAssocID="{1E91D95F-8FFD-4B33-8837-953E05B102DE}" presName="vertThree" presStyleCnt="0"/>
      <dgm:spPr/>
    </dgm:pt>
    <dgm:pt modelId="{9DA73970-77EA-40A5-ABE8-6A92780A5151}" type="pres">
      <dgm:prSet presAssocID="{1E91D95F-8FFD-4B33-8837-953E05B102DE}" presName="txThree" presStyleLbl="node3" presStyleIdx="1" presStyleCnt="5">
        <dgm:presLayoutVars>
          <dgm:chPref val="3"/>
        </dgm:presLayoutVars>
      </dgm:prSet>
      <dgm:spPr/>
    </dgm:pt>
    <dgm:pt modelId="{13A081C1-E787-4B47-B50A-00AD56E3F039}" type="pres">
      <dgm:prSet presAssocID="{1E91D95F-8FFD-4B33-8837-953E05B102DE}" presName="horzThree" presStyleCnt="0"/>
      <dgm:spPr/>
    </dgm:pt>
    <dgm:pt modelId="{BFA80D44-76D6-46EB-82D5-8403D908B969}" type="pres">
      <dgm:prSet presAssocID="{F6727DFA-DFB9-4779-BE19-8E8443BA74A7}" presName="sibSpaceTwo" presStyleCnt="0"/>
      <dgm:spPr/>
    </dgm:pt>
    <dgm:pt modelId="{75CC6F28-9D53-4158-AB79-3E2CA54900D6}" type="pres">
      <dgm:prSet presAssocID="{77689EBC-E97F-4DAC-9D5F-A83DC9A5F933}" presName="vertTwo" presStyleCnt="0"/>
      <dgm:spPr/>
    </dgm:pt>
    <dgm:pt modelId="{AADAA5F7-D078-41BD-98C1-3DFFADC9B706}" type="pres">
      <dgm:prSet presAssocID="{77689EBC-E97F-4DAC-9D5F-A83DC9A5F933}" presName="txTwo" presStyleLbl="node2" presStyleIdx="1" presStyleCnt="3">
        <dgm:presLayoutVars>
          <dgm:chPref val="3"/>
        </dgm:presLayoutVars>
      </dgm:prSet>
      <dgm:spPr/>
    </dgm:pt>
    <dgm:pt modelId="{D2B95A6F-18CF-403C-B263-AB3747D26B21}" type="pres">
      <dgm:prSet presAssocID="{77689EBC-E97F-4DAC-9D5F-A83DC9A5F933}" presName="parTransTwo" presStyleCnt="0"/>
      <dgm:spPr/>
    </dgm:pt>
    <dgm:pt modelId="{92800646-4EDD-478F-A579-97FEE433A8F2}" type="pres">
      <dgm:prSet presAssocID="{77689EBC-E97F-4DAC-9D5F-A83DC9A5F933}" presName="horzTwo" presStyleCnt="0"/>
      <dgm:spPr/>
    </dgm:pt>
    <dgm:pt modelId="{37035C4B-11B5-48D9-A9D0-58641EEE1FDB}" type="pres">
      <dgm:prSet presAssocID="{E7132C96-5F36-4A91-897B-6D656AF20E94}" presName="vertThree" presStyleCnt="0"/>
      <dgm:spPr/>
    </dgm:pt>
    <dgm:pt modelId="{4A20F9C4-CF78-4A9F-95C6-0393FB0E746A}" type="pres">
      <dgm:prSet presAssocID="{E7132C96-5F36-4A91-897B-6D656AF20E94}" presName="txThree" presStyleLbl="node3" presStyleIdx="2" presStyleCnt="5">
        <dgm:presLayoutVars>
          <dgm:chPref val="3"/>
        </dgm:presLayoutVars>
      </dgm:prSet>
      <dgm:spPr/>
    </dgm:pt>
    <dgm:pt modelId="{24C58C42-B102-4FDE-8476-1854D1DD40DB}" type="pres">
      <dgm:prSet presAssocID="{E7132C96-5F36-4A91-897B-6D656AF20E94}" presName="horzThree" presStyleCnt="0"/>
      <dgm:spPr/>
    </dgm:pt>
    <dgm:pt modelId="{4CDE390D-4E31-47CB-AF4B-1B341EA4FB6E}" type="pres">
      <dgm:prSet presAssocID="{F49E53FC-8431-41CE-9A34-6A0FF4C63AF7}" presName="sibSpaceThree" presStyleCnt="0"/>
      <dgm:spPr/>
    </dgm:pt>
    <dgm:pt modelId="{AEE2A2D2-B247-4ACC-BEAF-2C3DBE69E8F1}" type="pres">
      <dgm:prSet presAssocID="{4A7187C5-D479-424F-8C53-4D71471CFDB6}" presName="vertThree" presStyleCnt="0"/>
      <dgm:spPr/>
    </dgm:pt>
    <dgm:pt modelId="{A5A94A14-09C5-455E-AC79-3D72CC365D90}" type="pres">
      <dgm:prSet presAssocID="{4A7187C5-D479-424F-8C53-4D71471CFDB6}" presName="txThree" presStyleLbl="node3" presStyleIdx="3" presStyleCnt="5">
        <dgm:presLayoutVars>
          <dgm:chPref val="3"/>
        </dgm:presLayoutVars>
      </dgm:prSet>
      <dgm:spPr/>
    </dgm:pt>
    <dgm:pt modelId="{4598BF2C-A837-494D-AB39-C1ECF2997547}" type="pres">
      <dgm:prSet presAssocID="{4A7187C5-D479-424F-8C53-4D71471CFDB6}" presName="horzThree" presStyleCnt="0"/>
      <dgm:spPr/>
    </dgm:pt>
    <dgm:pt modelId="{3B61A609-D202-4330-A3E7-F93AD3D8A09B}" type="pres">
      <dgm:prSet presAssocID="{B5BB4A33-B2FD-447D-A8F2-0FE0B48D4BEA}" presName="sibSpaceTwo" presStyleCnt="0"/>
      <dgm:spPr/>
    </dgm:pt>
    <dgm:pt modelId="{F4D6166F-EA5D-46FD-B98F-6FAFDA68DCC6}" type="pres">
      <dgm:prSet presAssocID="{0E54CE2E-4652-4460-BEA8-FC8D1F778325}" presName="vertTwo" presStyleCnt="0"/>
      <dgm:spPr/>
    </dgm:pt>
    <dgm:pt modelId="{EB7365BF-11E3-419D-8CA5-C4214B9517DD}" type="pres">
      <dgm:prSet presAssocID="{0E54CE2E-4652-4460-BEA8-FC8D1F778325}" presName="txTwo" presStyleLbl="node2" presStyleIdx="2" presStyleCnt="3">
        <dgm:presLayoutVars>
          <dgm:chPref val="3"/>
        </dgm:presLayoutVars>
      </dgm:prSet>
      <dgm:spPr/>
    </dgm:pt>
    <dgm:pt modelId="{83B21BEE-F155-4DFD-B245-1A18767258D3}" type="pres">
      <dgm:prSet presAssocID="{0E54CE2E-4652-4460-BEA8-FC8D1F778325}" presName="parTransTwo" presStyleCnt="0"/>
      <dgm:spPr/>
    </dgm:pt>
    <dgm:pt modelId="{35B09A38-24D4-48D2-8159-FC9CAA1A9821}" type="pres">
      <dgm:prSet presAssocID="{0E54CE2E-4652-4460-BEA8-FC8D1F778325}" presName="horzTwo" presStyleCnt="0"/>
      <dgm:spPr/>
    </dgm:pt>
    <dgm:pt modelId="{7F225E5B-33AD-4484-A3CE-20C5EEA02C05}" type="pres">
      <dgm:prSet presAssocID="{11377920-CBDA-4DCD-ABEE-527D2B870440}" presName="vertThree" presStyleCnt="0"/>
      <dgm:spPr/>
    </dgm:pt>
    <dgm:pt modelId="{0DFA7128-78BD-4ED4-AF5C-6AFD9CAFC18F}" type="pres">
      <dgm:prSet presAssocID="{11377920-CBDA-4DCD-ABEE-527D2B870440}" presName="txThree" presStyleLbl="node3" presStyleIdx="4" presStyleCnt="5">
        <dgm:presLayoutVars>
          <dgm:chPref val="3"/>
        </dgm:presLayoutVars>
      </dgm:prSet>
      <dgm:spPr/>
    </dgm:pt>
    <dgm:pt modelId="{5DB94CB8-5B73-446B-9ED0-26AC4BE36858}" type="pres">
      <dgm:prSet presAssocID="{11377920-CBDA-4DCD-ABEE-527D2B870440}" presName="horzThree" presStyleCnt="0"/>
      <dgm:spPr/>
    </dgm:pt>
  </dgm:ptLst>
  <dgm:cxnLst>
    <dgm:cxn modelId="{2EF46214-0EE9-4863-AAFC-CBC8E64B3098}" srcId="{0E54CE2E-4652-4460-BEA8-FC8D1F778325}" destId="{11377920-CBDA-4DCD-ABEE-527D2B870440}" srcOrd="0" destOrd="0" parTransId="{ABC039AB-7242-4726-805C-12603A7EEDBA}" sibTransId="{A9CB529F-0A00-42FB-A630-F3EC2E109960}"/>
    <dgm:cxn modelId="{3D89AD26-7235-4301-B6E6-DCA9306832B4}" srcId="{E59E4529-39DA-4BAD-8A47-666AB65003F4}" destId="{0E54CE2E-4652-4460-BEA8-FC8D1F778325}" srcOrd="2" destOrd="0" parTransId="{FA6AF366-07EE-4F75-B00B-CFDA739CD971}" sibTransId="{9F1C52EA-185F-42A2-977C-074BD5AFDCB0}"/>
    <dgm:cxn modelId="{99ABF32B-08D9-43FE-B46A-5B4FD2FDCF0D}" srcId="{77689EBC-E97F-4DAC-9D5F-A83DC9A5F933}" destId="{4A7187C5-D479-424F-8C53-4D71471CFDB6}" srcOrd="1" destOrd="0" parTransId="{5E2AE76B-6B67-4309-BEB6-C733B8591B58}" sibTransId="{5356F769-782B-4AE4-9336-57F7018C46AA}"/>
    <dgm:cxn modelId="{525CF034-614C-46E4-97F3-7FD66F8ED724}" type="presOf" srcId="{0E54CE2E-4652-4460-BEA8-FC8D1F778325}" destId="{EB7365BF-11E3-419D-8CA5-C4214B9517DD}" srcOrd="0" destOrd="0" presId="urn:microsoft.com/office/officeart/2005/8/layout/hierarchy4"/>
    <dgm:cxn modelId="{586F9736-BAF2-4033-8BB3-D4462BC6EC6A}" type="presOf" srcId="{AB605B4D-3E72-43A9-814D-1EBC86F5EB30}" destId="{6AF63A0A-6403-4BCA-9995-17C338FD0BE6}" srcOrd="0" destOrd="0" presId="urn:microsoft.com/office/officeart/2005/8/layout/hierarchy4"/>
    <dgm:cxn modelId="{A6C2473F-21BF-41AF-A8A9-6A801FA97639}" srcId="{6010CD88-A943-47C6-B415-CC01DCB3993C}" destId="{EFEE085D-AE63-4FE4-8CA5-684C35FAB549}" srcOrd="0" destOrd="0" parTransId="{3ED02F88-E927-4F1B-B45D-6569A31DBCBE}" sibTransId="{62FCE77C-B59A-4548-A6D0-B04BCEDF5ED7}"/>
    <dgm:cxn modelId="{A6F1895C-399D-461E-8065-FA9D97E7A240}" type="presOf" srcId="{E7132C96-5F36-4A91-897B-6D656AF20E94}" destId="{4A20F9C4-CF78-4A9F-95C6-0393FB0E746A}" srcOrd="0" destOrd="0" presId="urn:microsoft.com/office/officeart/2005/8/layout/hierarchy4"/>
    <dgm:cxn modelId="{F48E0B47-B864-4338-94A5-B736269BC642}" type="presOf" srcId="{E59E4529-39DA-4BAD-8A47-666AB65003F4}" destId="{84E7F0CD-7B6C-48C3-82CC-C4C752D4DD6F}" srcOrd="0" destOrd="0" presId="urn:microsoft.com/office/officeart/2005/8/layout/hierarchy4"/>
    <dgm:cxn modelId="{181EFD68-9FA1-4425-8792-9B8D55A4DF1E}" type="presOf" srcId="{11377920-CBDA-4DCD-ABEE-527D2B870440}" destId="{0DFA7128-78BD-4ED4-AF5C-6AFD9CAFC18F}" srcOrd="0" destOrd="0" presId="urn:microsoft.com/office/officeart/2005/8/layout/hierarchy4"/>
    <dgm:cxn modelId="{1504C64D-533B-4A05-B978-02AD116D5003}" srcId="{E59E4529-39DA-4BAD-8A47-666AB65003F4}" destId="{6010CD88-A943-47C6-B415-CC01DCB3993C}" srcOrd="0" destOrd="0" parTransId="{2AD7BD51-B402-411F-9500-1BD1AE6ED189}" sibTransId="{F6727DFA-DFB9-4779-BE19-8E8443BA74A7}"/>
    <dgm:cxn modelId="{DFB4305A-2DCD-4EAC-AA1D-0216F4AA612A}" srcId="{AB605B4D-3E72-43A9-814D-1EBC86F5EB30}" destId="{E59E4529-39DA-4BAD-8A47-666AB65003F4}" srcOrd="0" destOrd="0" parTransId="{5F13CEA8-2F49-4651-AFCA-0AB1225C94B2}" sibTransId="{F6F738C3-83E4-4352-8095-2179FFD186B4}"/>
    <dgm:cxn modelId="{6D74148D-E1F5-4229-A00D-80052B046DB3}" type="presOf" srcId="{6010CD88-A943-47C6-B415-CC01DCB3993C}" destId="{AB42B0E7-8366-4B4F-8D3D-DCF913C7D483}" srcOrd="0" destOrd="0" presId="urn:microsoft.com/office/officeart/2005/8/layout/hierarchy4"/>
    <dgm:cxn modelId="{60F8CE96-877E-4859-B1AE-BA18B3366B67}" type="presOf" srcId="{EFEE085D-AE63-4FE4-8CA5-684C35FAB549}" destId="{78472C43-2670-4176-9ABE-FD476BE41CA6}" srcOrd="0" destOrd="0" presId="urn:microsoft.com/office/officeart/2005/8/layout/hierarchy4"/>
    <dgm:cxn modelId="{74B824CF-3130-4898-A1BE-4F13D1F9697D}" srcId="{6010CD88-A943-47C6-B415-CC01DCB3993C}" destId="{1E91D95F-8FFD-4B33-8837-953E05B102DE}" srcOrd="1" destOrd="0" parTransId="{FE771398-77BD-4C7B-A052-D7E97A30C1E7}" sibTransId="{4845D4AA-FFB0-48BB-B34C-0D0AA26031F0}"/>
    <dgm:cxn modelId="{8056B7DB-1958-41AE-ABA8-E86729890C3D}" type="presOf" srcId="{77689EBC-E97F-4DAC-9D5F-A83DC9A5F933}" destId="{AADAA5F7-D078-41BD-98C1-3DFFADC9B706}" srcOrd="0" destOrd="0" presId="urn:microsoft.com/office/officeart/2005/8/layout/hierarchy4"/>
    <dgm:cxn modelId="{42C907E3-800E-400E-80C7-9975074FFF0F}" type="presOf" srcId="{1E91D95F-8FFD-4B33-8837-953E05B102DE}" destId="{9DA73970-77EA-40A5-ABE8-6A92780A5151}" srcOrd="0" destOrd="0" presId="urn:microsoft.com/office/officeart/2005/8/layout/hierarchy4"/>
    <dgm:cxn modelId="{B15251E6-50C5-4DB5-B516-C997DA88963C}" srcId="{77689EBC-E97F-4DAC-9D5F-A83DC9A5F933}" destId="{E7132C96-5F36-4A91-897B-6D656AF20E94}" srcOrd="0" destOrd="0" parTransId="{FA5450F5-EDC9-4101-8FA7-4D3DB8C7A457}" sibTransId="{F49E53FC-8431-41CE-9A34-6A0FF4C63AF7}"/>
    <dgm:cxn modelId="{B28D5DFC-C10E-4BAD-861E-4DE913F2DC80}" type="presOf" srcId="{4A7187C5-D479-424F-8C53-4D71471CFDB6}" destId="{A5A94A14-09C5-455E-AC79-3D72CC365D90}" srcOrd="0" destOrd="0" presId="urn:microsoft.com/office/officeart/2005/8/layout/hierarchy4"/>
    <dgm:cxn modelId="{840910FE-E7DD-43D4-A852-F7CED92DE8EF}" srcId="{E59E4529-39DA-4BAD-8A47-666AB65003F4}" destId="{77689EBC-E97F-4DAC-9D5F-A83DC9A5F933}" srcOrd="1" destOrd="0" parTransId="{BBFD0BD7-82EC-4B1F-BDAD-D2D57A7C54E4}" sibTransId="{B5BB4A33-B2FD-447D-A8F2-0FE0B48D4BEA}"/>
    <dgm:cxn modelId="{4A0B0AC1-6459-4AF7-9C6D-3760E5977AF1}" type="presParOf" srcId="{6AF63A0A-6403-4BCA-9995-17C338FD0BE6}" destId="{C4DF065F-3C3C-4D61-BA94-98607481B51B}" srcOrd="0" destOrd="0" presId="urn:microsoft.com/office/officeart/2005/8/layout/hierarchy4"/>
    <dgm:cxn modelId="{349D7D78-6B2E-4AE9-BBAC-3B8BFE3C15BC}" type="presParOf" srcId="{C4DF065F-3C3C-4D61-BA94-98607481B51B}" destId="{84E7F0CD-7B6C-48C3-82CC-C4C752D4DD6F}" srcOrd="0" destOrd="0" presId="urn:microsoft.com/office/officeart/2005/8/layout/hierarchy4"/>
    <dgm:cxn modelId="{8E4F5440-9689-4C0A-AA5C-39BAFC50BFB3}" type="presParOf" srcId="{C4DF065F-3C3C-4D61-BA94-98607481B51B}" destId="{6616E838-EC5A-4BEC-B3EB-9A1963343B5B}" srcOrd="1" destOrd="0" presId="urn:microsoft.com/office/officeart/2005/8/layout/hierarchy4"/>
    <dgm:cxn modelId="{4F9111E0-8FE8-4173-AD88-9B2A14A9BDA7}" type="presParOf" srcId="{C4DF065F-3C3C-4D61-BA94-98607481B51B}" destId="{605604EB-3D94-404C-8AA8-D70D6B83CDB3}" srcOrd="2" destOrd="0" presId="urn:microsoft.com/office/officeart/2005/8/layout/hierarchy4"/>
    <dgm:cxn modelId="{3B0C0F27-7BEA-4EE6-A50D-BB60417FBB03}" type="presParOf" srcId="{605604EB-3D94-404C-8AA8-D70D6B83CDB3}" destId="{1422A74D-CF66-40DE-925C-4C4E571D7B2D}" srcOrd="0" destOrd="0" presId="urn:microsoft.com/office/officeart/2005/8/layout/hierarchy4"/>
    <dgm:cxn modelId="{78C90287-FB89-4075-A559-C47A9707568C}" type="presParOf" srcId="{1422A74D-CF66-40DE-925C-4C4E571D7B2D}" destId="{AB42B0E7-8366-4B4F-8D3D-DCF913C7D483}" srcOrd="0" destOrd="0" presId="urn:microsoft.com/office/officeart/2005/8/layout/hierarchy4"/>
    <dgm:cxn modelId="{EC4B41D2-AFFF-48C2-8825-A8C923D29801}" type="presParOf" srcId="{1422A74D-CF66-40DE-925C-4C4E571D7B2D}" destId="{316E2A57-4B26-4982-A261-FB89B46CE490}" srcOrd="1" destOrd="0" presId="urn:microsoft.com/office/officeart/2005/8/layout/hierarchy4"/>
    <dgm:cxn modelId="{92813605-4C2D-45B0-B069-8D58FED83257}" type="presParOf" srcId="{1422A74D-CF66-40DE-925C-4C4E571D7B2D}" destId="{FF5DE2C0-A867-44ED-8F0E-6ADF92424180}" srcOrd="2" destOrd="0" presId="urn:microsoft.com/office/officeart/2005/8/layout/hierarchy4"/>
    <dgm:cxn modelId="{C0AD914F-BAE7-46F8-836C-1E2B8C1D28A7}" type="presParOf" srcId="{FF5DE2C0-A867-44ED-8F0E-6ADF92424180}" destId="{E2EFAA41-0C2F-4E16-9BC1-D03AABDC5790}" srcOrd="0" destOrd="0" presId="urn:microsoft.com/office/officeart/2005/8/layout/hierarchy4"/>
    <dgm:cxn modelId="{8335CD13-CDEF-4C89-820A-F8EC5F05B910}" type="presParOf" srcId="{E2EFAA41-0C2F-4E16-9BC1-D03AABDC5790}" destId="{78472C43-2670-4176-9ABE-FD476BE41CA6}" srcOrd="0" destOrd="0" presId="urn:microsoft.com/office/officeart/2005/8/layout/hierarchy4"/>
    <dgm:cxn modelId="{D92D49A6-C5FA-4C3A-A5D9-A66D81F2EEAD}" type="presParOf" srcId="{E2EFAA41-0C2F-4E16-9BC1-D03AABDC5790}" destId="{6B909E23-42F9-4FAE-AC00-F59759E8F538}" srcOrd="1" destOrd="0" presId="urn:microsoft.com/office/officeart/2005/8/layout/hierarchy4"/>
    <dgm:cxn modelId="{5E9CBBC2-8142-412F-97E0-81033EC35DFB}" type="presParOf" srcId="{FF5DE2C0-A867-44ED-8F0E-6ADF92424180}" destId="{E3FEA8F3-653C-4408-B423-E926166C471E}" srcOrd="1" destOrd="0" presId="urn:microsoft.com/office/officeart/2005/8/layout/hierarchy4"/>
    <dgm:cxn modelId="{2A5FD8E4-4672-4172-A674-D7A599527419}" type="presParOf" srcId="{FF5DE2C0-A867-44ED-8F0E-6ADF92424180}" destId="{C2D1B9CF-BE62-4456-A5C5-532E93465BC7}" srcOrd="2" destOrd="0" presId="urn:microsoft.com/office/officeart/2005/8/layout/hierarchy4"/>
    <dgm:cxn modelId="{6C814F5E-02F8-4BFC-8618-EB03EB2D8989}" type="presParOf" srcId="{C2D1B9CF-BE62-4456-A5C5-532E93465BC7}" destId="{9DA73970-77EA-40A5-ABE8-6A92780A5151}" srcOrd="0" destOrd="0" presId="urn:microsoft.com/office/officeart/2005/8/layout/hierarchy4"/>
    <dgm:cxn modelId="{CA1A1ED2-B944-4975-AB02-972A7E4B0CE1}" type="presParOf" srcId="{C2D1B9CF-BE62-4456-A5C5-532E93465BC7}" destId="{13A081C1-E787-4B47-B50A-00AD56E3F039}" srcOrd="1" destOrd="0" presId="urn:microsoft.com/office/officeart/2005/8/layout/hierarchy4"/>
    <dgm:cxn modelId="{9FDD29AA-3876-4012-BF8C-4D645FD34623}" type="presParOf" srcId="{605604EB-3D94-404C-8AA8-D70D6B83CDB3}" destId="{BFA80D44-76D6-46EB-82D5-8403D908B969}" srcOrd="1" destOrd="0" presId="urn:microsoft.com/office/officeart/2005/8/layout/hierarchy4"/>
    <dgm:cxn modelId="{3BCA9AE1-73E1-4E50-8540-E794EAE918E0}" type="presParOf" srcId="{605604EB-3D94-404C-8AA8-D70D6B83CDB3}" destId="{75CC6F28-9D53-4158-AB79-3E2CA54900D6}" srcOrd="2" destOrd="0" presId="urn:microsoft.com/office/officeart/2005/8/layout/hierarchy4"/>
    <dgm:cxn modelId="{094AC8B9-7205-4C67-A87C-97793A6A04C2}" type="presParOf" srcId="{75CC6F28-9D53-4158-AB79-3E2CA54900D6}" destId="{AADAA5F7-D078-41BD-98C1-3DFFADC9B706}" srcOrd="0" destOrd="0" presId="urn:microsoft.com/office/officeart/2005/8/layout/hierarchy4"/>
    <dgm:cxn modelId="{E7D27EA1-D357-47E6-8A37-03134B9FCB19}" type="presParOf" srcId="{75CC6F28-9D53-4158-AB79-3E2CA54900D6}" destId="{D2B95A6F-18CF-403C-B263-AB3747D26B21}" srcOrd="1" destOrd="0" presId="urn:microsoft.com/office/officeart/2005/8/layout/hierarchy4"/>
    <dgm:cxn modelId="{C272EDF8-BF21-4A48-A384-F16F3C432863}" type="presParOf" srcId="{75CC6F28-9D53-4158-AB79-3E2CA54900D6}" destId="{92800646-4EDD-478F-A579-97FEE433A8F2}" srcOrd="2" destOrd="0" presId="urn:microsoft.com/office/officeart/2005/8/layout/hierarchy4"/>
    <dgm:cxn modelId="{14784B54-3A3E-4993-AC43-7EF63CF17564}" type="presParOf" srcId="{92800646-4EDD-478F-A579-97FEE433A8F2}" destId="{37035C4B-11B5-48D9-A9D0-58641EEE1FDB}" srcOrd="0" destOrd="0" presId="urn:microsoft.com/office/officeart/2005/8/layout/hierarchy4"/>
    <dgm:cxn modelId="{5C3ABCDF-57D2-48A6-A3B4-14E04E9B04E8}" type="presParOf" srcId="{37035C4B-11B5-48D9-A9D0-58641EEE1FDB}" destId="{4A20F9C4-CF78-4A9F-95C6-0393FB0E746A}" srcOrd="0" destOrd="0" presId="urn:microsoft.com/office/officeart/2005/8/layout/hierarchy4"/>
    <dgm:cxn modelId="{F4D657E2-D62B-469D-AA47-5A2A75F2CD80}" type="presParOf" srcId="{37035C4B-11B5-48D9-A9D0-58641EEE1FDB}" destId="{24C58C42-B102-4FDE-8476-1854D1DD40DB}" srcOrd="1" destOrd="0" presId="urn:microsoft.com/office/officeart/2005/8/layout/hierarchy4"/>
    <dgm:cxn modelId="{2E08BEAD-0192-473C-87D7-CB6E3327944E}" type="presParOf" srcId="{92800646-4EDD-478F-A579-97FEE433A8F2}" destId="{4CDE390D-4E31-47CB-AF4B-1B341EA4FB6E}" srcOrd="1" destOrd="0" presId="urn:microsoft.com/office/officeart/2005/8/layout/hierarchy4"/>
    <dgm:cxn modelId="{C09518E0-0A7B-4E6F-891B-7A5EC776FA85}" type="presParOf" srcId="{92800646-4EDD-478F-A579-97FEE433A8F2}" destId="{AEE2A2D2-B247-4ACC-BEAF-2C3DBE69E8F1}" srcOrd="2" destOrd="0" presId="urn:microsoft.com/office/officeart/2005/8/layout/hierarchy4"/>
    <dgm:cxn modelId="{E242FB22-5FFA-4A1D-BA5A-4734A1394335}" type="presParOf" srcId="{AEE2A2D2-B247-4ACC-BEAF-2C3DBE69E8F1}" destId="{A5A94A14-09C5-455E-AC79-3D72CC365D90}" srcOrd="0" destOrd="0" presId="urn:microsoft.com/office/officeart/2005/8/layout/hierarchy4"/>
    <dgm:cxn modelId="{18130741-DB44-4C98-A0C6-8C09E7431773}" type="presParOf" srcId="{AEE2A2D2-B247-4ACC-BEAF-2C3DBE69E8F1}" destId="{4598BF2C-A837-494D-AB39-C1ECF2997547}" srcOrd="1" destOrd="0" presId="urn:microsoft.com/office/officeart/2005/8/layout/hierarchy4"/>
    <dgm:cxn modelId="{4132866A-6D65-41E6-8121-EE45E0B4E9A4}" type="presParOf" srcId="{605604EB-3D94-404C-8AA8-D70D6B83CDB3}" destId="{3B61A609-D202-4330-A3E7-F93AD3D8A09B}" srcOrd="3" destOrd="0" presId="urn:microsoft.com/office/officeart/2005/8/layout/hierarchy4"/>
    <dgm:cxn modelId="{4D94144C-5B34-4B9A-A490-3FD85CF7485F}" type="presParOf" srcId="{605604EB-3D94-404C-8AA8-D70D6B83CDB3}" destId="{F4D6166F-EA5D-46FD-B98F-6FAFDA68DCC6}" srcOrd="4" destOrd="0" presId="urn:microsoft.com/office/officeart/2005/8/layout/hierarchy4"/>
    <dgm:cxn modelId="{6817CEB7-3C87-4EB6-8E32-9DB9D1E16F08}" type="presParOf" srcId="{F4D6166F-EA5D-46FD-B98F-6FAFDA68DCC6}" destId="{EB7365BF-11E3-419D-8CA5-C4214B9517DD}" srcOrd="0" destOrd="0" presId="urn:microsoft.com/office/officeart/2005/8/layout/hierarchy4"/>
    <dgm:cxn modelId="{33633C1E-A5CC-4374-A39F-9D7EDB23B918}" type="presParOf" srcId="{F4D6166F-EA5D-46FD-B98F-6FAFDA68DCC6}" destId="{83B21BEE-F155-4DFD-B245-1A18767258D3}" srcOrd="1" destOrd="0" presId="urn:microsoft.com/office/officeart/2005/8/layout/hierarchy4"/>
    <dgm:cxn modelId="{D6FAED90-0681-4309-A1FC-CA35205465EA}" type="presParOf" srcId="{F4D6166F-EA5D-46FD-B98F-6FAFDA68DCC6}" destId="{35B09A38-24D4-48D2-8159-FC9CAA1A9821}" srcOrd="2" destOrd="0" presId="urn:microsoft.com/office/officeart/2005/8/layout/hierarchy4"/>
    <dgm:cxn modelId="{CCFF6F2E-C5E1-49D4-8648-2296670AEFA0}" type="presParOf" srcId="{35B09A38-24D4-48D2-8159-FC9CAA1A9821}" destId="{7F225E5B-33AD-4484-A3CE-20C5EEA02C05}" srcOrd="0" destOrd="0" presId="urn:microsoft.com/office/officeart/2005/8/layout/hierarchy4"/>
    <dgm:cxn modelId="{7AF6D689-9F01-4DE5-B68A-B6CDF8A49124}" type="presParOf" srcId="{7F225E5B-33AD-4484-A3CE-20C5EEA02C05}" destId="{0DFA7128-78BD-4ED4-AF5C-6AFD9CAFC18F}" srcOrd="0" destOrd="0" presId="urn:microsoft.com/office/officeart/2005/8/layout/hierarchy4"/>
    <dgm:cxn modelId="{397C794E-6039-49B4-9A19-82FB7BE5E82D}" type="presParOf" srcId="{7F225E5B-33AD-4484-A3CE-20C5EEA02C05}" destId="{5DB94CB8-5B73-446B-9ED0-26AC4BE3685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7D6D3-D4B8-4740-A5D2-676F6F089A8B}">
      <dsp:nvSpPr>
        <dsp:cNvPr id="0" name=""/>
        <dsp:cNvSpPr/>
      </dsp:nvSpPr>
      <dsp:spPr>
        <a:xfrm>
          <a:off x="3786530" y="673999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716963"/>
        <a:ext cx="27566" cy="5513"/>
      </dsp:txXfrm>
    </dsp:sp>
    <dsp:sp modelId="{D828250C-10C0-4686-AAB6-30B6B6B1E021}">
      <dsp:nvSpPr>
        <dsp:cNvPr id="0" name=""/>
        <dsp:cNvSpPr/>
      </dsp:nvSpPr>
      <dsp:spPr>
        <a:xfrm>
          <a:off x="1391205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Resources</a:t>
          </a:r>
          <a:endParaRPr lang="pl-PL" sz="1900" kern="120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CSV file</a:t>
          </a:r>
          <a:endParaRPr lang="en-US" sz="1900" kern="1200" dirty="0"/>
        </a:p>
      </dsp:txBody>
      <dsp:txXfrm>
        <a:off x="1391205" y="582"/>
        <a:ext cx="2397125" cy="1438275"/>
      </dsp:txXfrm>
    </dsp:sp>
    <dsp:sp modelId="{915CF057-A524-4A55-B02B-B6B281B454A1}">
      <dsp:nvSpPr>
        <dsp:cNvPr id="0" name=""/>
        <dsp:cNvSpPr/>
      </dsp:nvSpPr>
      <dsp:spPr>
        <a:xfrm>
          <a:off x="2589768" y="1437057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1694669"/>
        <a:ext cx="149978" cy="5513"/>
      </dsp:txXfrm>
    </dsp:sp>
    <dsp:sp modelId="{3F27603E-1847-40E3-8B3B-AC19CD60764E}">
      <dsp:nvSpPr>
        <dsp:cNvPr id="0" name=""/>
        <dsp:cNvSpPr/>
      </dsp:nvSpPr>
      <dsp:spPr>
        <a:xfrm>
          <a:off x="4339669" y="582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IT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SVN </a:t>
          </a:r>
          <a:r>
            <a:rPr lang="pl-PL" sz="1900" kern="1200" dirty="0" err="1"/>
            <a:t>commit</a:t>
          </a:r>
          <a:r>
            <a:rPr lang="pl-PL" sz="1900" kern="1200" dirty="0"/>
            <a:t> and </a:t>
          </a:r>
          <a:r>
            <a:rPr lang="pl-PL" sz="1900" kern="1200" dirty="0" err="1"/>
            <a:t>first</a:t>
          </a:r>
          <a:r>
            <a:rPr lang="pl-PL" sz="1900" kern="1200" dirty="0"/>
            <a:t> manual </a:t>
          </a:r>
          <a:r>
            <a:rPr lang="pl-PL" sz="1900" kern="1200" dirty="0" err="1"/>
            <a:t>validation</a:t>
          </a:r>
          <a:endParaRPr lang="en-US" sz="1900" kern="1200" dirty="0"/>
        </a:p>
      </dsp:txBody>
      <dsp:txXfrm>
        <a:off x="4339669" y="582"/>
        <a:ext cx="2397125" cy="1438275"/>
      </dsp:txXfrm>
    </dsp:sp>
    <dsp:sp modelId="{3282E2D5-F844-4DAF-B6E9-A33BAD66894A}">
      <dsp:nvSpPr>
        <dsp:cNvPr id="0" name=""/>
        <dsp:cNvSpPr/>
      </dsp:nvSpPr>
      <dsp:spPr>
        <a:xfrm>
          <a:off x="3786530" y="2663613"/>
          <a:ext cx="5207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07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3116" y="2706576"/>
        <a:ext cx="27566" cy="5513"/>
      </dsp:txXfrm>
    </dsp:sp>
    <dsp:sp modelId="{E83E631A-250A-4DD2-B554-35514FD393A5}">
      <dsp:nvSpPr>
        <dsp:cNvPr id="0" name=""/>
        <dsp:cNvSpPr/>
      </dsp:nvSpPr>
      <dsp:spPr>
        <a:xfrm>
          <a:off x="1391205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TC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Build</a:t>
          </a:r>
          <a:r>
            <a:rPr lang="pl-PL" sz="1900" kern="1200" dirty="0"/>
            <a:t> </a:t>
          </a:r>
          <a:r>
            <a:rPr lang="pl-PL" sz="1900" kern="1200" dirty="0" err="1"/>
            <a:t>modules</a:t>
          </a:r>
          <a:endParaRPr lang="en-US" sz="1900" kern="1200" dirty="0"/>
        </a:p>
      </dsp:txBody>
      <dsp:txXfrm>
        <a:off x="1391205" y="1990196"/>
        <a:ext cx="2397125" cy="1438275"/>
      </dsp:txXfrm>
    </dsp:sp>
    <dsp:sp modelId="{C4765BAA-59D2-447E-9B5A-7C95872E32A7}">
      <dsp:nvSpPr>
        <dsp:cNvPr id="0" name=""/>
        <dsp:cNvSpPr/>
      </dsp:nvSpPr>
      <dsp:spPr>
        <a:xfrm>
          <a:off x="2589768" y="3426671"/>
          <a:ext cx="2948463" cy="520738"/>
        </a:xfrm>
        <a:custGeom>
          <a:avLst/>
          <a:gdLst/>
          <a:ahLst/>
          <a:cxnLst/>
          <a:rect l="0" t="0" r="0" b="0"/>
          <a:pathLst>
            <a:path>
              <a:moveTo>
                <a:pt x="2948463" y="0"/>
              </a:moveTo>
              <a:lnTo>
                <a:pt x="2948463" y="277469"/>
              </a:lnTo>
              <a:lnTo>
                <a:pt x="0" y="277469"/>
              </a:lnTo>
              <a:lnTo>
                <a:pt x="0" y="5207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9010" y="3684283"/>
        <a:ext cx="149978" cy="5513"/>
      </dsp:txXfrm>
    </dsp:sp>
    <dsp:sp modelId="{3EA61783-F97C-4447-AD7C-93F91E70C103}">
      <dsp:nvSpPr>
        <dsp:cNvPr id="0" name=""/>
        <dsp:cNvSpPr/>
      </dsp:nvSpPr>
      <dsp:spPr>
        <a:xfrm>
          <a:off x="4339669" y="1990196"/>
          <a:ext cx="2397125" cy="1438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TC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/>
            <a:t>Prepare</a:t>
          </a:r>
          <a:r>
            <a:rPr lang="pl-PL" sz="1900" kern="1200" dirty="0"/>
            <a:t> OS (</a:t>
          </a:r>
          <a:r>
            <a:rPr lang="pl-PL" sz="1900" kern="1200" dirty="0" err="1"/>
            <a:t>cmdlets</a:t>
          </a:r>
          <a:r>
            <a:rPr lang="pl-PL" sz="1900" kern="1200" dirty="0"/>
            <a:t>, </a:t>
          </a:r>
          <a:r>
            <a:rPr lang="pl-PL" sz="1900" kern="1200" dirty="0" err="1"/>
            <a:t>files</a:t>
          </a:r>
          <a:r>
            <a:rPr lang="pl-PL" sz="1900" kern="1200" dirty="0"/>
            <a:t>, pass)</a:t>
          </a:r>
          <a:endParaRPr lang="en-US" sz="1900" kern="1200" dirty="0"/>
        </a:p>
      </dsp:txBody>
      <dsp:txXfrm>
        <a:off x="4339669" y="1990196"/>
        <a:ext cx="2397125" cy="1438275"/>
      </dsp:txXfrm>
    </dsp:sp>
    <dsp:sp modelId="{A56C2B7C-76F8-4163-9CFD-436464D96585}">
      <dsp:nvSpPr>
        <dsp:cNvPr id="0" name=""/>
        <dsp:cNvSpPr/>
      </dsp:nvSpPr>
      <dsp:spPr>
        <a:xfrm>
          <a:off x="1391205" y="3979809"/>
          <a:ext cx="2397125" cy="143827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TC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/>
            <a:t>Start </a:t>
          </a:r>
          <a:r>
            <a:rPr lang="pl-PL" sz="1900" kern="1200" dirty="0" err="1"/>
            <a:t>remote</a:t>
          </a:r>
          <a:r>
            <a:rPr lang="pl-PL" sz="1900" kern="1200" dirty="0"/>
            <a:t> PowerShell </a:t>
          </a:r>
          <a:r>
            <a:rPr lang="pl-PL" sz="1900" kern="1200" dirty="0" err="1"/>
            <a:t>process</a:t>
          </a:r>
          <a:endParaRPr lang="en-US" sz="1900" kern="1200" dirty="0"/>
        </a:p>
      </dsp:txBody>
      <dsp:txXfrm>
        <a:off x="1391205" y="3979809"/>
        <a:ext cx="2397125" cy="1438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86DDF-8C8C-4D5E-A32B-6373A26496E9}">
      <dsp:nvSpPr>
        <dsp:cNvPr id="0" name=""/>
        <dsp:cNvSpPr/>
      </dsp:nvSpPr>
      <dsp:spPr>
        <a:xfrm>
          <a:off x="1358799" y="-6120"/>
          <a:ext cx="5410400" cy="5410400"/>
        </a:xfrm>
        <a:prstGeom prst="circularArrow">
          <a:avLst>
            <a:gd name="adj1" fmla="val 5274"/>
            <a:gd name="adj2" fmla="val 312630"/>
            <a:gd name="adj3" fmla="val 14229145"/>
            <a:gd name="adj4" fmla="val 17126425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C3E64-37A0-4386-AEF7-C9E1B870E04D}">
      <dsp:nvSpPr>
        <dsp:cNvPr id="0" name=""/>
        <dsp:cNvSpPr/>
      </dsp:nvSpPr>
      <dsp:spPr>
        <a:xfrm>
          <a:off x="3036093" y="491"/>
          <a:ext cx="2055812" cy="102790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Start </a:t>
          </a:r>
          <a:r>
            <a:rPr lang="pl-PL" sz="1600" kern="1200" dirty="0" err="1"/>
            <a:t>remote</a:t>
          </a:r>
          <a:r>
            <a:rPr lang="pl-PL" sz="1600" kern="1200" dirty="0"/>
            <a:t> PowerShell </a:t>
          </a:r>
          <a:r>
            <a:rPr lang="pl-PL" sz="1600" kern="1200" dirty="0" err="1"/>
            <a:t>process</a:t>
          </a:r>
          <a:endParaRPr lang="en-US" sz="1600" kern="1200" dirty="0"/>
        </a:p>
      </dsp:txBody>
      <dsp:txXfrm>
        <a:off x="3086271" y="50669"/>
        <a:ext cx="1955456" cy="927550"/>
      </dsp:txXfrm>
    </dsp:sp>
    <dsp:sp modelId="{1E12594A-0BB4-431E-968B-BB4D071C43E1}">
      <dsp:nvSpPr>
        <dsp:cNvPr id="0" name=""/>
        <dsp:cNvSpPr/>
      </dsp:nvSpPr>
      <dsp:spPr>
        <a:xfrm>
          <a:off x="4936922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 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Validate</a:t>
          </a:r>
          <a:r>
            <a:rPr lang="pl-PL" sz="1600" kern="1200" dirty="0"/>
            <a:t> data</a:t>
          </a:r>
          <a:endParaRPr lang="en-US" sz="1600" kern="1200" dirty="0"/>
        </a:p>
      </dsp:txBody>
      <dsp:txXfrm>
        <a:off x="4987100" y="1148114"/>
        <a:ext cx="1955456" cy="927550"/>
      </dsp:txXfrm>
    </dsp:sp>
    <dsp:sp modelId="{EAA67539-EF7A-4A4E-9C4A-C85D41BF62A6}">
      <dsp:nvSpPr>
        <dsp:cNvPr id="0" name=""/>
        <dsp:cNvSpPr/>
      </dsp:nvSpPr>
      <dsp:spPr>
        <a:xfrm>
          <a:off x="4936922" y="3292824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 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Transform</a:t>
          </a:r>
          <a:r>
            <a:rPr lang="pl-PL" sz="1600" kern="1200" dirty="0"/>
            <a:t> data</a:t>
          </a:r>
          <a:endParaRPr lang="en-US" sz="1600" kern="1200" dirty="0"/>
        </a:p>
      </dsp:txBody>
      <dsp:txXfrm>
        <a:off x="4987100" y="3343002"/>
        <a:ext cx="1955456" cy="927550"/>
      </dsp:txXfrm>
    </dsp:sp>
    <dsp:sp modelId="{697FDA50-42BD-43FF-9CF8-865D003D6C17}">
      <dsp:nvSpPr>
        <dsp:cNvPr id="0" name=""/>
        <dsp:cNvSpPr/>
      </dsp:nvSpPr>
      <dsp:spPr>
        <a:xfrm>
          <a:off x="3036093" y="4390268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 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 err="1"/>
            <a:t>Prepare</a:t>
          </a:r>
          <a:r>
            <a:rPr lang="pl-PL" sz="1600" kern="1200" dirty="0"/>
            <a:t> </a:t>
          </a:r>
          <a:r>
            <a:rPr lang="pl-PL" sz="1600" kern="1200" dirty="0" err="1"/>
            <a:t>work</a:t>
          </a:r>
          <a:r>
            <a:rPr lang="pl-PL" sz="1600" kern="1200" dirty="0"/>
            <a:t> data</a:t>
          </a:r>
          <a:endParaRPr lang="en-US" sz="1600" kern="1200" dirty="0"/>
        </a:p>
      </dsp:txBody>
      <dsp:txXfrm>
        <a:off x="3086271" y="4440446"/>
        <a:ext cx="1955456" cy="927550"/>
      </dsp:txXfrm>
    </dsp:sp>
    <dsp:sp modelId="{F92C3E41-4254-487D-A5F9-2E4B0D263827}">
      <dsp:nvSpPr>
        <dsp:cNvPr id="0" name=""/>
        <dsp:cNvSpPr/>
      </dsp:nvSpPr>
      <dsp:spPr>
        <a:xfrm>
          <a:off x="1135264" y="3292824"/>
          <a:ext cx="2055812" cy="1027906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 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Start proces of </a:t>
          </a:r>
          <a:r>
            <a:rPr lang="pl-PL" sz="1600" kern="1200" dirty="0" err="1"/>
            <a:t>change</a:t>
          </a:r>
          <a:endParaRPr lang="en-US" sz="1600" kern="1200" dirty="0"/>
        </a:p>
      </dsp:txBody>
      <dsp:txXfrm>
        <a:off x="1185442" y="3343002"/>
        <a:ext cx="1955456" cy="927550"/>
      </dsp:txXfrm>
    </dsp:sp>
    <dsp:sp modelId="{770B919B-D01B-46F4-9E64-951FDAA9F4D1}">
      <dsp:nvSpPr>
        <dsp:cNvPr id="0" name=""/>
        <dsp:cNvSpPr/>
      </dsp:nvSpPr>
      <dsp:spPr>
        <a:xfrm>
          <a:off x="1135264" y="1097936"/>
          <a:ext cx="2055812" cy="1027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TC 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Log to SQL</a:t>
          </a:r>
          <a:endParaRPr lang="en-US" sz="1600" kern="1200" dirty="0"/>
        </a:p>
      </dsp:txBody>
      <dsp:txXfrm>
        <a:off x="1185442" y="1148114"/>
        <a:ext cx="1955456" cy="927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7F0CD-7B6C-48C3-82CC-C4C752D4DD6F}">
      <dsp:nvSpPr>
        <dsp:cNvPr id="0" name=""/>
        <dsp:cNvSpPr/>
      </dsp:nvSpPr>
      <dsp:spPr>
        <a:xfrm>
          <a:off x="0" y="2077"/>
          <a:ext cx="9546539" cy="169333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TC PS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Start proces of </a:t>
          </a:r>
          <a:r>
            <a:rPr lang="pl-PL" sz="3800" kern="1200" dirty="0" err="1"/>
            <a:t>change</a:t>
          </a:r>
          <a:endParaRPr lang="en-US" sz="3800" kern="1200" dirty="0"/>
        </a:p>
      </dsp:txBody>
      <dsp:txXfrm>
        <a:off x="49596" y="51673"/>
        <a:ext cx="9447347" cy="1594141"/>
      </dsp:txXfrm>
    </dsp:sp>
    <dsp:sp modelId="{AB42B0E7-8366-4B4F-8D3D-DCF913C7D483}">
      <dsp:nvSpPr>
        <dsp:cNvPr id="0" name=""/>
        <dsp:cNvSpPr/>
      </dsp:nvSpPr>
      <dsp:spPr>
        <a:xfrm>
          <a:off x="5474" y="1862666"/>
          <a:ext cx="3711735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AD</a:t>
          </a:r>
          <a:endParaRPr lang="en-US" sz="3800" kern="1200" dirty="0"/>
        </a:p>
      </dsp:txBody>
      <dsp:txXfrm>
        <a:off x="55070" y="1912262"/>
        <a:ext cx="3612543" cy="1594141"/>
      </dsp:txXfrm>
    </dsp:sp>
    <dsp:sp modelId="{78472C43-2670-4176-9ABE-FD476BE41CA6}">
      <dsp:nvSpPr>
        <dsp:cNvPr id="0" name=""/>
        <dsp:cNvSpPr/>
      </dsp:nvSpPr>
      <dsp:spPr>
        <a:xfrm>
          <a:off x="5474" y="372325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Atrributes</a:t>
          </a:r>
          <a:endParaRPr lang="en-US" sz="2800" kern="1200" dirty="0"/>
        </a:p>
      </dsp:txBody>
      <dsp:txXfrm>
        <a:off x="55070" y="3772852"/>
        <a:ext cx="1718504" cy="1594141"/>
      </dsp:txXfrm>
    </dsp:sp>
    <dsp:sp modelId="{9DA73970-77EA-40A5-ABE8-6A92780A5151}">
      <dsp:nvSpPr>
        <dsp:cNvPr id="0" name=""/>
        <dsp:cNvSpPr/>
      </dsp:nvSpPr>
      <dsp:spPr>
        <a:xfrm>
          <a:off x="1899513" y="372325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 err="1"/>
            <a:t>Share</a:t>
          </a:r>
          <a:endParaRPr lang="en-US" sz="2800" kern="1200" dirty="0"/>
        </a:p>
      </dsp:txBody>
      <dsp:txXfrm>
        <a:off x="1949109" y="3772852"/>
        <a:ext cx="1718504" cy="1594141"/>
      </dsp:txXfrm>
    </dsp:sp>
    <dsp:sp modelId="{AADAA5F7-D078-41BD-98C1-3DFFADC9B706}">
      <dsp:nvSpPr>
        <dsp:cNvPr id="0" name=""/>
        <dsp:cNvSpPr/>
      </dsp:nvSpPr>
      <dsp:spPr>
        <a:xfrm>
          <a:off x="3869895" y="1862666"/>
          <a:ext cx="3711735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AD </a:t>
          </a:r>
          <a:r>
            <a:rPr lang="pl-PL" sz="3800" kern="1200" dirty="0" err="1"/>
            <a:t>Azure</a:t>
          </a:r>
          <a:endParaRPr lang="en-US" sz="3800" kern="1200" dirty="0"/>
        </a:p>
      </dsp:txBody>
      <dsp:txXfrm>
        <a:off x="3919491" y="1912262"/>
        <a:ext cx="3612543" cy="1594141"/>
      </dsp:txXfrm>
    </dsp:sp>
    <dsp:sp modelId="{4A20F9C4-CF78-4A9F-95C6-0393FB0E746A}">
      <dsp:nvSpPr>
        <dsp:cNvPr id="0" name=""/>
        <dsp:cNvSpPr/>
      </dsp:nvSpPr>
      <dsp:spPr>
        <a:xfrm>
          <a:off x="3869895" y="372325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Exchange</a:t>
          </a:r>
          <a:endParaRPr lang="en-US" sz="2800" kern="1200" dirty="0"/>
        </a:p>
      </dsp:txBody>
      <dsp:txXfrm>
        <a:off x="3919491" y="3772852"/>
        <a:ext cx="1718504" cy="1594141"/>
      </dsp:txXfrm>
    </dsp:sp>
    <dsp:sp modelId="{A5A94A14-09C5-455E-AC79-3D72CC365D90}">
      <dsp:nvSpPr>
        <dsp:cNvPr id="0" name=""/>
        <dsp:cNvSpPr/>
      </dsp:nvSpPr>
      <dsp:spPr>
        <a:xfrm>
          <a:off x="5763935" y="372325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SPO</a:t>
          </a:r>
          <a:endParaRPr lang="en-US" sz="2800" kern="1200" dirty="0"/>
        </a:p>
      </dsp:txBody>
      <dsp:txXfrm>
        <a:off x="5813531" y="3772852"/>
        <a:ext cx="1718504" cy="1594141"/>
      </dsp:txXfrm>
    </dsp:sp>
    <dsp:sp modelId="{EB7365BF-11E3-419D-8CA5-C4214B9517DD}">
      <dsp:nvSpPr>
        <dsp:cNvPr id="0" name=""/>
        <dsp:cNvSpPr/>
      </dsp:nvSpPr>
      <dsp:spPr>
        <a:xfrm>
          <a:off x="7734317" y="186266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/>
            <a:t>Office 365</a:t>
          </a:r>
          <a:endParaRPr lang="en-US" sz="3800" kern="1200" dirty="0"/>
        </a:p>
      </dsp:txBody>
      <dsp:txXfrm>
        <a:off x="7783913" y="1912262"/>
        <a:ext cx="1718504" cy="1594141"/>
      </dsp:txXfrm>
    </dsp:sp>
    <dsp:sp modelId="{0DFA7128-78BD-4ED4-AF5C-6AFD9CAFC18F}">
      <dsp:nvSpPr>
        <dsp:cNvPr id="0" name=""/>
        <dsp:cNvSpPr/>
      </dsp:nvSpPr>
      <dsp:spPr>
        <a:xfrm>
          <a:off x="7734317" y="3723256"/>
          <a:ext cx="1817696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kern="1200" dirty="0"/>
            <a:t>License</a:t>
          </a:r>
          <a:endParaRPr lang="en-US" sz="2800" kern="1200" dirty="0"/>
        </a:p>
      </dsp:txBody>
      <dsp:txXfrm>
        <a:off x="7783913" y="3772852"/>
        <a:ext cx="1718504" cy="1594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376A0-4269-4154-A6B7-209787ED5CA9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E6C1E-201F-4D3C-9D45-23D05B4B4AC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451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456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2958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7029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4274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203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336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49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07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1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088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29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23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882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753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E6C1E-201F-4D3C-9D45-23D05B4B4AC8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715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07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600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0100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4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4204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98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7264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3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661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57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9847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2824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154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402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74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455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55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1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28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90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D6E0A5-4232-4CA6-9B69-455AD9112D58}" type="datetimeFigureOut">
              <a:rPr lang="pl-PL" smtClean="0"/>
              <a:t>10.04.2018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BEC3-B027-4195-AEB2-AC9CAD5519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95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bjplbuild/overvie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30" y="1204304"/>
            <a:ext cx="4180741" cy="37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2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id="{50435A97-5B42-4EEC-B7AF-B2EC5233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83" y="30503"/>
            <a:ext cx="5489770" cy="869916"/>
          </a:xfrm>
        </p:spPr>
        <p:txBody>
          <a:bodyPr/>
          <a:lstStyle/>
          <a:p>
            <a:r>
              <a:rPr lang="pl-PL" dirty="0" err="1"/>
              <a:t>Process</a:t>
            </a:r>
            <a:r>
              <a:rPr lang="pl-PL" dirty="0"/>
              <a:t>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E5ECB4-E183-45B2-A36D-A399F1B6B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687545"/>
              </p:ext>
            </p:extLst>
          </p:nvPr>
        </p:nvGraphicFramePr>
        <p:xfrm>
          <a:off x="1131683" y="900419"/>
          <a:ext cx="955748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7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0" y="159024"/>
            <a:ext cx="2962095" cy="924339"/>
          </a:xfrm>
        </p:spPr>
        <p:txBody>
          <a:bodyPr>
            <a:normAutofit/>
          </a:bodyPr>
          <a:lstStyle/>
          <a:p>
            <a:r>
              <a:rPr lang="pl-PL" dirty="0" err="1">
                <a:hlinkClick r:id="rId3"/>
              </a:rPr>
              <a:t>TeamCity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6EE80-EB2E-4A76-8AFA-2338D1495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667" y="1099495"/>
            <a:ext cx="8652197" cy="55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5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0" y="159024"/>
            <a:ext cx="7573852" cy="924339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Objectivity.Employee.Maintenance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094BC-5265-466A-893E-13000DC1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60" y="1083363"/>
            <a:ext cx="11253458" cy="52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92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0" y="159024"/>
            <a:ext cx="1451348" cy="924339"/>
          </a:xfrm>
        </p:spPr>
        <p:txBody>
          <a:bodyPr>
            <a:normAutofit/>
          </a:bodyPr>
          <a:lstStyle/>
          <a:p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5B99E-A754-4A6B-9458-38CEF3B29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527" y="98882"/>
            <a:ext cx="6253473" cy="66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654FE-44C9-4855-98C4-B168ECCAC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16" y="149087"/>
            <a:ext cx="9192604" cy="6467613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83318" y="149087"/>
            <a:ext cx="1749522" cy="924339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Deploy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913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2C67454-16F4-4B16-B9EE-EF30C05B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TeamCity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69F1DD-ED95-4415-90DC-49D53CB8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/>
          <a:lstStyle/>
          <a:p>
            <a:r>
              <a:rPr lang="en-US" dirty="0"/>
              <a:t>VCS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Trigger</a:t>
            </a:r>
          </a:p>
          <a:p>
            <a:r>
              <a:rPr lang="en-US" dirty="0" err="1"/>
              <a:t>Dependecies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5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29817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/>
              <a:t>Data – CSV file from </a:t>
            </a:r>
            <a:r>
              <a:rPr lang="pl-PL" dirty="0" err="1"/>
              <a:t>Resources</a:t>
            </a:r>
            <a:r>
              <a:rPr lang="pl-PL" dirty="0"/>
              <a:t> Team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C5327-4272-4B63-8B43-268B11F6B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973" y="869916"/>
            <a:ext cx="2842591" cy="58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218658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/>
              <a:t>Data </a:t>
            </a:r>
            <a:r>
              <a:rPr lang="pl-PL" dirty="0" err="1"/>
              <a:t>validation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1CFD6A-53BE-4C7C-B8BF-FEE0DAD4DD80}"/>
              </a:ext>
            </a:extLst>
          </p:cNvPr>
          <p:cNvSpPr txBox="1"/>
          <p:nvPr/>
        </p:nvSpPr>
        <p:spPr>
          <a:xfrm>
            <a:off x="238539" y="5120129"/>
            <a:ext cx="10709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.</a:t>
            </a:r>
            <a:r>
              <a:rPr lang="en-US" sz="1400" dirty="0"/>
              <a:t>\PPoShTools\PPoShTools\Public\Csv\Get-CsvData.ps1</a:t>
            </a:r>
            <a:endParaRPr lang="pl-PL" sz="1400" dirty="0"/>
          </a:p>
          <a:p>
            <a:r>
              <a:rPr lang="pl-PL" sz="1400" dirty="0"/>
              <a:t>.</a:t>
            </a:r>
            <a:r>
              <a:rPr lang="en-US" sz="1400" dirty="0"/>
              <a:t>\Objectivity.Employee.Maintenance\Objectivity.Employee.Maintenance\Private\ADUserMaintenance\Get-ConfigEmployeesValidationRules.ps1</a:t>
            </a:r>
            <a:endParaRPr lang="pl-PL" sz="1400" dirty="0"/>
          </a:p>
          <a:p>
            <a:r>
              <a:rPr lang="pl-PL" sz="1400" dirty="0"/>
              <a:t>.</a:t>
            </a:r>
            <a:r>
              <a:rPr lang="en-US" sz="1400" dirty="0"/>
              <a:t>\PPoShTools\PPoShTools\Public\Csv\Test-ColumnIsValid.ps1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459E37-F413-42E1-8C3B-B81FEA6C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39" y="1630581"/>
            <a:ext cx="11649350" cy="27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93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218658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Date</a:t>
            </a:r>
            <a:r>
              <a:rPr lang="pl-PL" dirty="0"/>
              <a:t> </a:t>
            </a:r>
            <a:r>
              <a:rPr lang="pl-PL" dirty="0" err="1"/>
              <a:t>validation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FE2838-4D06-4E85-B0C0-B3458D39F131}"/>
              </a:ext>
            </a:extLst>
          </p:cNvPr>
          <p:cNvSpPr/>
          <p:nvPr/>
        </p:nvSpPr>
        <p:spPr>
          <a:xfrm>
            <a:off x="417443" y="1990361"/>
            <a:ext cx="11142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$value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'2017-31-01'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DateFormat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yyyy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-MM-</a:t>
            </a:r>
            <a:r>
              <a:rPr lang="en-US" dirty="0" err="1">
                <a:solidFill>
                  <a:srgbClr val="8B0000"/>
                </a:solidFill>
                <a:latin typeface="Courier New" panose="02070309020205020404" pitchFamily="49" charset="0"/>
              </a:rPr>
              <a:t>dd</a:t>
            </a:r>
            <a:r>
              <a:rPr lang="en-US" dirty="0">
                <a:solidFill>
                  <a:srgbClr val="8B0000"/>
                </a:solidFill>
                <a:latin typeface="Courier New" panose="020703090202050204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-TypeName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Courier New" panose="02070309020205020404" pitchFamily="49" charset="0"/>
              </a:rPr>
              <a:t>DateTime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DateTime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TryParseExact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$value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DateFormat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System.Globalization.CultureInfo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InvariantCulture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System.Globalization.DateTimeStyles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None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[</a:t>
            </a:r>
            <a:r>
              <a:rPr lang="en-US" dirty="0">
                <a:solidFill>
                  <a:srgbClr val="008080"/>
                </a:solidFill>
                <a:latin typeface="Lucida Console" panose="020B0609040504020204" pitchFamily="49" charset="0"/>
              </a:rPr>
              <a:t>ref</a:t>
            </a:r>
            <a:r>
              <a:rPr lang="en-US" dirty="0">
                <a:solidFill>
                  <a:srgbClr val="A9A9A9"/>
                </a:solidFill>
                <a:latin typeface="Lucida Console" panose="020B0609040504020204" pitchFamily="49" charset="0"/>
              </a:rPr>
              <a:t>]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$date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1678A-EB68-4943-B5F9-3A1DBA03F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6" y="4150974"/>
            <a:ext cx="9986236" cy="495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64C791F-5A88-4206-8D5E-82CEB09A20E3}"/>
              </a:ext>
            </a:extLst>
          </p:cNvPr>
          <p:cNvSpPr/>
          <p:nvPr/>
        </p:nvSpPr>
        <p:spPr>
          <a:xfrm>
            <a:off x="973801" y="819835"/>
            <a:ext cx="9004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https://msdn.microsoft.com/en-us/library/system.datetime.tryparseexact(v=vs.110).aspx</a:t>
            </a:r>
          </a:p>
        </p:txBody>
      </p:sp>
    </p:spTree>
    <p:extLst>
      <p:ext uri="{BB962C8B-B14F-4D97-AF65-F5344CB8AC3E}">
        <p14:creationId xmlns:p14="http://schemas.microsoft.com/office/powerpoint/2010/main" val="135126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218658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Additional</a:t>
            </a:r>
            <a:r>
              <a:rPr lang="pl-PL" dirty="0"/>
              <a:t> data </a:t>
            </a:r>
            <a:r>
              <a:rPr lang="pl-PL" dirty="0" err="1"/>
              <a:t>validation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AFDDC7-56C2-499A-BB83-448372ACE012}"/>
              </a:ext>
            </a:extLst>
          </p:cNvPr>
          <p:cNvSpPr/>
          <p:nvPr/>
        </p:nvSpPr>
        <p:spPr>
          <a:xfrm>
            <a:off x="457200" y="2569122"/>
            <a:ext cx="115691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6400"/>
                </a:solidFill>
                <a:latin typeface="Courier New" panose="02070309020205020404" pitchFamily="49" charset="0"/>
              </a:rPr>
              <a:t># Check there are no 2 rows with the same login</a:t>
            </a:r>
            <a:endParaRPr lang="pl-PL" sz="22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6400"/>
                </a:solidFill>
                <a:latin typeface="Courier New" panose="02070309020205020404" pitchFamily="49" charset="0"/>
              </a:rPr>
              <a:t># Check there are no name changes (currently this is not allowed) </a:t>
            </a:r>
          </a:p>
          <a:p>
            <a:r>
              <a:rPr lang="en-US" sz="2200" b="1" dirty="0">
                <a:solidFill>
                  <a:srgbClr val="006400"/>
                </a:solidFill>
                <a:latin typeface="Courier New" panose="02070309020205020404" pitchFamily="49" charset="0"/>
              </a:rPr>
              <a:t># Check that all required groups (tribes/guilds/chapters) are in AD </a:t>
            </a:r>
          </a:p>
          <a:p>
            <a:r>
              <a:rPr lang="en-US" sz="2200" b="1" dirty="0">
                <a:solidFill>
                  <a:srgbClr val="006400"/>
                </a:solidFill>
                <a:latin typeface="Courier New" panose="02070309020205020404" pitchFamily="49" charset="0"/>
              </a:rPr>
              <a:t># Check that all manager names are available in the input data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58250-33C3-4173-8D49-5EEF8D2E7E66}"/>
              </a:ext>
            </a:extLst>
          </p:cNvPr>
          <p:cNvSpPr/>
          <p:nvPr/>
        </p:nvSpPr>
        <p:spPr>
          <a:xfrm>
            <a:off x="148036" y="6062246"/>
            <a:ext cx="118805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/>
              <a:t>.</a:t>
            </a:r>
            <a:r>
              <a:rPr lang="en-US" sz="1600" dirty="0"/>
              <a:t>\Objectivity.Employee.Maintenance\Objectivity.Employee.Maintenance\Private\ADUserMaintenance\Test-EmployeesData.ps1</a:t>
            </a:r>
          </a:p>
        </p:txBody>
      </p:sp>
    </p:spTree>
    <p:extLst>
      <p:ext uri="{BB962C8B-B14F-4D97-AF65-F5344CB8AC3E}">
        <p14:creationId xmlns:p14="http://schemas.microsoft.com/office/powerpoint/2010/main" val="274089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5256393" y="2847214"/>
            <a:ext cx="502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Tomek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</a:t>
            </a:r>
            <a:r>
              <a:rPr lang="pl-PL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ąbrowski</a:t>
            </a:r>
            <a:endParaRPr lang="pl-PL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DomBros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ytuł 1"/>
          <p:cNvSpPr txBox="1">
            <a:spLocks/>
          </p:cNvSpPr>
          <p:nvPr/>
        </p:nvSpPr>
        <p:spPr>
          <a:xfrm>
            <a:off x="3007112" y="175107"/>
            <a:ext cx="65686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Employee</a:t>
            </a:r>
            <a:r>
              <a:rPr lang="pl-PL" sz="5400" dirty="0">
                <a:solidFill>
                  <a:srgbClr val="007CC3"/>
                </a:solidFill>
                <a:latin typeface="Gill Sans MT" panose="020B0502020104020203" pitchFamily="34" charset="-18"/>
              </a:rPr>
              <a:t> </a:t>
            </a:r>
            <a:r>
              <a:rPr lang="pl-PL" sz="5400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Maintenance</a:t>
            </a:r>
            <a:endParaRPr lang="pl-PL" sz="5400" dirty="0">
              <a:solidFill>
                <a:srgbClr val="007CC3"/>
              </a:solidFill>
              <a:latin typeface="Gill Sans MT" panose="020B0502020104020203" pitchFamily="34" charset="-18"/>
            </a:endParaRPr>
          </a:p>
          <a:p>
            <a:r>
              <a:rPr lang="pl-PL" sz="5400" b="1" dirty="0">
                <a:solidFill>
                  <a:srgbClr val="007CC3"/>
                </a:solidFill>
                <a:latin typeface="Gill Sans MT" panose="020B0502020104020203" pitchFamily="34" charset="-18"/>
              </a:rPr>
              <a:t>New </a:t>
            </a:r>
            <a:r>
              <a:rPr lang="pl-PL" sz="5400" b="1" dirty="0" err="1">
                <a:solidFill>
                  <a:srgbClr val="007CC3"/>
                </a:solidFill>
                <a:latin typeface="Gill Sans MT" panose="020B0502020104020203" pitchFamily="34" charset="-18"/>
              </a:rPr>
              <a:t>Employee</a:t>
            </a:r>
            <a:endParaRPr lang="en-GB" sz="5400" b="1" dirty="0">
              <a:solidFill>
                <a:srgbClr val="007CC3"/>
              </a:solidFill>
              <a:latin typeface="Gill Sans MT" panose="020B0502020104020203" pitchFamily="34" charset="-18"/>
            </a:endParaRPr>
          </a:p>
        </p:txBody>
      </p:sp>
      <p:cxnSp>
        <p:nvCxnSpPr>
          <p:cNvPr id="29" name="Łącznik prosty 28"/>
          <p:cNvCxnSpPr/>
          <p:nvPr/>
        </p:nvCxnSpPr>
        <p:spPr>
          <a:xfrm flipV="1">
            <a:off x="3352800" y="5744421"/>
            <a:ext cx="6223000" cy="34079"/>
          </a:xfrm>
          <a:prstGeom prst="line">
            <a:avLst/>
          </a:prstGeom>
          <a:ln w="19050">
            <a:solidFill>
              <a:srgbClr val="C527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a 13"/>
          <p:cNvGrpSpPr/>
          <p:nvPr/>
        </p:nvGrpSpPr>
        <p:grpSpPr>
          <a:xfrm>
            <a:off x="5239824" y="4052359"/>
            <a:ext cx="5126062" cy="1334855"/>
            <a:chOff x="1927571" y="2286428"/>
            <a:chExt cx="6955554" cy="2195175"/>
          </a:xfrm>
        </p:grpSpPr>
        <p:pic>
          <p:nvPicPr>
            <p:cNvPr id="11" name="Obraz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2598" y="3029726"/>
              <a:ext cx="592558" cy="665975"/>
            </a:xfrm>
            <a:prstGeom prst="rect">
              <a:avLst/>
            </a:prstGeom>
          </p:spPr>
        </p:pic>
        <p:pic>
          <p:nvPicPr>
            <p:cNvPr id="13" name="Obraz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571" y="2286428"/>
              <a:ext cx="1101494" cy="613252"/>
            </a:xfrm>
            <a:prstGeom prst="rect">
              <a:avLst/>
            </a:prstGeom>
          </p:spPr>
        </p:pic>
        <p:sp>
          <p:nvSpPr>
            <p:cNvPr id="14" name="Prostokąt 9"/>
            <p:cNvSpPr/>
            <p:nvPr/>
          </p:nvSpPr>
          <p:spPr>
            <a:xfrm>
              <a:off x="3051547" y="2290855"/>
              <a:ext cx="5831578" cy="21764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1600" b="1" dirty="0">
                  <a:solidFill>
                    <a:schemeClr val="tx2"/>
                  </a:solidFill>
                </a:rPr>
                <a:t>dombros@gmail.com</a:t>
              </a: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@</a:t>
              </a:r>
              <a:r>
                <a:rPr lang="pl-PL" sz="1600" b="1" dirty="0" err="1">
                  <a:solidFill>
                    <a:schemeClr val="tx2"/>
                  </a:solidFill>
                </a:rPr>
                <a:t>Dom_Bros</a:t>
              </a:r>
              <a:endParaRPr lang="pl-PL" sz="1600" b="1" dirty="0">
                <a:solidFill>
                  <a:schemeClr val="tx2"/>
                </a:solidFill>
              </a:endParaRPr>
            </a:p>
            <a:p>
              <a:endParaRPr lang="pl-PL" sz="1600" b="1" dirty="0">
                <a:solidFill>
                  <a:schemeClr val="tx2"/>
                </a:solidFill>
              </a:endParaRPr>
            </a:p>
            <a:p>
              <a:r>
                <a:rPr lang="pl-PL" sz="1600" b="1" dirty="0">
                  <a:solidFill>
                    <a:schemeClr val="tx2"/>
                  </a:solidFill>
                </a:rPr>
                <a:t>dombrosblog.wordpress.com</a:t>
              </a:r>
            </a:p>
          </p:txBody>
        </p:sp>
        <p:pic>
          <p:nvPicPr>
            <p:cNvPr id="15" name="Obraz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479" y="3825747"/>
              <a:ext cx="573677" cy="655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218658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/>
              <a:t>Data </a:t>
            </a:r>
            <a:r>
              <a:rPr lang="pl-PL" dirty="0" err="1"/>
              <a:t>transformation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F4FDA3-C562-4962-88D1-FCE641FB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4233"/>
            <a:ext cx="12192000" cy="44472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1E335E-2620-45E1-9A92-1FDD12A16C06}"/>
              </a:ext>
            </a:extLst>
          </p:cNvPr>
          <p:cNvSpPr/>
          <p:nvPr/>
        </p:nvSpPr>
        <p:spPr>
          <a:xfrm>
            <a:off x="0" y="6140945"/>
            <a:ext cx="11330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/>
              <a:t>.</a:t>
            </a:r>
            <a:r>
              <a:rPr lang="en-US" sz="1400" dirty="0"/>
              <a:t>\Objectivity.Employee.Maintenance\Objectivity.Employee.Maintenance\Private\ADUserMaintenance\Get-ConfigEmployeesTransformRules.ps1</a:t>
            </a:r>
            <a:endParaRPr lang="pl-PL" sz="1400" dirty="0"/>
          </a:p>
          <a:p>
            <a:r>
              <a:rPr lang="pl-PL" sz="1400" dirty="0"/>
              <a:t>.</a:t>
            </a:r>
            <a:r>
              <a:rPr lang="en-US" sz="1400" dirty="0"/>
              <a:t>\PPoShTools\PPoShTools\Public\Utils\ConvertTo-Date.ps1</a:t>
            </a:r>
          </a:p>
        </p:txBody>
      </p:sp>
    </p:spTree>
    <p:extLst>
      <p:ext uri="{BB962C8B-B14F-4D97-AF65-F5344CB8AC3E}">
        <p14:creationId xmlns:p14="http://schemas.microsoft.com/office/powerpoint/2010/main" val="398842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8418" y="-69574"/>
            <a:ext cx="1560677" cy="832284"/>
          </a:xfrm>
        </p:spPr>
        <p:txBody>
          <a:bodyPr>
            <a:normAutofit/>
          </a:bodyPr>
          <a:lstStyle/>
          <a:p>
            <a:r>
              <a:rPr lang="pl-PL" b="1" dirty="0"/>
              <a:t>Start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5906A1-1CA0-48FA-8326-3878A01E1750}"/>
              </a:ext>
            </a:extLst>
          </p:cNvPr>
          <p:cNvSpPr/>
          <p:nvPr/>
        </p:nvSpPr>
        <p:spPr>
          <a:xfrm>
            <a:off x="611809" y="574103"/>
            <a:ext cx="1151669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3. For each CSV row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3a. If user does not exist in AD, add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3b. If 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userWA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 does not exist in AD, add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3c. Update attributes of the AD user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3d. Update attributes of the AD 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userWA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3e. Ensure AD user is added to common groups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3f. Ensure AD user is added to single Guild / Tribe / Chapter group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pl-PL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(remove from all other Guilds / Tribes / Chapters)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3g. Ensure user has Home directory with 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FullControl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 permissions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3h. Ensure user has mailbox enabled.</a:t>
            </a:r>
          </a:p>
          <a:p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4. Pushing AD Azure 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synchronizatio</a:t>
            </a:r>
            <a:r>
              <a:rPr lang="pl-PL" sz="2400" b="1">
                <a:solidFill>
                  <a:srgbClr val="006400"/>
                </a:solidFill>
                <a:latin typeface="Courier New" panose="02070309020205020404" pitchFamily="49" charset="0"/>
              </a:rPr>
              <a:t>n</a:t>
            </a:r>
            <a:endParaRPr lang="en-US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5. For each CSV row processing AD Azure and o365 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params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5a. Ensure user has Office 365 enabled.</a:t>
            </a:r>
          </a:p>
          <a:p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# 6. Write summary and if any change has been made</a:t>
            </a:r>
            <a:endParaRPr lang="pl-PL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  <a:p>
            <a:r>
              <a:rPr lang="pl-PL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and -</a:t>
            </a:r>
            <a:r>
              <a:rPr lang="en-US" sz="2400" b="1" dirty="0" err="1">
                <a:solidFill>
                  <a:srgbClr val="006400"/>
                </a:solidFill>
                <a:latin typeface="Courier New" panose="02070309020205020404" pitchFamily="49" charset="0"/>
              </a:rPr>
              <a:t>SendEmail</a:t>
            </a:r>
            <a:r>
              <a:rPr lang="en-US" sz="2400" b="1" dirty="0">
                <a:solidFill>
                  <a:srgbClr val="006400"/>
                </a:solidFill>
                <a:latin typeface="Courier New" panose="02070309020205020404" pitchFamily="49" charset="0"/>
              </a:rPr>
              <a:t> was specified, send e-mail.</a:t>
            </a:r>
          </a:p>
          <a:p>
            <a:endParaRPr lang="en-US" sz="2400" b="1" dirty="0">
              <a:solidFill>
                <a:srgbClr val="0064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47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8418" y="126053"/>
            <a:ext cx="2793126" cy="832284"/>
          </a:xfrm>
        </p:spPr>
        <p:txBody>
          <a:bodyPr>
            <a:normAutofit/>
          </a:bodyPr>
          <a:lstStyle/>
          <a:p>
            <a:r>
              <a:rPr lang="pl-PL" b="1" dirty="0" err="1"/>
              <a:t>Change</a:t>
            </a:r>
            <a:r>
              <a:rPr lang="pl-PL" b="1" dirty="0"/>
              <a:t> Log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FB9AB-6366-432B-ACC6-64C4F5E4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65" y="1329071"/>
            <a:ext cx="11845712" cy="47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73083"/>
            <a:ext cx="5489770" cy="869916"/>
          </a:xfrm>
        </p:spPr>
        <p:txBody>
          <a:bodyPr/>
          <a:lstStyle/>
          <a:p>
            <a:r>
              <a:rPr lang="pl-PL" dirty="0"/>
              <a:t>Agenda: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042231" y="1391479"/>
            <a:ext cx="10508382" cy="45819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New </a:t>
            </a:r>
            <a:r>
              <a:rPr lang="pl-PL" sz="4400" dirty="0" err="1"/>
              <a:t>employee</a:t>
            </a:r>
            <a:r>
              <a:rPr lang="pl-PL" sz="4400" dirty="0"/>
              <a:t> – </a:t>
            </a:r>
            <a:r>
              <a:rPr lang="pl-PL" sz="4400" dirty="0" err="1"/>
              <a:t>generally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 err="1"/>
              <a:t>TeamCity</a:t>
            </a:r>
            <a:r>
              <a:rPr lang="pl-PL" sz="4400" dirty="0"/>
              <a:t> as </a:t>
            </a:r>
            <a:r>
              <a:rPr lang="pl-PL" sz="4400" dirty="0" err="1"/>
              <a:t>an</a:t>
            </a:r>
            <a:r>
              <a:rPr lang="pl-PL" sz="4400" dirty="0"/>
              <a:t> </a:t>
            </a:r>
            <a:r>
              <a:rPr lang="pl-PL" sz="4400" dirty="0" err="1"/>
              <a:t>executive</a:t>
            </a:r>
            <a:r>
              <a:rPr lang="pl-PL" sz="4400" dirty="0"/>
              <a:t> </a:t>
            </a:r>
            <a:r>
              <a:rPr lang="pl-PL" sz="4400" dirty="0" err="1"/>
              <a:t>engine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Data (CSV file, for the </a:t>
            </a:r>
            <a:r>
              <a:rPr lang="pl-PL" sz="4400" dirty="0" err="1"/>
              <a:t>beginning</a:t>
            </a:r>
            <a:r>
              <a:rPr lang="pl-PL" sz="4400" dirty="0"/>
              <a:t> and </a:t>
            </a:r>
            <a:r>
              <a:rPr lang="pl-PL" sz="4400" dirty="0" err="1"/>
              <a:t>it</a:t>
            </a:r>
            <a:r>
              <a:rPr lang="pl-PL" sz="4400" dirty="0"/>
              <a:t> </a:t>
            </a:r>
            <a:r>
              <a:rPr lang="pl-PL" sz="4400" dirty="0" err="1"/>
              <a:t>stay</a:t>
            </a:r>
            <a:r>
              <a:rPr lang="pl-PL" sz="44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Data </a:t>
            </a:r>
            <a:r>
              <a:rPr lang="pl-PL" sz="4400" dirty="0" err="1"/>
              <a:t>validation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Data </a:t>
            </a:r>
            <a:r>
              <a:rPr lang="pl-PL" sz="4400" dirty="0" err="1"/>
              <a:t>transformation</a:t>
            </a:r>
            <a:endParaRPr lang="pl-PL" sz="4400" dirty="0"/>
          </a:p>
          <a:p>
            <a:pPr>
              <a:buFont typeface="Wingdings" panose="05000000000000000000" pitchFamily="2" charset="2"/>
              <a:buChar char="Ø"/>
            </a:pPr>
            <a:r>
              <a:rPr lang="pl-PL" sz="4400" dirty="0"/>
              <a:t>„Start-</a:t>
            </a:r>
            <a:r>
              <a:rPr lang="pl-PL" sz="4400" dirty="0" err="1"/>
              <a:t>Process</a:t>
            </a:r>
            <a:r>
              <a:rPr lang="pl-PL" sz="4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970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31683" y="273083"/>
            <a:ext cx="5489770" cy="869916"/>
          </a:xfrm>
        </p:spPr>
        <p:txBody>
          <a:bodyPr/>
          <a:lstStyle/>
          <a:p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dirty="0" err="1"/>
              <a:t>maintenance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390100" y="2295940"/>
            <a:ext cx="9493247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3600" dirty="0" err="1"/>
              <a:t>Change</a:t>
            </a:r>
            <a:r>
              <a:rPr lang="pl-PL" sz="3600" dirty="0"/>
              <a:t> </a:t>
            </a:r>
            <a:r>
              <a:rPr lang="pl-PL" sz="3600" dirty="0" err="1"/>
              <a:t>employee</a:t>
            </a:r>
            <a:r>
              <a:rPr lang="pl-PL" sz="3600" dirty="0"/>
              <a:t> (Standard and </a:t>
            </a:r>
            <a:r>
              <a:rPr lang="pl-PL" sz="3600" dirty="0" err="1"/>
              <a:t>Change</a:t>
            </a:r>
            <a:r>
              <a:rPr lang="pl-PL" sz="3600" dirty="0"/>
              <a:t> </a:t>
            </a:r>
            <a:r>
              <a:rPr lang="pl-PL" sz="3600" dirty="0" err="1"/>
              <a:t>Position</a:t>
            </a:r>
            <a:r>
              <a:rPr lang="pl-PL" sz="3600" dirty="0"/>
              <a:t>)</a:t>
            </a:r>
          </a:p>
          <a:p>
            <a:pPr marL="0" indent="0">
              <a:buNone/>
            </a:pPr>
            <a:r>
              <a:rPr lang="pl-PL" sz="3600" dirty="0"/>
              <a:t>New </a:t>
            </a:r>
            <a:r>
              <a:rPr lang="pl-PL" sz="3600" dirty="0" err="1"/>
              <a:t>employee</a:t>
            </a:r>
            <a:endParaRPr lang="pl-PL" sz="3600" dirty="0"/>
          </a:p>
          <a:p>
            <a:pPr marL="0" indent="0">
              <a:buNone/>
            </a:pPr>
            <a:r>
              <a:rPr lang="pl-PL" sz="3600" dirty="0" err="1"/>
              <a:t>Leave</a:t>
            </a:r>
            <a:r>
              <a:rPr lang="pl-PL" sz="3600" dirty="0"/>
              <a:t> </a:t>
            </a:r>
            <a:r>
              <a:rPr lang="pl-PL" sz="3600" dirty="0" err="1"/>
              <a:t>employee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31328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21744" y="45285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/>
              <a:t>New </a:t>
            </a:r>
            <a:r>
              <a:rPr lang="pl-PL" dirty="0" err="1"/>
              <a:t>employee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CBAF3D-99B8-4841-996F-EB03B3978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164" y="770790"/>
            <a:ext cx="8150089" cy="60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0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Employee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, </a:t>
            </a:r>
            <a:r>
              <a:rPr lang="pl-PL" dirty="0" err="1"/>
              <a:t>maintenance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4EE68B-9EDD-43EA-BA8F-F95A6212A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95" y="783558"/>
            <a:ext cx="9047533" cy="604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5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73801" y="0"/>
            <a:ext cx="10229044" cy="869916"/>
          </a:xfrm>
        </p:spPr>
        <p:txBody>
          <a:bodyPr>
            <a:normAutofit/>
          </a:bodyPr>
          <a:lstStyle/>
          <a:p>
            <a:r>
              <a:rPr lang="pl-PL" dirty="0" err="1"/>
              <a:t>Leave</a:t>
            </a:r>
            <a:r>
              <a:rPr lang="pl-PL" dirty="0"/>
              <a:t> </a:t>
            </a:r>
            <a:r>
              <a:rPr lang="pl-PL" dirty="0" err="1"/>
              <a:t>employee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101091-03D6-48AD-B4CF-36D0B1D9D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455" y="755374"/>
            <a:ext cx="9220565" cy="61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D9EC1E0-74CC-426F-9D00-D484D11D3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00725"/>
              </p:ext>
            </p:extLst>
          </p:nvPr>
        </p:nvGraphicFramePr>
        <p:xfrm>
          <a:off x="1968204" y="9821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ytuł 1">
            <a:extLst>
              <a:ext uri="{FF2B5EF4-FFF2-40B4-BE49-F238E27FC236}">
                <a16:creationId xmlns:a16="http://schemas.microsoft.com/office/drawing/2014/main" id="{50435A97-5B42-4EEC-B7AF-B2EC5233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83" y="166758"/>
            <a:ext cx="5489770" cy="869916"/>
          </a:xfrm>
        </p:spPr>
        <p:txBody>
          <a:bodyPr/>
          <a:lstStyle/>
          <a:p>
            <a:r>
              <a:rPr lang="pl-PL" dirty="0" err="1"/>
              <a:t>Process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67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191" y="6400800"/>
            <a:ext cx="1851309" cy="431800"/>
          </a:xfrm>
          <a:prstGeom prst="rect">
            <a:avLst/>
          </a:prstGeom>
        </p:spPr>
      </p:pic>
      <p:sp>
        <p:nvSpPr>
          <p:cNvPr id="13" name="Tytuł 1">
            <a:extLst>
              <a:ext uri="{FF2B5EF4-FFF2-40B4-BE49-F238E27FC236}">
                <a16:creationId xmlns:a16="http://schemas.microsoft.com/office/drawing/2014/main" id="{50435A97-5B42-4EEC-B7AF-B2EC5233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83" y="166758"/>
            <a:ext cx="5489770" cy="869916"/>
          </a:xfrm>
        </p:spPr>
        <p:txBody>
          <a:bodyPr/>
          <a:lstStyle/>
          <a:p>
            <a:r>
              <a:rPr lang="pl-PL" dirty="0" err="1"/>
              <a:t>Process</a:t>
            </a:r>
            <a:r>
              <a:rPr lang="pl-PL" dirty="0"/>
              <a:t>: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4352CE4-5472-457A-87F7-CD64B1A8A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1509465"/>
              </p:ext>
            </p:extLst>
          </p:nvPr>
        </p:nvGraphicFramePr>
        <p:xfrm>
          <a:off x="2149191" y="8013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3099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TM02900688[[fn=Faseta]]</Template>
  <TotalTime>4243</TotalTime>
  <Words>509</Words>
  <Application>Microsoft Office PowerPoint</Application>
  <PresentationFormat>Widescreen</PresentationFormat>
  <Paragraphs>119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Calibri Light</vt:lpstr>
      <vt:lpstr>Courier New</vt:lpstr>
      <vt:lpstr>Gill Sans MT</vt:lpstr>
      <vt:lpstr>Lucida Console</vt:lpstr>
      <vt:lpstr>Wingdings</vt:lpstr>
      <vt:lpstr>Wingdings 2</vt:lpstr>
      <vt:lpstr>HDOfficeLightV0</vt:lpstr>
      <vt:lpstr>1_HDOfficeLightV0</vt:lpstr>
      <vt:lpstr>PowerPoint Presentation</vt:lpstr>
      <vt:lpstr>PowerPoint Presentation</vt:lpstr>
      <vt:lpstr>Agenda:</vt:lpstr>
      <vt:lpstr>Employee maintenance</vt:lpstr>
      <vt:lpstr>New employee</vt:lpstr>
      <vt:lpstr>Employee change, maintenance</vt:lpstr>
      <vt:lpstr>Leave employee</vt:lpstr>
      <vt:lpstr>Process:</vt:lpstr>
      <vt:lpstr>Process:</vt:lpstr>
      <vt:lpstr>Process:</vt:lpstr>
      <vt:lpstr>TeamCity</vt:lpstr>
      <vt:lpstr>Objectivity.Employee.Maintenance</vt:lpstr>
      <vt:lpstr>Build</vt:lpstr>
      <vt:lpstr>Deploy</vt:lpstr>
      <vt:lpstr>TeamCity</vt:lpstr>
      <vt:lpstr>Data – CSV file from Resources Team</vt:lpstr>
      <vt:lpstr>Data validation</vt:lpstr>
      <vt:lpstr>Date validation</vt:lpstr>
      <vt:lpstr>Additional data validation</vt:lpstr>
      <vt:lpstr>Data transformation</vt:lpstr>
      <vt:lpstr>Start</vt:lpstr>
      <vt:lpstr>Change 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Desired State Configuration</dc:title>
  <dc:creator>Kurczaki</dc:creator>
  <cp:lastModifiedBy>Tomasz Dabrowski</cp:lastModifiedBy>
  <cp:revision>247</cp:revision>
  <dcterms:created xsi:type="dcterms:W3CDTF">2017-04-14T18:34:02Z</dcterms:created>
  <dcterms:modified xsi:type="dcterms:W3CDTF">2018-04-10T09:48:57Z</dcterms:modified>
</cp:coreProperties>
</file>