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3725" r:id="rId2"/>
  </p:sldMasterIdLst>
  <p:notesMasterIdLst>
    <p:notesMasterId r:id="rId30"/>
  </p:notesMasterIdLst>
  <p:sldIdLst>
    <p:sldId id="260" r:id="rId3"/>
    <p:sldId id="281" r:id="rId4"/>
    <p:sldId id="316" r:id="rId5"/>
    <p:sldId id="284" r:id="rId6"/>
    <p:sldId id="283" r:id="rId7"/>
    <p:sldId id="317" r:id="rId8"/>
    <p:sldId id="318" r:id="rId9"/>
    <p:sldId id="315" r:id="rId10"/>
    <p:sldId id="294" r:id="rId11"/>
    <p:sldId id="295" r:id="rId12"/>
    <p:sldId id="286" r:id="rId13"/>
    <p:sldId id="296" r:id="rId14"/>
    <p:sldId id="312" r:id="rId15"/>
    <p:sldId id="320" r:id="rId16"/>
    <p:sldId id="306" r:id="rId17"/>
    <p:sldId id="302" r:id="rId18"/>
    <p:sldId id="307" r:id="rId19"/>
    <p:sldId id="301" r:id="rId20"/>
    <p:sldId id="303" r:id="rId21"/>
    <p:sldId id="305" r:id="rId22"/>
    <p:sldId id="319" r:id="rId23"/>
    <p:sldId id="304" r:id="rId24"/>
    <p:sldId id="299" r:id="rId25"/>
    <p:sldId id="308" r:id="rId26"/>
    <p:sldId id="309" r:id="rId27"/>
    <p:sldId id="310" r:id="rId28"/>
    <p:sldId id="31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720"/>
    <a:srgbClr val="D97470"/>
    <a:srgbClr val="00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80" autoAdjust="0"/>
    <p:restoredTop sz="77894" autoAdjust="0"/>
  </p:normalViewPr>
  <p:slideViewPr>
    <p:cSldViewPr snapToGrid="0">
      <p:cViewPr varScale="1">
        <p:scale>
          <a:sx n="68" d="100"/>
          <a:sy n="68" d="100"/>
        </p:scale>
        <p:origin x="9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1862" b="0" i="0" u="none" strike="noStrike" baseline="0" dirty="0" err="1">
                <a:effectLst/>
              </a:rPr>
              <a:t>Employee</a:t>
            </a:r>
            <a:r>
              <a:rPr lang="pl-PL" sz="1862" b="0" i="0" u="none" strike="noStrike" baseline="0" dirty="0">
                <a:effectLst/>
              </a:rPr>
              <a:t> </a:t>
            </a:r>
            <a:r>
              <a:rPr lang="pl-PL" sz="1862" b="0" i="0" u="none" strike="noStrike" baseline="0" dirty="0" err="1">
                <a:effectLst/>
              </a:rPr>
              <a:t>new</a:t>
            </a:r>
            <a:r>
              <a:rPr lang="pl-PL" sz="1862" b="0" i="0" u="none" strike="noStrike" baseline="0" dirty="0">
                <a:effectLst/>
              </a:rPr>
              <a:t>, </a:t>
            </a:r>
            <a:r>
              <a:rPr lang="pl-PL" sz="1862" b="0" i="0" u="none" strike="noStrike" baseline="0" dirty="0" err="1">
                <a:effectLst/>
              </a:rPr>
              <a:t>leave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Leave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2017-01</c:v>
                </c:pt>
                <c:pt idx="1">
                  <c:v>2017-02</c:v>
                </c:pt>
                <c:pt idx="2">
                  <c:v>2017-03</c:v>
                </c:pt>
                <c:pt idx="3">
                  <c:v>2017-04</c:v>
                </c:pt>
                <c:pt idx="4">
                  <c:v>2017-05</c:v>
                </c:pt>
                <c:pt idx="5">
                  <c:v>2017-06</c:v>
                </c:pt>
                <c:pt idx="6">
                  <c:v>2017-07</c:v>
                </c:pt>
                <c:pt idx="7">
                  <c:v>2017-08</c:v>
                </c:pt>
                <c:pt idx="8">
                  <c:v>2017-09</c:v>
                </c:pt>
                <c:pt idx="9">
                  <c:v>2017-10</c:v>
                </c:pt>
                <c:pt idx="10">
                  <c:v>2017-11</c:v>
                </c:pt>
                <c:pt idx="11">
                  <c:v>2017-12</c:v>
                </c:pt>
                <c:pt idx="12">
                  <c:v>2018-01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3</c:v>
                </c:pt>
                <c:pt idx="1">
                  <c:v>3</c:v>
                </c:pt>
                <c:pt idx="2">
                  <c:v>5</c:v>
                </c:pt>
                <c:pt idx="3">
                  <c:v>6</c:v>
                </c:pt>
                <c:pt idx="4">
                  <c:v>6</c:v>
                </c:pt>
                <c:pt idx="5">
                  <c:v>8</c:v>
                </c:pt>
                <c:pt idx="6">
                  <c:v>4</c:v>
                </c:pt>
                <c:pt idx="7">
                  <c:v>9</c:v>
                </c:pt>
                <c:pt idx="8">
                  <c:v>8</c:v>
                </c:pt>
                <c:pt idx="9">
                  <c:v>5</c:v>
                </c:pt>
                <c:pt idx="10">
                  <c:v>3</c:v>
                </c:pt>
                <c:pt idx="11">
                  <c:v>5</c:v>
                </c:pt>
                <c:pt idx="1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81-4568-916B-2C353047362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2017-01</c:v>
                </c:pt>
                <c:pt idx="1">
                  <c:v>2017-02</c:v>
                </c:pt>
                <c:pt idx="2">
                  <c:v>2017-03</c:v>
                </c:pt>
                <c:pt idx="3">
                  <c:v>2017-04</c:v>
                </c:pt>
                <c:pt idx="4">
                  <c:v>2017-05</c:v>
                </c:pt>
                <c:pt idx="5">
                  <c:v>2017-06</c:v>
                </c:pt>
                <c:pt idx="6">
                  <c:v>2017-07</c:v>
                </c:pt>
                <c:pt idx="7">
                  <c:v>2017-08</c:v>
                </c:pt>
                <c:pt idx="8">
                  <c:v>2017-09</c:v>
                </c:pt>
                <c:pt idx="9">
                  <c:v>2017-10</c:v>
                </c:pt>
                <c:pt idx="10">
                  <c:v>2017-11</c:v>
                </c:pt>
                <c:pt idx="11">
                  <c:v>2017-12</c:v>
                </c:pt>
                <c:pt idx="12">
                  <c:v>2018-01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14</c:v>
                </c:pt>
                <c:pt idx="1">
                  <c:v>10</c:v>
                </c:pt>
                <c:pt idx="2">
                  <c:v>14</c:v>
                </c:pt>
                <c:pt idx="3">
                  <c:v>9</c:v>
                </c:pt>
                <c:pt idx="4">
                  <c:v>9</c:v>
                </c:pt>
                <c:pt idx="5">
                  <c:v>14</c:v>
                </c:pt>
                <c:pt idx="6">
                  <c:v>29</c:v>
                </c:pt>
                <c:pt idx="7">
                  <c:v>40</c:v>
                </c:pt>
                <c:pt idx="8">
                  <c:v>27</c:v>
                </c:pt>
                <c:pt idx="9">
                  <c:v>20</c:v>
                </c:pt>
                <c:pt idx="10">
                  <c:v>22</c:v>
                </c:pt>
                <c:pt idx="11">
                  <c:v>16</c:v>
                </c:pt>
                <c:pt idx="1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81-4568-916B-2C35304736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6730808"/>
        <c:axId val="506731464"/>
      </c:barChart>
      <c:catAx>
        <c:axId val="506730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731464"/>
        <c:crosses val="autoZero"/>
        <c:auto val="1"/>
        <c:lblAlgn val="ctr"/>
        <c:lblOffset val="100"/>
        <c:noMultiLvlLbl val="0"/>
      </c:catAx>
      <c:valAx>
        <c:axId val="506731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730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1862" b="0" i="0" u="none" strike="noStrike" baseline="0" dirty="0" err="1">
                <a:effectLst/>
              </a:rPr>
              <a:t>Employee</a:t>
            </a:r>
            <a:r>
              <a:rPr lang="pl-PL" sz="1862" b="0" i="0" u="none" strike="noStrike" baseline="0" dirty="0">
                <a:effectLst/>
              </a:rPr>
              <a:t> </a:t>
            </a:r>
            <a:r>
              <a:rPr lang="pl-PL" sz="1862" b="0" i="0" u="none" strike="noStrike" baseline="0" dirty="0" err="1">
                <a:effectLst/>
              </a:rPr>
              <a:t>change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Change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2017-01</c:v>
                </c:pt>
                <c:pt idx="1">
                  <c:v>2017-02</c:v>
                </c:pt>
                <c:pt idx="2">
                  <c:v>2017-03</c:v>
                </c:pt>
                <c:pt idx="3">
                  <c:v>2017-04</c:v>
                </c:pt>
                <c:pt idx="4">
                  <c:v>2017-05</c:v>
                </c:pt>
                <c:pt idx="5">
                  <c:v>2017-06</c:v>
                </c:pt>
                <c:pt idx="6">
                  <c:v>2017-07</c:v>
                </c:pt>
                <c:pt idx="7">
                  <c:v>2017-08</c:v>
                </c:pt>
                <c:pt idx="8">
                  <c:v>2017-09</c:v>
                </c:pt>
                <c:pt idx="9">
                  <c:v>2017-10</c:v>
                </c:pt>
                <c:pt idx="10">
                  <c:v>2017-11</c:v>
                </c:pt>
                <c:pt idx="11">
                  <c:v>2017-12</c:v>
                </c:pt>
                <c:pt idx="12">
                  <c:v>2018-01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200</c:v>
                </c:pt>
                <c:pt idx="1">
                  <c:v>450</c:v>
                </c:pt>
                <c:pt idx="2">
                  <c:v>300</c:v>
                </c:pt>
                <c:pt idx="3">
                  <c:v>500</c:v>
                </c:pt>
                <c:pt idx="4">
                  <c:v>1000</c:v>
                </c:pt>
                <c:pt idx="5">
                  <c:v>250</c:v>
                </c:pt>
                <c:pt idx="6">
                  <c:v>3000</c:v>
                </c:pt>
                <c:pt idx="7">
                  <c:v>600</c:v>
                </c:pt>
                <c:pt idx="8">
                  <c:v>600</c:v>
                </c:pt>
                <c:pt idx="9">
                  <c:v>600</c:v>
                </c:pt>
                <c:pt idx="10">
                  <c:v>500</c:v>
                </c:pt>
                <c:pt idx="11">
                  <c:v>300</c:v>
                </c:pt>
                <c:pt idx="12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81-4568-916B-2C35304736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6730808"/>
        <c:axId val="506731464"/>
      </c:barChart>
      <c:catAx>
        <c:axId val="506730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731464"/>
        <c:crosses val="autoZero"/>
        <c:auto val="1"/>
        <c:lblAlgn val="ctr"/>
        <c:lblOffset val="100"/>
        <c:noMultiLvlLbl val="0"/>
      </c:catAx>
      <c:valAx>
        <c:axId val="506731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730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D70225-C53F-415F-9DA5-D9FCD57B5B9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902A028-3A2B-4051-9675-50DCF85DB3C9}">
      <dgm:prSet phldrT="[Text]"/>
      <dgm:spPr/>
      <dgm:t>
        <a:bodyPr/>
        <a:lstStyle/>
        <a:p>
          <a:r>
            <a:rPr lang="pl-PL" dirty="0" err="1"/>
            <a:t>Develop</a:t>
          </a:r>
          <a:endParaRPr lang="en-US" dirty="0"/>
        </a:p>
      </dgm:t>
    </dgm:pt>
    <dgm:pt modelId="{5E1A57C0-02D3-4EA4-9BB7-CFE9C9A81522}" type="parTrans" cxnId="{CF0F8513-449D-45F8-97B4-946B2EC0B97B}">
      <dgm:prSet/>
      <dgm:spPr/>
      <dgm:t>
        <a:bodyPr/>
        <a:lstStyle/>
        <a:p>
          <a:endParaRPr lang="en-US"/>
        </a:p>
      </dgm:t>
    </dgm:pt>
    <dgm:pt modelId="{9BCB5F43-B240-4FB9-8339-C4A0F1F2D345}" type="sibTrans" cxnId="{CF0F8513-449D-45F8-97B4-946B2EC0B97B}">
      <dgm:prSet/>
      <dgm:spPr/>
      <dgm:t>
        <a:bodyPr/>
        <a:lstStyle/>
        <a:p>
          <a:endParaRPr lang="en-US"/>
        </a:p>
      </dgm:t>
    </dgm:pt>
    <dgm:pt modelId="{1BD14611-132E-4194-9E46-2C85576E81E0}">
      <dgm:prSet phldrT="[Text]"/>
      <dgm:spPr/>
      <dgm:t>
        <a:bodyPr/>
        <a:lstStyle/>
        <a:p>
          <a:r>
            <a:rPr lang="pl-PL" dirty="0"/>
            <a:t>Git </a:t>
          </a:r>
          <a:r>
            <a:rPr lang="pl-PL" dirty="0" err="1"/>
            <a:t>Commit</a:t>
          </a:r>
          <a:endParaRPr lang="en-US" dirty="0"/>
        </a:p>
      </dgm:t>
    </dgm:pt>
    <dgm:pt modelId="{40A0DB78-B06E-4D5B-A27F-26E85C80C938}" type="parTrans" cxnId="{ACDAD4B3-6132-4689-8593-8B6447AD7BCF}">
      <dgm:prSet/>
      <dgm:spPr/>
      <dgm:t>
        <a:bodyPr/>
        <a:lstStyle/>
        <a:p>
          <a:endParaRPr lang="en-US"/>
        </a:p>
      </dgm:t>
    </dgm:pt>
    <dgm:pt modelId="{2EEBB221-FAEB-4962-A3EE-E643C0CA4E1E}" type="sibTrans" cxnId="{ACDAD4B3-6132-4689-8593-8B6447AD7BCF}">
      <dgm:prSet/>
      <dgm:spPr/>
      <dgm:t>
        <a:bodyPr/>
        <a:lstStyle/>
        <a:p>
          <a:endParaRPr lang="en-US"/>
        </a:p>
      </dgm:t>
    </dgm:pt>
    <dgm:pt modelId="{2BFE7D61-C76F-49EE-8B71-EA993D8A7A68}">
      <dgm:prSet phldrT="[Text]"/>
      <dgm:spPr/>
      <dgm:t>
        <a:bodyPr/>
        <a:lstStyle/>
        <a:p>
          <a:r>
            <a:rPr lang="pl-PL" dirty="0" err="1"/>
            <a:t>TeamCity</a:t>
          </a:r>
          <a:r>
            <a:rPr lang="pl-PL" dirty="0"/>
            <a:t> </a:t>
          </a:r>
          <a:r>
            <a:rPr lang="pl-PL" dirty="0" err="1"/>
            <a:t>build</a:t>
          </a:r>
          <a:endParaRPr lang="en-US" dirty="0"/>
        </a:p>
      </dgm:t>
    </dgm:pt>
    <dgm:pt modelId="{8DCAF4C5-22CC-4D40-A0B1-6CD284F223AE}" type="parTrans" cxnId="{219365E3-55C5-473F-A485-4B0D39FC2A02}">
      <dgm:prSet/>
      <dgm:spPr/>
      <dgm:t>
        <a:bodyPr/>
        <a:lstStyle/>
        <a:p>
          <a:endParaRPr lang="en-US"/>
        </a:p>
      </dgm:t>
    </dgm:pt>
    <dgm:pt modelId="{357A2FDC-14C6-452A-AFCC-D48B57F0C7CC}" type="sibTrans" cxnId="{219365E3-55C5-473F-A485-4B0D39FC2A02}">
      <dgm:prSet/>
      <dgm:spPr/>
      <dgm:t>
        <a:bodyPr/>
        <a:lstStyle/>
        <a:p>
          <a:endParaRPr lang="en-US"/>
        </a:p>
      </dgm:t>
    </dgm:pt>
    <dgm:pt modelId="{16A52C23-0980-44B1-B1FB-BB156DF23014}">
      <dgm:prSet phldrT="[Text]"/>
      <dgm:spPr/>
      <dgm:t>
        <a:bodyPr/>
        <a:lstStyle/>
        <a:p>
          <a:r>
            <a:rPr lang="pl-PL" dirty="0" err="1"/>
            <a:t>TeamCity</a:t>
          </a:r>
          <a:r>
            <a:rPr lang="pl-PL" dirty="0"/>
            <a:t> </a:t>
          </a:r>
          <a:r>
            <a:rPr lang="pl-PL" dirty="0" err="1"/>
            <a:t>deploy</a:t>
          </a:r>
          <a:endParaRPr lang="en-US" dirty="0"/>
        </a:p>
      </dgm:t>
    </dgm:pt>
    <dgm:pt modelId="{E722A28C-2CE2-4666-9994-318E7E93ADDC}" type="parTrans" cxnId="{ACB9E42E-FCE4-4D81-9398-9ED8E7BA853F}">
      <dgm:prSet/>
      <dgm:spPr/>
      <dgm:t>
        <a:bodyPr/>
        <a:lstStyle/>
        <a:p>
          <a:endParaRPr lang="en-US"/>
        </a:p>
      </dgm:t>
    </dgm:pt>
    <dgm:pt modelId="{13DDEA65-AA46-438D-B068-8C142C7594A2}" type="sibTrans" cxnId="{ACB9E42E-FCE4-4D81-9398-9ED8E7BA853F}">
      <dgm:prSet/>
      <dgm:spPr/>
      <dgm:t>
        <a:bodyPr/>
        <a:lstStyle/>
        <a:p>
          <a:endParaRPr lang="en-US"/>
        </a:p>
      </dgm:t>
    </dgm:pt>
    <dgm:pt modelId="{F86F7925-D156-45A6-8EE8-85305058C6F0}" type="pres">
      <dgm:prSet presAssocID="{7DD70225-C53F-415F-9DA5-D9FCD57B5B9D}" presName="Name0" presStyleCnt="0">
        <dgm:presLayoutVars>
          <dgm:dir/>
          <dgm:resizeHandles val="exact"/>
        </dgm:presLayoutVars>
      </dgm:prSet>
      <dgm:spPr/>
    </dgm:pt>
    <dgm:pt modelId="{2260387D-0A30-4A2C-9FFC-A8602A5405D9}" type="pres">
      <dgm:prSet presAssocID="{7902A028-3A2B-4051-9675-50DCF85DB3C9}" presName="node" presStyleLbl="node1" presStyleIdx="0" presStyleCnt="4">
        <dgm:presLayoutVars>
          <dgm:bulletEnabled val="1"/>
        </dgm:presLayoutVars>
      </dgm:prSet>
      <dgm:spPr/>
    </dgm:pt>
    <dgm:pt modelId="{F48C4BDB-35A2-4984-AB6A-EA2D582D35F8}" type="pres">
      <dgm:prSet presAssocID="{9BCB5F43-B240-4FB9-8339-C4A0F1F2D345}" presName="sibTrans" presStyleLbl="sibTrans2D1" presStyleIdx="0" presStyleCnt="3"/>
      <dgm:spPr/>
    </dgm:pt>
    <dgm:pt modelId="{34924B35-633C-4317-AF9E-1525635408BE}" type="pres">
      <dgm:prSet presAssocID="{9BCB5F43-B240-4FB9-8339-C4A0F1F2D345}" presName="connectorText" presStyleLbl="sibTrans2D1" presStyleIdx="0" presStyleCnt="3"/>
      <dgm:spPr/>
    </dgm:pt>
    <dgm:pt modelId="{91F7EE77-5E6A-41A9-B3CC-FF129A6D9FF1}" type="pres">
      <dgm:prSet presAssocID="{1BD14611-132E-4194-9E46-2C85576E81E0}" presName="node" presStyleLbl="node1" presStyleIdx="1" presStyleCnt="4">
        <dgm:presLayoutVars>
          <dgm:bulletEnabled val="1"/>
        </dgm:presLayoutVars>
      </dgm:prSet>
      <dgm:spPr/>
    </dgm:pt>
    <dgm:pt modelId="{ACD2D2E4-E18F-4721-99DC-FED3AE740B6C}" type="pres">
      <dgm:prSet presAssocID="{2EEBB221-FAEB-4962-A3EE-E643C0CA4E1E}" presName="sibTrans" presStyleLbl="sibTrans2D1" presStyleIdx="1" presStyleCnt="3"/>
      <dgm:spPr/>
    </dgm:pt>
    <dgm:pt modelId="{625B4841-2079-4DA8-8528-62F837BCFDCB}" type="pres">
      <dgm:prSet presAssocID="{2EEBB221-FAEB-4962-A3EE-E643C0CA4E1E}" presName="connectorText" presStyleLbl="sibTrans2D1" presStyleIdx="1" presStyleCnt="3"/>
      <dgm:spPr/>
    </dgm:pt>
    <dgm:pt modelId="{25482E63-C88A-419C-A908-12A230A75850}" type="pres">
      <dgm:prSet presAssocID="{2BFE7D61-C76F-49EE-8B71-EA993D8A7A68}" presName="node" presStyleLbl="node1" presStyleIdx="2" presStyleCnt="4">
        <dgm:presLayoutVars>
          <dgm:bulletEnabled val="1"/>
        </dgm:presLayoutVars>
      </dgm:prSet>
      <dgm:spPr/>
    </dgm:pt>
    <dgm:pt modelId="{CE593AD4-A908-4E39-962A-CA5C21E5D699}" type="pres">
      <dgm:prSet presAssocID="{357A2FDC-14C6-452A-AFCC-D48B57F0C7CC}" presName="sibTrans" presStyleLbl="sibTrans2D1" presStyleIdx="2" presStyleCnt="3"/>
      <dgm:spPr/>
    </dgm:pt>
    <dgm:pt modelId="{6B7EE671-7CCE-4FCC-9350-A4A953F79F1C}" type="pres">
      <dgm:prSet presAssocID="{357A2FDC-14C6-452A-AFCC-D48B57F0C7CC}" presName="connectorText" presStyleLbl="sibTrans2D1" presStyleIdx="2" presStyleCnt="3"/>
      <dgm:spPr/>
    </dgm:pt>
    <dgm:pt modelId="{C0642FAB-BEB4-4E60-9220-4CDC65870712}" type="pres">
      <dgm:prSet presAssocID="{16A52C23-0980-44B1-B1FB-BB156DF23014}" presName="node" presStyleLbl="node1" presStyleIdx="3" presStyleCnt="4">
        <dgm:presLayoutVars>
          <dgm:bulletEnabled val="1"/>
        </dgm:presLayoutVars>
      </dgm:prSet>
      <dgm:spPr/>
    </dgm:pt>
  </dgm:ptLst>
  <dgm:cxnLst>
    <dgm:cxn modelId="{EFC43200-C5E1-4BC3-917B-673D7B0265C4}" type="presOf" srcId="{2BFE7D61-C76F-49EE-8B71-EA993D8A7A68}" destId="{25482E63-C88A-419C-A908-12A230A75850}" srcOrd="0" destOrd="0" presId="urn:microsoft.com/office/officeart/2005/8/layout/process1"/>
    <dgm:cxn modelId="{D0BB7301-E415-42BA-B688-C09C530C88DD}" type="presOf" srcId="{1BD14611-132E-4194-9E46-2C85576E81E0}" destId="{91F7EE77-5E6A-41A9-B3CC-FF129A6D9FF1}" srcOrd="0" destOrd="0" presId="urn:microsoft.com/office/officeart/2005/8/layout/process1"/>
    <dgm:cxn modelId="{CF0F8513-449D-45F8-97B4-946B2EC0B97B}" srcId="{7DD70225-C53F-415F-9DA5-D9FCD57B5B9D}" destId="{7902A028-3A2B-4051-9675-50DCF85DB3C9}" srcOrd="0" destOrd="0" parTransId="{5E1A57C0-02D3-4EA4-9BB7-CFE9C9A81522}" sibTransId="{9BCB5F43-B240-4FB9-8339-C4A0F1F2D345}"/>
    <dgm:cxn modelId="{ACB9E42E-FCE4-4D81-9398-9ED8E7BA853F}" srcId="{7DD70225-C53F-415F-9DA5-D9FCD57B5B9D}" destId="{16A52C23-0980-44B1-B1FB-BB156DF23014}" srcOrd="3" destOrd="0" parTransId="{E722A28C-2CE2-4666-9994-318E7E93ADDC}" sibTransId="{13DDEA65-AA46-438D-B068-8C142C7594A2}"/>
    <dgm:cxn modelId="{515A4838-CC65-44AB-91F6-3F7D02AFB9B5}" type="presOf" srcId="{9BCB5F43-B240-4FB9-8339-C4A0F1F2D345}" destId="{F48C4BDB-35A2-4984-AB6A-EA2D582D35F8}" srcOrd="0" destOrd="0" presId="urn:microsoft.com/office/officeart/2005/8/layout/process1"/>
    <dgm:cxn modelId="{0028BA3A-11FA-4A60-B56B-F9589B3C15B0}" type="presOf" srcId="{357A2FDC-14C6-452A-AFCC-D48B57F0C7CC}" destId="{6B7EE671-7CCE-4FCC-9350-A4A953F79F1C}" srcOrd="1" destOrd="0" presId="urn:microsoft.com/office/officeart/2005/8/layout/process1"/>
    <dgm:cxn modelId="{DF259D5D-D432-4957-B023-D32253708906}" type="presOf" srcId="{7902A028-3A2B-4051-9675-50DCF85DB3C9}" destId="{2260387D-0A30-4A2C-9FFC-A8602A5405D9}" srcOrd="0" destOrd="0" presId="urn:microsoft.com/office/officeart/2005/8/layout/process1"/>
    <dgm:cxn modelId="{A472A342-AB54-4D81-9C5C-AC469D39BD04}" type="presOf" srcId="{9BCB5F43-B240-4FB9-8339-C4A0F1F2D345}" destId="{34924B35-633C-4317-AF9E-1525635408BE}" srcOrd="1" destOrd="0" presId="urn:microsoft.com/office/officeart/2005/8/layout/process1"/>
    <dgm:cxn modelId="{AD35AA44-9CC4-47CB-8E41-F0F35A6C1C30}" type="presOf" srcId="{2EEBB221-FAEB-4962-A3EE-E643C0CA4E1E}" destId="{ACD2D2E4-E18F-4721-99DC-FED3AE740B6C}" srcOrd="0" destOrd="0" presId="urn:microsoft.com/office/officeart/2005/8/layout/process1"/>
    <dgm:cxn modelId="{53034448-5983-4CB1-9FCC-D83AFA577FCE}" type="presOf" srcId="{357A2FDC-14C6-452A-AFCC-D48B57F0C7CC}" destId="{CE593AD4-A908-4E39-962A-CA5C21E5D699}" srcOrd="0" destOrd="0" presId="urn:microsoft.com/office/officeart/2005/8/layout/process1"/>
    <dgm:cxn modelId="{AC66E756-8E82-47D7-A69E-09019FDB2C08}" type="presOf" srcId="{2EEBB221-FAEB-4962-A3EE-E643C0CA4E1E}" destId="{625B4841-2079-4DA8-8528-62F837BCFDCB}" srcOrd="1" destOrd="0" presId="urn:microsoft.com/office/officeart/2005/8/layout/process1"/>
    <dgm:cxn modelId="{2BF63685-64F7-4534-8B05-B00AF7E3C69C}" type="presOf" srcId="{16A52C23-0980-44B1-B1FB-BB156DF23014}" destId="{C0642FAB-BEB4-4E60-9220-4CDC65870712}" srcOrd="0" destOrd="0" presId="urn:microsoft.com/office/officeart/2005/8/layout/process1"/>
    <dgm:cxn modelId="{E90DCFAC-2046-48B1-8672-B0DFD0837C3D}" type="presOf" srcId="{7DD70225-C53F-415F-9DA5-D9FCD57B5B9D}" destId="{F86F7925-D156-45A6-8EE8-85305058C6F0}" srcOrd="0" destOrd="0" presId="urn:microsoft.com/office/officeart/2005/8/layout/process1"/>
    <dgm:cxn modelId="{ACDAD4B3-6132-4689-8593-8B6447AD7BCF}" srcId="{7DD70225-C53F-415F-9DA5-D9FCD57B5B9D}" destId="{1BD14611-132E-4194-9E46-2C85576E81E0}" srcOrd="1" destOrd="0" parTransId="{40A0DB78-B06E-4D5B-A27F-26E85C80C938}" sibTransId="{2EEBB221-FAEB-4962-A3EE-E643C0CA4E1E}"/>
    <dgm:cxn modelId="{219365E3-55C5-473F-A485-4B0D39FC2A02}" srcId="{7DD70225-C53F-415F-9DA5-D9FCD57B5B9D}" destId="{2BFE7D61-C76F-49EE-8B71-EA993D8A7A68}" srcOrd="2" destOrd="0" parTransId="{8DCAF4C5-22CC-4D40-A0B1-6CD284F223AE}" sibTransId="{357A2FDC-14C6-452A-AFCC-D48B57F0C7CC}"/>
    <dgm:cxn modelId="{13A7F61E-A5DD-4436-A7C6-8E99201C86AF}" type="presParOf" srcId="{F86F7925-D156-45A6-8EE8-85305058C6F0}" destId="{2260387D-0A30-4A2C-9FFC-A8602A5405D9}" srcOrd="0" destOrd="0" presId="urn:microsoft.com/office/officeart/2005/8/layout/process1"/>
    <dgm:cxn modelId="{570B22C5-B19C-423E-BF1B-E908D1D200AC}" type="presParOf" srcId="{F86F7925-D156-45A6-8EE8-85305058C6F0}" destId="{F48C4BDB-35A2-4984-AB6A-EA2D582D35F8}" srcOrd="1" destOrd="0" presId="urn:microsoft.com/office/officeart/2005/8/layout/process1"/>
    <dgm:cxn modelId="{8422221B-DEBF-411D-8F7B-F28FA7B355BD}" type="presParOf" srcId="{F48C4BDB-35A2-4984-AB6A-EA2D582D35F8}" destId="{34924B35-633C-4317-AF9E-1525635408BE}" srcOrd="0" destOrd="0" presId="urn:microsoft.com/office/officeart/2005/8/layout/process1"/>
    <dgm:cxn modelId="{BD7017C4-CC21-4E33-8B5C-7C2DD359BA68}" type="presParOf" srcId="{F86F7925-D156-45A6-8EE8-85305058C6F0}" destId="{91F7EE77-5E6A-41A9-B3CC-FF129A6D9FF1}" srcOrd="2" destOrd="0" presId="urn:microsoft.com/office/officeart/2005/8/layout/process1"/>
    <dgm:cxn modelId="{231F0EAB-1AC8-432E-9B0D-88024DC668EE}" type="presParOf" srcId="{F86F7925-D156-45A6-8EE8-85305058C6F0}" destId="{ACD2D2E4-E18F-4721-99DC-FED3AE740B6C}" srcOrd="3" destOrd="0" presId="urn:microsoft.com/office/officeart/2005/8/layout/process1"/>
    <dgm:cxn modelId="{D29C84DD-A261-43BC-9685-2A2119E07AEF}" type="presParOf" srcId="{ACD2D2E4-E18F-4721-99DC-FED3AE740B6C}" destId="{625B4841-2079-4DA8-8528-62F837BCFDCB}" srcOrd="0" destOrd="0" presId="urn:microsoft.com/office/officeart/2005/8/layout/process1"/>
    <dgm:cxn modelId="{49921E92-641D-4FD2-8E45-FE05AB7E7CD9}" type="presParOf" srcId="{F86F7925-D156-45A6-8EE8-85305058C6F0}" destId="{25482E63-C88A-419C-A908-12A230A75850}" srcOrd="4" destOrd="0" presId="urn:microsoft.com/office/officeart/2005/8/layout/process1"/>
    <dgm:cxn modelId="{4413675E-CDA7-4EFD-93F4-5687BBEAAAF6}" type="presParOf" srcId="{F86F7925-D156-45A6-8EE8-85305058C6F0}" destId="{CE593AD4-A908-4E39-962A-CA5C21E5D699}" srcOrd="5" destOrd="0" presId="urn:microsoft.com/office/officeart/2005/8/layout/process1"/>
    <dgm:cxn modelId="{ADB71563-F9CC-46D5-B0BD-F6B1CA95D8C0}" type="presParOf" srcId="{CE593AD4-A908-4E39-962A-CA5C21E5D699}" destId="{6B7EE671-7CCE-4FCC-9350-A4A953F79F1C}" srcOrd="0" destOrd="0" presId="urn:microsoft.com/office/officeart/2005/8/layout/process1"/>
    <dgm:cxn modelId="{51B87497-7F7F-46F6-9A8A-C6794DBC87C8}" type="presParOf" srcId="{F86F7925-D156-45A6-8EE8-85305058C6F0}" destId="{C0642FAB-BEB4-4E60-9220-4CDC6587071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151BD7-EF42-4A8B-B092-79B0EDCF2C07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E4A056-FF4C-44C4-8C1E-43F53FBB5D0B}">
      <dgm:prSet phldrT="[Text]"/>
      <dgm:spPr/>
      <dgm:t>
        <a:bodyPr/>
        <a:lstStyle/>
        <a:p>
          <a:r>
            <a:rPr lang="pl-PL" dirty="0"/>
            <a:t>IT Admin</a:t>
          </a:r>
          <a:endParaRPr lang="en-US" dirty="0"/>
        </a:p>
      </dgm:t>
    </dgm:pt>
    <dgm:pt modelId="{9B7602D0-90ED-48FC-B33E-0BFB2C6FE6C7}" type="sibTrans" cxnId="{AEEBF4AA-770E-461A-9D35-378E3ACC5D84}">
      <dgm:prSet/>
      <dgm:spPr/>
      <dgm:t>
        <a:bodyPr/>
        <a:lstStyle/>
        <a:p>
          <a:endParaRPr lang="en-US"/>
        </a:p>
      </dgm:t>
    </dgm:pt>
    <dgm:pt modelId="{565B0EA6-5928-4B80-9A34-A25C909058AC}" type="parTrans" cxnId="{AEEBF4AA-770E-461A-9D35-378E3ACC5D84}">
      <dgm:prSet/>
      <dgm:spPr/>
      <dgm:t>
        <a:bodyPr/>
        <a:lstStyle/>
        <a:p>
          <a:endParaRPr lang="en-US"/>
        </a:p>
      </dgm:t>
    </dgm:pt>
    <dgm:pt modelId="{F4E4BA3A-88AC-4D48-9E7B-1EC181D311A5}">
      <dgm:prSet phldrT="[Text]"/>
      <dgm:spPr/>
      <dgm:t>
        <a:bodyPr/>
        <a:lstStyle/>
        <a:p>
          <a:r>
            <a:rPr lang="pl-PL" dirty="0" err="1"/>
            <a:t>Employee</a:t>
          </a:r>
          <a:endParaRPr lang="pl-PL" dirty="0"/>
        </a:p>
        <a:p>
          <a:r>
            <a:rPr lang="pl-PL" dirty="0" err="1"/>
            <a:t>Maintenance</a:t>
          </a:r>
          <a:endParaRPr lang="en-US" dirty="0"/>
        </a:p>
      </dgm:t>
    </dgm:pt>
    <dgm:pt modelId="{59FECD14-CEDF-4EE2-AF61-7A5B18F4318F}" type="sibTrans" cxnId="{F4C6984D-BF02-4BE7-A234-9D97428AD556}">
      <dgm:prSet/>
      <dgm:spPr/>
      <dgm:t>
        <a:bodyPr/>
        <a:lstStyle/>
        <a:p>
          <a:endParaRPr lang="en-US"/>
        </a:p>
      </dgm:t>
    </dgm:pt>
    <dgm:pt modelId="{C5FED72D-8B2F-404B-97B7-3118BF990D6B}" type="parTrans" cxnId="{F4C6984D-BF02-4BE7-A234-9D97428AD556}">
      <dgm:prSet/>
      <dgm:spPr/>
      <dgm:t>
        <a:bodyPr/>
        <a:lstStyle/>
        <a:p>
          <a:endParaRPr lang="en-US"/>
        </a:p>
      </dgm:t>
    </dgm:pt>
    <dgm:pt modelId="{2B4622CD-0B2A-49F9-8D61-FFB7F1488D86}">
      <dgm:prSet phldrT="[Text]"/>
      <dgm:spPr/>
      <dgm:t>
        <a:bodyPr/>
        <a:lstStyle/>
        <a:p>
          <a:r>
            <a:rPr lang="pl-PL" dirty="0"/>
            <a:t>Jira</a:t>
          </a:r>
          <a:endParaRPr lang="en-US" dirty="0"/>
        </a:p>
      </dgm:t>
    </dgm:pt>
    <dgm:pt modelId="{E3E29431-96E7-4485-85C3-5296A38028B0}" type="sibTrans" cxnId="{E681C692-367C-4AD5-8536-A02F841C2C27}">
      <dgm:prSet/>
      <dgm:spPr/>
      <dgm:t>
        <a:bodyPr/>
        <a:lstStyle/>
        <a:p>
          <a:endParaRPr lang="en-US" dirty="0"/>
        </a:p>
      </dgm:t>
    </dgm:pt>
    <dgm:pt modelId="{03C346C7-A27C-4246-9322-A5F768A5EF52}" type="parTrans" cxnId="{E681C692-367C-4AD5-8536-A02F841C2C27}">
      <dgm:prSet/>
      <dgm:spPr/>
      <dgm:t>
        <a:bodyPr/>
        <a:lstStyle/>
        <a:p>
          <a:endParaRPr lang="en-US"/>
        </a:p>
      </dgm:t>
    </dgm:pt>
    <dgm:pt modelId="{02E29BB3-46AA-4501-8DFB-9493C0579155}">
      <dgm:prSet phldrT="[Text]"/>
      <dgm:spPr/>
      <dgm:t>
        <a:bodyPr/>
        <a:lstStyle/>
        <a:p>
          <a:r>
            <a:rPr lang="pl-PL" dirty="0" err="1"/>
            <a:t>TeamCity</a:t>
          </a:r>
          <a:endParaRPr lang="en-US" dirty="0"/>
        </a:p>
      </dgm:t>
    </dgm:pt>
    <dgm:pt modelId="{86FEA6F4-C392-46FF-9533-9CF87EDAC7DA}" type="parTrans" cxnId="{4DB9ED6C-D7AA-4645-B93B-B505615B8CC0}">
      <dgm:prSet/>
      <dgm:spPr/>
      <dgm:t>
        <a:bodyPr/>
        <a:lstStyle/>
        <a:p>
          <a:endParaRPr lang="en-US"/>
        </a:p>
      </dgm:t>
    </dgm:pt>
    <dgm:pt modelId="{FA3977B3-B35F-4EE9-949D-727232EE1A34}" type="sibTrans" cxnId="{4DB9ED6C-D7AA-4645-B93B-B505615B8CC0}">
      <dgm:prSet/>
      <dgm:spPr/>
      <dgm:t>
        <a:bodyPr/>
        <a:lstStyle/>
        <a:p>
          <a:endParaRPr lang="en-US"/>
        </a:p>
      </dgm:t>
    </dgm:pt>
    <dgm:pt modelId="{D1038426-559E-4933-AF08-6983A75E31D0}" type="pres">
      <dgm:prSet presAssocID="{FF151BD7-EF42-4A8B-B092-79B0EDCF2C07}" presName="Name0" presStyleCnt="0">
        <dgm:presLayoutVars>
          <dgm:dir/>
          <dgm:resizeHandles val="exact"/>
        </dgm:presLayoutVars>
      </dgm:prSet>
      <dgm:spPr/>
    </dgm:pt>
    <dgm:pt modelId="{35435AED-CDDA-4CED-A9CF-B55B4BABC7B5}" type="pres">
      <dgm:prSet presAssocID="{7BE4A056-FF4C-44C4-8C1E-43F53FBB5D0B}" presName="node" presStyleLbl="node1" presStyleIdx="0" presStyleCnt="4" custLinFactX="91333" custLinFactNeighborX="100000" custLinFactNeighborY="-66297">
        <dgm:presLayoutVars>
          <dgm:bulletEnabled val="1"/>
        </dgm:presLayoutVars>
      </dgm:prSet>
      <dgm:spPr/>
    </dgm:pt>
    <dgm:pt modelId="{82B876EE-5D02-4DD4-ABA3-B5F916D6E613}" type="pres">
      <dgm:prSet presAssocID="{9B7602D0-90ED-48FC-B33E-0BFB2C6FE6C7}" presName="sibTrans" presStyleLbl="sibTrans2D1" presStyleIdx="0" presStyleCnt="3"/>
      <dgm:spPr/>
    </dgm:pt>
    <dgm:pt modelId="{BA52B8F1-C2CF-4F17-ABE1-FCD46F8BF286}" type="pres">
      <dgm:prSet presAssocID="{9B7602D0-90ED-48FC-B33E-0BFB2C6FE6C7}" presName="connectorText" presStyleLbl="sibTrans2D1" presStyleIdx="0" presStyleCnt="3"/>
      <dgm:spPr/>
    </dgm:pt>
    <dgm:pt modelId="{43D708D9-966D-42E1-A736-0980D9E9FE7D}" type="pres">
      <dgm:prSet presAssocID="{F4E4BA3A-88AC-4D48-9E7B-1EC181D311A5}" presName="node" presStyleLbl="node1" presStyleIdx="1" presStyleCnt="4" custLinFactX="91562" custLinFactNeighborX="100000" custLinFactNeighborY="-7920">
        <dgm:presLayoutVars>
          <dgm:bulletEnabled val="1"/>
        </dgm:presLayoutVars>
      </dgm:prSet>
      <dgm:spPr/>
    </dgm:pt>
    <dgm:pt modelId="{1E71F1EE-F5CA-4A73-B567-C7042FBFE62C}" type="pres">
      <dgm:prSet presAssocID="{59FECD14-CEDF-4EE2-AF61-7A5B18F4318F}" presName="sibTrans" presStyleLbl="sibTrans2D1" presStyleIdx="1" presStyleCnt="3"/>
      <dgm:spPr/>
    </dgm:pt>
    <dgm:pt modelId="{0CC66557-2C90-408D-9B9A-80D894AA33A5}" type="pres">
      <dgm:prSet presAssocID="{59FECD14-CEDF-4EE2-AF61-7A5B18F4318F}" presName="connectorText" presStyleLbl="sibTrans2D1" presStyleIdx="1" presStyleCnt="3"/>
      <dgm:spPr/>
    </dgm:pt>
    <dgm:pt modelId="{3B93B598-5661-435C-BA50-0CFA199CDB15}" type="pres">
      <dgm:prSet presAssocID="{2B4622CD-0B2A-49F9-8D61-FFB7F1488D86}" presName="node" presStyleLbl="node1" presStyleIdx="2" presStyleCnt="4" custLinFactNeighborX="63912" custLinFactNeighborY="-7920">
        <dgm:presLayoutVars>
          <dgm:bulletEnabled val="1"/>
        </dgm:presLayoutVars>
      </dgm:prSet>
      <dgm:spPr/>
    </dgm:pt>
    <dgm:pt modelId="{FF4D82E4-0FE2-456F-B607-53262FB669A7}" type="pres">
      <dgm:prSet presAssocID="{E3E29431-96E7-4485-85C3-5296A38028B0}" presName="sibTrans" presStyleLbl="sibTrans2D1" presStyleIdx="2" presStyleCnt="3" custAng="1445368" custFlipHor="1" custScaleX="19432" custLinFactNeighborX="-69568" custLinFactNeighborY="36074"/>
      <dgm:spPr/>
    </dgm:pt>
    <dgm:pt modelId="{BE8AF406-A995-4615-BD48-AF0592A87FA3}" type="pres">
      <dgm:prSet presAssocID="{E3E29431-96E7-4485-85C3-5296A38028B0}" presName="connectorText" presStyleLbl="sibTrans2D1" presStyleIdx="2" presStyleCnt="3"/>
      <dgm:spPr/>
    </dgm:pt>
    <dgm:pt modelId="{806BE88D-E1A9-4C78-A01C-9BDB05BA40FB}" type="pres">
      <dgm:prSet presAssocID="{02E29BB3-46AA-4501-8DFB-9493C0579155}" presName="node" presStyleLbl="node1" presStyleIdx="3" presStyleCnt="4" custLinFactX="-82821" custLinFactNeighborX="-100000" custLinFactNeighborY="73158">
        <dgm:presLayoutVars>
          <dgm:bulletEnabled val="1"/>
        </dgm:presLayoutVars>
      </dgm:prSet>
      <dgm:spPr/>
    </dgm:pt>
  </dgm:ptLst>
  <dgm:cxnLst>
    <dgm:cxn modelId="{EBBE0205-B74E-40A4-A068-A694C1FC63EB}" type="presOf" srcId="{7BE4A056-FF4C-44C4-8C1E-43F53FBB5D0B}" destId="{35435AED-CDDA-4CED-A9CF-B55B4BABC7B5}" srcOrd="0" destOrd="0" presId="urn:microsoft.com/office/officeart/2005/8/layout/process1"/>
    <dgm:cxn modelId="{AE067261-BBB9-4BDF-A909-8AD7740531F9}" type="presOf" srcId="{59FECD14-CEDF-4EE2-AF61-7A5B18F4318F}" destId="{0CC66557-2C90-408D-9B9A-80D894AA33A5}" srcOrd="1" destOrd="0" presId="urn:microsoft.com/office/officeart/2005/8/layout/process1"/>
    <dgm:cxn modelId="{4DB9ED6C-D7AA-4645-B93B-B505615B8CC0}" srcId="{FF151BD7-EF42-4A8B-B092-79B0EDCF2C07}" destId="{02E29BB3-46AA-4501-8DFB-9493C0579155}" srcOrd="3" destOrd="0" parTransId="{86FEA6F4-C392-46FF-9533-9CF87EDAC7DA}" sibTransId="{FA3977B3-B35F-4EE9-949D-727232EE1A34}"/>
    <dgm:cxn modelId="{0E07966D-7D71-4559-A36B-44C48C1CB1C7}" type="presOf" srcId="{E3E29431-96E7-4485-85C3-5296A38028B0}" destId="{BE8AF406-A995-4615-BD48-AF0592A87FA3}" srcOrd="1" destOrd="0" presId="urn:microsoft.com/office/officeart/2005/8/layout/process1"/>
    <dgm:cxn modelId="{F4C6984D-BF02-4BE7-A234-9D97428AD556}" srcId="{FF151BD7-EF42-4A8B-B092-79B0EDCF2C07}" destId="{F4E4BA3A-88AC-4D48-9E7B-1EC181D311A5}" srcOrd="1" destOrd="0" parTransId="{C5FED72D-8B2F-404B-97B7-3118BF990D6B}" sibTransId="{59FECD14-CEDF-4EE2-AF61-7A5B18F4318F}"/>
    <dgm:cxn modelId="{F3054591-5649-4004-AA8E-79267F073517}" type="presOf" srcId="{59FECD14-CEDF-4EE2-AF61-7A5B18F4318F}" destId="{1E71F1EE-F5CA-4A73-B567-C7042FBFE62C}" srcOrd="0" destOrd="0" presId="urn:microsoft.com/office/officeart/2005/8/layout/process1"/>
    <dgm:cxn modelId="{E681C692-367C-4AD5-8536-A02F841C2C27}" srcId="{FF151BD7-EF42-4A8B-B092-79B0EDCF2C07}" destId="{2B4622CD-0B2A-49F9-8D61-FFB7F1488D86}" srcOrd="2" destOrd="0" parTransId="{03C346C7-A27C-4246-9322-A5F768A5EF52}" sibTransId="{E3E29431-96E7-4485-85C3-5296A38028B0}"/>
    <dgm:cxn modelId="{C8CE1699-B7D6-4270-8D96-AFE3327DF0A3}" type="presOf" srcId="{9B7602D0-90ED-48FC-B33E-0BFB2C6FE6C7}" destId="{82B876EE-5D02-4DD4-ABA3-B5F916D6E613}" srcOrd="0" destOrd="0" presId="urn:microsoft.com/office/officeart/2005/8/layout/process1"/>
    <dgm:cxn modelId="{10D00A9B-554A-4549-9EA3-833CAA372891}" type="presOf" srcId="{02E29BB3-46AA-4501-8DFB-9493C0579155}" destId="{806BE88D-E1A9-4C78-A01C-9BDB05BA40FB}" srcOrd="0" destOrd="0" presId="urn:microsoft.com/office/officeart/2005/8/layout/process1"/>
    <dgm:cxn modelId="{ECB2C4AA-3817-44D3-AB50-7DAB7076781D}" type="presOf" srcId="{FF151BD7-EF42-4A8B-B092-79B0EDCF2C07}" destId="{D1038426-559E-4933-AF08-6983A75E31D0}" srcOrd="0" destOrd="0" presId="urn:microsoft.com/office/officeart/2005/8/layout/process1"/>
    <dgm:cxn modelId="{AEEBF4AA-770E-461A-9D35-378E3ACC5D84}" srcId="{FF151BD7-EF42-4A8B-B092-79B0EDCF2C07}" destId="{7BE4A056-FF4C-44C4-8C1E-43F53FBB5D0B}" srcOrd="0" destOrd="0" parTransId="{565B0EA6-5928-4B80-9A34-A25C909058AC}" sibTransId="{9B7602D0-90ED-48FC-B33E-0BFB2C6FE6C7}"/>
    <dgm:cxn modelId="{A99C08BA-36EE-43CE-90D1-01767557594C}" type="presOf" srcId="{E3E29431-96E7-4485-85C3-5296A38028B0}" destId="{FF4D82E4-0FE2-456F-B607-53262FB669A7}" srcOrd="0" destOrd="0" presId="urn:microsoft.com/office/officeart/2005/8/layout/process1"/>
    <dgm:cxn modelId="{EC4203C0-9D00-48C6-B8CF-BB227BAB10F0}" type="presOf" srcId="{2B4622CD-0B2A-49F9-8D61-FFB7F1488D86}" destId="{3B93B598-5661-435C-BA50-0CFA199CDB15}" srcOrd="0" destOrd="0" presId="urn:microsoft.com/office/officeart/2005/8/layout/process1"/>
    <dgm:cxn modelId="{8BA3A4D9-7824-4EAB-9640-814BC58DC48F}" type="presOf" srcId="{F4E4BA3A-88AC-4D48-9E7B-1EC181D311A5}" destId="{43D708D9-966D-42E1-A736-0980D9E9FE7D}" srcOrd="0" destOrd="0" presId="urn:microsoft.com/office/officeart/2005/8/layout/process1"/>
    <dgm:cxn modelId="{58690BF5-3933-4550-B513-C68C9D87255A}" type="presOf" srcId="{9B7602D0-90ED-48FC-B33E-0BFB2C6FE6C7}" destId="{BA52B8F1-C2CF-4F17-ABE1-FCD46F8BF286}" srcOrd="1" destOrd="0" presId="urn:microsoft.com/office/officeart/2005/8/layout/process1"/>
    <dgm:cxn modelId="{2A864080-3EE3-474C-88FE-6401F3BF3982}" type="presParOf" srcId="{D1038426-559E-4933-AF08-6983A75E31D0}" destId="{35435AED-CDDA-4CED-A9CF-B55B4BABC7B5}" srcOrd="0" destOrd="0" presId="urn:microsoft.com/office/officeart/2005/8/layout/process1"/>
    <dgm:cxn modelId="{A2AD2564-DB7F-4BC3-9193-92C434B6F1AE}" type="presParOf" srcId="{D1038426-559E-4933-AF08-6983A75E31D0}" destId="{82B876EE-5D02-4DD4-ABA3-B5F916D6E613}" srcOrd="1" destOrd="0" presId="urn:microsoft.com/office/officeart/2005/8/layout/process1"/>
    <dgm:cxn modelId="{FCB70E3A-FA08-4EC3-AF23-C363FEE91CAC}" type="presParOf" srcId="{82B876EE-5D02-4DD4-ABA3-B5F916D6E613}" destId="{BA52B8F1-C2CF-4F17-ABE1-FCD46F8BF286}" srcOrd="0" destOrd="0" presId="urn:microsoft.com/office/officeart/2005/8/layout/process1"/>
    <dgm:cxn modelId="{10AC29CB-2107-49F3-AA7A-47C68505CBB7}" type="presParOf" srcId="{D1038426-559E-4933-AF08-6983A75E31D0}" destId="{43D708D9-966D-42E1-A736-0980D9E9FE7D}" srcOrd="2" destOrd="0" presId="urn:microsoft.com/office/officeart/2005/8/layout/process1"/>
    <dgm:cxn modelId="{2D05B223-2B01-4695-9BCF-9CD6DE846F69}" type="presParOf" srcId="{D1038426-559E-4933-AF08-6983A75E31D0}" destId="{1E71F1EE-F5CA-4A73-B567-C7042FBFE62C}" srcOrd="3" destOrd="0" presId="urn:microsoft.com/office/officeart/2005/8/layout/process1"/>
    <dgm:cxn modelId="{C8F00CF8-3D4B-4523-A464-6159E211CA96}" type="presParOf" srcId="{1E71F1EE-F5CA-4A73-B567-C7042FBFE62C}" destId="{0CC66557-2C90-408D-9B9A-80D894AA33A5}" srcOrd="0" destOrd="0" presId="urn:microsoft.com/office/officeart/2005/8/layout/process1"/>
    <dgm:cxn modelId="{39089D44-9408-4CEC-8C31-CB403FE9F001}" type="presParOf" srcId="{D1038426-559E-4933-AF08-6983A75E31D0}" destId="{3B93B598-5661-435C-BA50-0CFA199CDB15}" srcOrd="4" destOrd="0" presId="urn:microsoft.com/office/officeart/2005/8/layout/process1"/>
    <dgm:cxn modelId="{13666577-1EC5-45D0-A9F9-B5435FACB620}" type="presParOf" srcId="{D1038426-559E-4933-AF08-6983A75E31D0}" destId="{FF4D82E4-0FE2-456F-B607-53262FB669A7}" srcOrd="5" destOrd="0" presId="urn:microsoft.com/office/officeart/2005/8/layout/process1"/>
    <dgm:cxn modelId="{F83749CB-7DF1-4C5D-AA7F-F29E1AAE3DDB}" type="presParOf" srcId="{FF4D82E4-0FE2-456F-B607-53262FB669A7}" destId="{BE8AF406-A995-4615-BD48-AF0592A87FA3}" srcOrd="0" destOrd="0" presId="urn:microsoft.com/office/officeart/2005/8/layout/process1"/>
    <dgm:cxn modelId="{5D98592A-B546-4495-9AE7-D7D2B3FBC3FB}" type="presParOf" srcId="{D1038426-559E-4933-AF08-6983A75E31D0}" destId="{806BE88D-E1A9-4C78-A01C-9BDB05BA40F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0387D-0A30-4A2C-9FFC-A8602A5405D9}">
      <dsp:nvSpPr>
        <dsp:cNvPr id="0" name=""/>
        <dsp:cNvSpPr/>
      </dsp:nvSpPr>
      <dsp:spPr>
        <a:xfrm>
          <a:off x="4621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 err="1"/>
            <a:t>Develop</a:t>
          </a:r>
          <a:endParaRPr lang="en-US" sz="3200" kern="1200" dirty="0"/>
        </a:p>
      </dsp:txBody>
      <dsp:txXfrm>
        <a:off x="40127" y="1605038"/>
        <a:ext cx="1949441" cy="1141260"/>
      </dsp:txXfrm>
    </dsp:sp>
    <dsp:sp modelId="{F48C4BDB-35A2-4984-AB6A-EA2D582D35F8}">
      <dsp:nvSpPr>
        <dsp:cNvPr id="0" name=""/>
        <dsp:cNvSpPr/>
      </dsp:nvSpPr>
      <dsp:spPr>
        <a:xfrm>
          <a:off x="222711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227119" y="2025346"/>
        <a:ext cx="299835" cy="300644"/>
      </dsp:txXfrm>
    </dsp:sp>
    <dsp:sp modelId="{91F7EE77-5E6A-41A9-B3CC-FF129A6D9FF1}">
      <dsp:nvSpPr>
        <dsp:cNvPr id="0" name=""/>
        <dsp:cNvSpPr/>
      </dsp:nvSpPr>
      <dsp:spPr>
        <a:xfrm>
          <a:off x="283325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/>
            <a:t>Git </a:t>
          </a:r>
          <a:r>
            <a:rPr lang="pl-PL" sz="3200" kern="1200" dirty="0" err="1"/>
            <a:t>Commit</a:t>
          </a:r>
          <a:endParaRPr lang="en-US" sz="3200" kern="1200" dirty="0"/>
        </a:p>
      </dsp:txBody>
      <dsp:txXfrm>
        <a:off x="2868761" y="1605038"/>
        <a:ext cx="1949441" cy="1141260"/>
      </dsp:txXfrm>
    </dsp:sp>
    <dsp:sp modelId="{ACD2D2E4-E18F-4721-99DC-FED3AE740B6C}">
      <dsp:nvSpPr>
        <dsp:cNvPr id="0" name=""/>
        <dsp:cNvSpPr/>
      </dsp:nvSpPr>
      <dsp:spPr>
        <a:xfrm>
          <a:off x="5055754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055754" y="2025346"/>
        <a:ext cx="299835" cy="300644"/>
      </dsp:txXfrm>
    </dsp:sp>
    <dsp:sp modelId="{25482E63-C88A-419C-A908-12A230A75850}">
      <dsp:nvSpPr>
        <dsp:cNvPr id="0" name=""/>
        <dsp:cNvSpPr/>
      </dsp:nvSpPr>
      <dsp:spPr>
        <a:xfrm>
          <a:off x="5661890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 err="1"/>
            <a:t>TeamCity</a:t>
          </a:r>
          <a:r>
            <a:rPr lang="pl-PL" sz="3200" kern="1200" dirty="0"/>
            <a:t> </a:t>
          </a:r>
          <a:r>
            <a:rPr lang="pl-PL" sz="3200" kern="1200" dirty="0" err="1"/>
            <a:t>build</a:t>
          </a:r>
          <a:endParaRPr lang="en-US" sz="3200" kern="1200" dirty="0"/>
        </a:p>
      </dsp:txBody>
      <dsp:txXfrm>
        <a:off x="5697396" y="1605038"/>
        <a:ext cx="1949441" cy="1141260"/>
      </dsp:txXfrm>
    </dsp:sp>
    <dsp:sp modelId="{CE593AD4-A908-4E39-962A-CA5C21E5D699}">
      <dsp:nvSpPr>
        <dsp:cNvPr id="0" name=""/>
        <dsp:cNvSpPr/>
      </dsp:nvSpPr>
      <dsp:spPr>
        <a:xfrm>
          <a:off x="788438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884389" y="2025346"/>
        <a:ext cx="299835" cy="300644"/>
      </dsp:txXfrm>
    </dsp:sp>
    <dsp:sp modelId="{C0642FAB-BEB4-4E60-9220-4CDC65870712}">
      <dsp:nvSpPr>
        <dsp:cNvPr id="0" name=""/>
        <dsp:cNvSpPr/>
      </dsp:nvSpPr>
      <dsp:spPr>
        <a:xfrm>
          <a:off x="849052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 err="1"/>
            <a:t>TeamCity</a:t>
          </a:r>
          <a:r>
            <a:rPr lang="pl-PL" sz="3200" kern="1200" dirty="0"/>
            <a:t> </a:t>
          </a:r>
          <a:r>
            <a:rPr lang="pl-PL" sz="3200" kern="1200" dirty="0" err="1"/>
            <a:t>deploy</a:t>
          </a:r>
          <a:endParaRPr lang="en-US" sz="3200" kern="1200" dirty="0"/>
        </a:p>
      </dsp:txBody>
      <dsp:txXfrm>
        <a:off x="8526031" y="1605038"/>
        <a:ext cx="1949441" cy="11412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35AED-CDDA-4CED-A9CF-B55B4BABC7B5}">
      <dsp:nvSpPr>
        <dsp:cNvPr id="0" name=""/>
        <dsp:cNvSpPr/>
      </dsp:nvSpPr>
      <dsp:spPr>
        <a:xfrm>
          <a:off x="2658143" y="765832"/>
          <a:ext cx="2020453" cy="1212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IT Admin</a:t>
          </a:r>
          <a:endParaRPr lang="en-US" sz="2500" kern="1200" dirty="0"/>
        </a:p>
      </dsp:txBody>
      <dsp:txXfrm>
        <a:off x="2693649" y="801338"/>
        <a:ext cx="1949441" cy="1141260"/>
      </dsp:txXfrm>
    </dsp:sp>
    <dsp:sp modelId="{82B876EE-5D02-4DD4-ABA3-B5F916D6E613}">
      <dsp:nvSpPr>
        <dsp:cNvPr id="0" name=""/>
        <dsp:cNvSpPr/>
      </dsp:nvSpPr>
      <dsp:spPr>
        <a:xfrm rot="841458">
          <a:off x="4875181" y="1478322"/>
          <a:ext cx="444023" cy="5010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877166" y="1562396"/>
        <a:ext cx="310816" cy="300644"/>
      </dsp:txXfrm>
    </dsp:sp>
    <dsp:sp modelId="{43D708D9-966D-42E1-A736-0980D9E9FE7D}">
      <dsp:nvSpPr>
        <dsp:cNvPr id="0" name=""/>
        <dsp:cNvSpPr/>
      </dsp:nvSpPr>
      <dsp:spPr>
        <a:xfrm>
          <a:off x="5491404" y="1473521"/>
          <a:ext cx="2020453" cy="1212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 err="1"/>
            <a:t>Employee</a:t>
          </a:r>
          <a:endParaRPr lang="pl-PL" sz="2500" kern="1200" dirty="0"/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 err="1"/>
            <a:t>Maintenance</a:t>
          </a:r>
          <a:endParaRPr lang="en-US" sz="2500" kern="1200" dirty="0"/>
        </a:p>
      </dsp:txBody>
      <dsp:txXfrm>
        <a:off x="5526910" y="1509027"/>
        <a:ext cx="1949441" cy="1141260"/>
      </dsp:txXfrm>
    </dsp:sp>
    <dsp:sp modelId="{1E71F1EE-F5CA-4A73-B567-C7042FBFE62C}">
      <dsp:nvSpPr>
        <dsp:cNvPr id="0" name=""/>
        <dsp:cNvSpPr/>
      </dsp:nvSpPr>
      <dsp:spPr>
        <a:xfrm>
          <a:off x="7713895" y="1829120"/>
          <a:ext cx="428318" cy="5010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713895" y="1929334"/>
        <a:ext cx="299823" cy="300644"/>
      </dsp:txXfrm>
    </dsp:sp>
    <dsp:sp modelId="{3B93B598-5661-435C-BA50-0CFA199CDB15}">
      <dsp:nvSpPr>
        <dsp:cNvPr id="0" name=""/>
        <dsp:cNvSpPr/>
      </dsp:nvSpPr>
      <dsp:spPr>
        <a:xfrm>
          <a:off x="8320005" y="1473521"/>
          <a:ext cx="2020453" cy="1212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Jira</a:t>
          </a:r>
          <a:endParaRPr lang="en-US" sz="2500" kern="1200" dirty="0"/>
        </a:p>
      </dsp:txBody>
      <dsp:txXfrm>
        <a:off x="8355511" y="1509027"/>
        <a:ext cx="1949441" cy="1141260"/>
      </dsp:txXfrm>
    </dsp:sp>
    <dsp:sp modelId="{FF4D82E4-0FE2-456F-B607-53262FB669A7}">
      <dsp:nvSpPr>
        <dsp:cNvPr id="0" name=""/>
        <dsp:cNvSpPr/>
      </dsp:nvSpPr>
      <dsp:spPr>
        <a:xfrm rot="9945528" flipH="1">
          <a:off x="4891655" y="2510802"/>
          <a:ext cx="380636" cy="5010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 rot="10800000">
        <a:off x="4893410" y="2625062"/>
        <a:ext cx="266445" cy="300644"/>
      </dsp:txXfrm>
    </dsp:sp>
    <dsp:sp modelId="{806BE88D-E1A9-4C78-A01C-9BDB05BA40FB}">
      <dsp:nvSpPr>
        <dsp:cNvPr id="0" name=""/>
        <dsp:cNvSpPr/>
      </dsp:nvSpPr>
      <dsp:spPr>
        <a:xfrm>
          <a:off x="2658142" y="2456406"/>
          <a:ext cx="2020453" cy="1212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 err="1"/>
            <a:t>TeamCity</a:t>
          </a:r>
          <a:endParaRPr lang="en-US" sz="2500" kern="1200" dirty="0"/>
        </a:p>
      </dsp:txBody>
      <dsp:txXfrm>
        <a:off x="2693648" y="2491912"/>
        <a:ext cx="1949441" cy="1141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376A0-4269-4154-A6B7-209787ED5CA9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E6C1E-201F-4D3C-9D45-23D05B4B4A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451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7305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1842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6305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690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9145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509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5942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3065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7494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5385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1147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30735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37389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298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4306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4174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201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3237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8820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0880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7539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07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600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0100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1304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4204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6985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7264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40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03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5661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57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9847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2282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15400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402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740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455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5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355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315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928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902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495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bjplbuild/overview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930" y="1204304"/>
            <a:ext cx="4180741" cy="372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23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8654FE-44C9-4855-98C4-B168ECCAC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16" y="149087"/>
            <a:ext cx="9192604" cy="6467613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770248" y="205358"/>
            <a:ext cx="3315094" cy="924339"/>
          </a:xfrm>
        </p:spPr>
        <p:txBody>
          <a:bodyPr>
            <a:normAutofit fontScale="90000"/>
          </a:bodyPr>
          <a:lstStyle/>
          <a:p>
            <a:r>
              <a:rPr lang="pl-PL" dirty="0" err="1"/>
              <a:t>Deploy</a:t>
            </a:r>
            <a:r>
              <a:rPr lang="pl-PL" dirty="0"/>
              <a:t> - demo</a:t>
            </a:r>
          </a:p>
        </p:txBody>
      </p:sp>
    </p:spTree>
    <p:extLst>
      <p:ext uri="{BB962C8B-B14F-4D97-AF65-F5344CB8AC3E}">
        <p14:creationId xmlns:p14="http://schemas.microsoft.com/office/powerpoint/2010/main" val="2829137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73800" y="159024"/>
            <a:ext cx="2962095" cy="924339"/>
          </a:xfrm>
        </p:spPr>
        <p:txBody>
          <a:bodyPr>
            <a:normAutofit/>
          </a:bodyPr>
          <a:lstStyle/>
          <a:p>
            <a:r>
              <a:rPr lang="pl-PL" dirty="0" err="1">
                <a:hlinkClick r:id="rId3"/>
              </a:rPr>
              <a:t>TeamCity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B6EE80-EB2E-4A76-8AFA-2338D1495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1667" y="1099495"/>
            <a:ext cx="8652197" cy="551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5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2C67454-16F4-4B16-B9EE-EF30C05B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TeamCity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69F1DD-ED95-4415-90DC-49D53CB87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r>
              <a:rPr lang="en-US" dirty="0"/>
              <a:t>VCS</a:t>
            </a:r>
          </a:p>
          <a:p>
            <a:r>
              <a:rPr lang="en-US" dirty="0"/>
              <a:t>Parameters</a:t>
            </a:r>
          </a:p>
          <a:p>
            <a:r>
              <a:rPr lang="en-US" dirty="0"/>
              <a:t>Trigger</a:t>
            </a:r>
          </a:p>
          <a:p>
            <a:r>
              <a:rPr lang="en-US" dirty="0" err="1"/>
              <a:t>Dependecies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52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CF52-1691-4994-84B1-73F448494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Communication</a:t>
            </a:r>
            <a:r>
              <a:rPr lang="pl-PL" dirty="0"/>
              <a:t> </a:t>
            </a:r>
            <a:r>
              <a:rPr lang="pl-PL" dirty="0" err="1"/>
              <a:t>process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8073FCA-8B41-45BD-A20A-CE74C248AB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185113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Obraz 3">
            <a:extLst>
              <a:ext uri="{FF2B5EF4-FFF2-40B4-BE49-F238E27FC236}">
                <a16:creationId xmlns:a16="http://schemas.microsoft.com/office/drawing/2014/main" id="{A8CA5FB7-5057-4F16-BB8C-E81C2903ED4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71A4BB8-15E3-4AC4-BD75-8C6D89819277}"/>
              </a:ext>
            </a:extLst>
          </p:cNvPr>
          <p:cNvGrpSpPr/>
          <p:nvPr/>
        </p:nvGrpSpPr>
        <p:grpSpPr>
          <a:xfrm>
            <a:off x="698072" y="2637036"/>
            <a:ext cx="2020453" cy="1212272"/>
            <a:chOff x="8320005" y="1473521"/>
            <a:chExt cx="2020453" cy="1212272"/>
          </a:xfrm>
          <a:scene3d>
            <a:camera prst="orthographicFront"/>
            <a:lightRig rig="flat" dir="t"/>
          </a:scene3d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2BFCCCA-3963-4460-BBDC-96F819A7A434}"/>
                </a:ext>
              </a:extLst>
            </p:cNvPr>
            <p:cNvSpPr/>
            <p:nvPr/>
          </p:nvSpPr>
          <p:spPr>
            <a:xfrm>
              <a:off x="8320005" y="1473521"/>
              <a:ext cx="2020453" cy="1212272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44D24D1F-86A5-487E-9DA2-F1B10428239F}"/>
                </a:ext>
              </a:extLst>
            </p:cNvPr>
            <p:cNvSpPr txBox="1"/>
            <p:nvPr/>
          </p:nvSpPr>
          <p:spPr>
            <a:xfrm>
              <a:off x="8355511" y="1509027"/>
              <a:ext cx="1949441" cy="11412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2500" kern="1200" dirty="0"/>
                <a:t>HR</a:t>
              </a:r>
              <a:endParaRPr lang="en-US" sz="2500" kern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6FB4EA-04F7-4654-B03C-615CA48CC082}"/>
              </a:ext>
            </a:extLst>
          </p:cNvPr>
          <p:cNvGrpSpPr/>
          <p:nvPr/>
        </p:nvGrpSpPr>
        <p:grpSpPr>
          <a:xfrm>
            <a:off x="2865003" y="2992636"/>
            <a:ext cx="428318" cy="501072"/>
            <a:chOff x="7713895" y="1829120"/>
            <a:chExt cx="428318" cy="501072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71360A9F-A964-4B58-BAA0-234C39FD7767}"/>
                </a:ext>
              </a:extLst>
            </p:cNvPr>
            <p:cNvSpPr/>
            <p:nvPr/>
          </p:nvSpPr>
          <p:spPr>
            <a:xfrm>
              <a:off x="7713895" y="1829120"/>
              <a:ext cx="428318" cy="50107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9" name="Arrow: Right 4">
              <a:extLst>
                <a:ext uri="{FF2B5EF4-FFF2-40B4-BE49-F238E27FC236}">
                  <a16:creationId xmlns:a16="http://schemas.microsoft.com/office/drawing/2014/main" id="{CBD2DFDF-8565-473E-BD6B-3BADB05867F3}"/>
                </a:ext>
              </a:extLst>
            </p:cNvPr>
            <p:cNvSpPr txBox="1"/>
            <p:nvPr/>
          </p:nvSpPr>
          <p:spPr>
            <a:xfrm>
              <a:off x="7713895" y="1929334"/>
              <a:ext cx="299823" cy="3006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89936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2C67454-16F4-4B16-B9EE-EF30C05B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1970" y="225083"/>
            <a:ext cx="3193366" cy="1325562"/>
          </a:xfrm>
        </p:spPr>
        <p:txBody>
          <a:bodyPr/>
          <a:lstStyle/>
          <a:p>
            <a:r>
              <a:rPr lang="pl-PL" dirty="0"/>
              <a:t>Architecture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E3D01F-87D3-4381-AEDC-A4BE951AD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76" y="130609"/>
            <a:ext cx="8741521" cy="670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59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2C67454-16F4-4B16-B9EE-EF30C05B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70" y="146400"/>
            <a:ext cx="7443064" cy="850605"/>
          </a:xfrm>
        </p:spPr>
        <p:txBody>
          <a:bodyPr>
            <a:normAutofit fontScale="90000"/>
          </a:bodyPr>
          <a:lstStyle/>
          <a:p>
            <a:r>
              <a:rPr lang="pl-PL" dirty="0"/>
              <a:t>SQL, DB - </a:t>
            </a:r>
            <a:r>
              <a:rPr lang="pl-PL" dirty="0" err="1"/>
              <a:t>new</a:t>
            </a:r>
            <a:r>
              <a:rPr lang="pl-PL" dirty="0"/>
              <a:t> environment - demo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4C9CDF-EBC2-4892-BDB0-62B5F8DBC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843" y="1137682"/>
            <a:ext cx="7528911" cy="511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40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C7C2-10B1-4294-9CEE-E4E5FEBBA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07" y="126610"/>
            <a:ext cx="4728485" cy="798194"/>
          </a:xfrm>
        </p:spPr>
        <p:txBody>
          <a:bodyPr>
            <a:normAutofit fontScale="90000"/>
          </a:bodyPr>
          <a:lstStyle/>
          <a:p>
            <a:r>
              <a:rPr lang="pl-PL" dirty="0" err="1"/>
              <a:t>Configuration</a:t>
            </a:r>
            <a:r>
              <a:rPr lang="pl-PL" dirty="0"/>
              <a:t> - demo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DAEFD9-7B0A-4A5A-A6E9-433342D0C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694" y="798194"/>
            <a:ext cx="7315665" cy="5628006"/>
          </a:xfrm>
          <a:prstGeom prst="rect">
            <a:avLst/>
          </a:prstGeom>
        </p:spPr>
      </p:pic>
      <p:pic>
        <p:nvPicPr>
          <p:cNvPr id="6" name="Obraz 3">
            <a:extLst>
              <a:ext uri="{FF2B5EF4-FFF2-40B4-BE49-F238E27FC236}">
                <a16:creationId xmlns:a16="http://schemas.microsoft.com/office/drawing/2014/main" id="{C8A0810D-AAF7-468D-86FB-1D05B2D90D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200"/>
            <a:ext cx="1851309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51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2C67454-16F4-4B16-B9EE-EF30C05B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45" y="0"/>
            <a:ext cx="10515600" cy="850605"/>
          </a:xfrm>
        </p:spPr>
        <p:txBody>
          <a:bodyPr/>
          <a:lstStyle/>
          <a:p>
            <a:r>
              <a:rPr lang="pl-PL" dirty="0" err="1"/>
              <a:t>Template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- demo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2D911-51B1-4803-B2CA-83A791D55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788" y="951891"/>
            <a:ext cx="8696513" cy="544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55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52F3-74FB-4124-A925-4891011F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150" y="195639"/>
            <a:ext cx="10515600" cy="899514"/>
          </a:xfrm>
        </p:spPr>
        <p:txBody>
          <a:bodyPr>
            <a:normAutofit fontScale="90000"/>
          </a:bodyPr>
          <a:lstStyle/>
          <a:p>
            <a:r>
              <a:rPr lang="pl-PL" dirty="0"/>
              <a:t>New </a:t>
            </a:r>
            <a:r>
              <a:rPr lang="pl-PL" dirty="0" err="1"/>
              <a:t>function</a:t>
            </a:r>
            <a:r>
              <a:rPr lang="pl-PL" dirty="0"/>
              <a:t> run </a:t>
            </a:r>
            <a:r>
              <a:rPr lang="pl-PL" dirty="0" err="1"/>
              <a:t>trought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„</a:t>
            </a:r>
            <a:r>
              <a:rPr lang="pl-PL" dirty="0" err="1"/>
              <a:t>old</a:t>
            </a:r>
            <a:r>
              <a:rPr lang="pl-PL" dirty="0"/>
              <a:t> </a:t>
            </a:r>
            <a:r>
              <a:rPr lang="pl-PL" dirty="0" err="1"/>
              <a:t>leave</a:t>
            </a:r>
            <a:r>
              <a:rPr lang="pl-PL" dirty="0"/>
              <a:t>” - demo</a:t>
            </a:r>
            <a:endParaRPr lang="en-US" dirty="0"/>
          </a:p>
        </p:txBody>
      </p:sp>
      <p:pic>
        <p:nvPicPr>
          <p:cNvPr id="5" name="Obraz 3">
            <a:extLst>
              <a:ext uri="{FF2B5EF4-FFF2-40B4-BE49-F238E27FC236}">
                <a16:creationId xmlns:a16="http://schemas.microsoft.com/office/drawing/2014/main" id="{BC72945C-C4B1-46F2-AFA0-85818E7564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D98DDD-9307-4DB8-B6F4-34E2FA6A0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143" y="1764729"/>
            <a:ext cx="7876101" cy="326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73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2C67454-16F4-4B16-B9EE-EF30C05B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285638"/>
            <a:ext cx="10515600" cy="740026"/>
          </a:xfrm>
        </p:spPr>
        <p:txBody>
          <a:bodyPr/>
          <a:lstStyle/>
          <a:p>
            <a:r>
              <a:rPr lang="pl-PL" dirty="0" err="1"/>
              <a:t>Check</a:t>
            </a:r>
            <a:r>
              <a:rPr lang="pl-PL" dirty="0"/>
              <a:t> list </a:t>
            </a:r>
            <a:r>
              <a:rPr lang="pl-PL" dirty="0" err="1"/>
              <a:t>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F0E45-2E2A-411E-9B70-880178A69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New</a:t>
            </a:r>
          </a:p>
          <a:p>
            <a:r>
              <a:rPr lang="pl-PL" dirty="0"/>
              <a:t>Standard </a:t>
            </a:r>
            <a:r>
              <a:rPr lang="pl-PL" dirty="0" err="1"/>
              <a:t>change</a:t>
            </a:r>
            <a:endParaRPr lang="pl-PL" dirty="0"/>
          </a:p>
          <a:p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position</a:t>
            </a:r>
            <a:endParaRPr lang="pl-PL" dirty="0"/>
          </a:p>
          <a:p>
            <a:r>
              <a:rPr lang="pl-PL" dirty="0" err="1"/>
              <a:t>Leave</a:t>
            </a: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89C578-6361-429F-A0C3-B0408BFF3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595" y="1116399"/>
            <a:ext cx="7772400" cy="517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5239824" y="2494823"/>
            <a:ext cx="5020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Tomek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</a:t>
            </a:r>
            <a:r>
              <a:rPr lang="pl-PL" sz="3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ąbrowski</a:t>
            </a:r>
            <a:endParaRPr lang="pl-PL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DomBros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 </a:t>
            </a:r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Engineer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@ </a:t>
            </a:r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Objectivity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ytuł 1"/>
          <p:cNvSpPr txBox="1">
            <a:spLocks/>
          </p:cNvSpPr>
          <p:nvPr/>
        </p:nvSpPr>
        <p:spPr>
          <a:xfrm>
            <a:off x="3007112" y="175107"/>
            <a:ext cx="656868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5400" dirty="0" err="1">
                <a:solidFill>
                  <a:srgbClr val="007CC3"/>
                </a:solidFill>
                <a:latin typeface="Gill Sans MT" panose="020B0502020104020203" pitchFamily="34" charset="-18"/>
              </a:rPr>
              <a:t>Employee</a:t>
            </a:r>
            <a:r>
              <a:rPr lang="pl-PL" sz="5400" dirty="0">
                <a:solidFill>
                  <a:srgbClr val="007CC3"/>
                </a:solidFill>
                <a:latin typeface="Gill Sans MT" panose="020B0502020104020203" pitchFamily="34" charset="-18"/>
              </a:rPr>
              <a:t> </a:t>
            </a:r>
            <a:r>
              <a:rPr lang="pl-PL" sz="5400" dirty="0" err="1">
                <a:solidFill>
                  <a:srgbClr val="007CC3"/>
                </a:solidFill>
                <a:latin typeface="Gill Sans MT" panose="020B0502020104020203" pitchFamily="34" charset="-18"/>
              </a:rPr>
              <a:t>Maintenance</a:t>
            </a:r>
            <a:endParaRPr lang="pl-PL" sz="5400" dirty="0">
              <a:solidFill>
                <a:srgbClr val="007CC3"/>
              </a:solidFill>
              <a:latin typeface="Gill Sans MT" panose="020B0502020104020203" pitchFamily="34" charset="-18"/>
            </a:endParaRPr>
          </a:p>
          <a:p>
            <a:r>
              <a:rPr lang="pl-PL" sz="5400" b="1" dirty="0" err="1">
                <a:solidFill>
                  <a:srgbClr val="007CC3"/>
                </a:solidFill>
                <a:latin typeface="Gill Sans MT" panose="020B0502020104020203" pitchFamily="34" charset="-18"/>
              </a:rPr>
              <a:t>Leave</a:t>
            </a:r>
            <a:r>
              <a:rPr lang="pl-PL" sz="5400" b="1" dirty="0">
                <a:solidFill>
                  <a:srgbClr val="007CC3"/>
                </a:solidFill>
                <a:latin typeface="Gill Sans MT" panose="020B0502020104020203" pitchFamily="34" charset="-18"/>
              </a:rPr>
              <a:t> </a:t>
            </a:r>
            <a:r>
              <a:rPr lang="pl-PL" sz="5400" b="1" dirty="0" err="1">
                <a:solidFill>
                  <a:srgbClr val="007CC3"/>
                </a:solidFill>
                <a:latin typeface="Gill Sans MT" panose="020B0502020104020203" pitchFamily="34" charset="-18"/>
              </a:rPr>
              <a:t>Employee</a:t>
            </a:r>
            <a:endParaRPr lang="en-GB" sz="5400" b="1" dirty="0">
              <a:solidFill>
                <a:srgbClr val="007CC3"/>
              </a:solidFill>
              <a:latin typeface="Gill Sans MT" panose="020B0502020104020203" pitchFamily="34" charset="-18"/>
            </a:endParaRPr>
          </a:p>
        </p:txBody>
      </p:sp>
      <p:cxnSp>
        <p:nvCxnSpPr>
          <p:cNvPr id="29" name="Łącznik prosty 28"/>
          <p:cNvCxnSpPr/>
          <p:nvPr/>
        </p:nvCxnSpPr>
        <p:spPr>
          <a:xfrm flipV="1">
            <a:off x="3352800" y="5744421"/>
            <a:ext cx="6223000" cy="34079"/>
          </a:xfrm>
          <a:prstGeom prst="line">
            <a:avLst/>
          </a:prstGeom>
          <a:ln w="19050">
            <a:solidFill>
              <a:srgbClr val="C527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a 13"/>
          <p:cNvGrpSpPr/>
          <p:nvPr/>
        </p:nvGrpSpPr>
        <p:grpSpPr>
          <a:xfrm>
            <a:off x="5239824" y="4052359"/>
            <a:ext cx="5126062" cy="1334855"/>
            <a:chOff x="1927571" y="2286428"/>
            <a:chExt cx="6955554" cy="2195175"/>
          </a:xfrm>
        </p:grpSpPr>
        <p:pic>
          <p:nvPicPr>
            <p:cNvPr id="11" name="Obraz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2598" y="3029726"/>
              <a:ext cx="592558" cy="665975"/>
            </a:xfrm>
            <a:prstGeom prst="rect">
              <a:avLst/>
            </a:prstGeom>
          </p:spPr>
        </p:pic>
        <p:pic>
          <p:nvPicPr>
            <p:cNvPr id="13" name="Obraz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7571" y="2286428"/>
              <a:ext cx="1101494" cy="613252"/>
            </a:xfrm>
            <a:prstGeom prst="rect">
              <a:avLst/>
            </a:prstGeom>
          </p:spPr>
        </p:pic>
        <p:sp>
          <p:nvSpPr>
            <p:cNvPr id="14" name="Prostokąt 9"/>
            <p:cNvSpPr/>
            <p:nvPr/>
          </p:nvSpPr>
          <p:spPr>
            <a:xfrm>
              <a:off x="3051547" y="2290855"/>
              <a:ext cx="5831578" cy="21764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l-PL" sz="1600" b="1" dirty="0">
                  <a:solidFill>
                    <a:schemeClr val="tx2"/>
                  </a:solidFill>
                </a:rPr>
                <a:t>dombros@gmail.com</a:t>
              </a:r>
            </a:p>
            <a:p>
              <a:endParaRPr lang="pl-PL" sz="1600" b="1" dirty="0">
                <a:solidFill>
                  <a:schemeClr val="tx2"/>
                </a:solidFill>
              </a:endParaRPr>
            </a:p>
            <a:p>
              <a:r>
                <a:rPr lang="pl-PL" sz="1600" b="1" dirty="0">
                  <a:solidFill>
                    <a:schemeClr val="tx2"/>
                  </a:solidFill>
                </a:rPr>
                <a:t>@</a:t>
              </a:r>
              <a:r>
                <a:rPr lang="pl-PL" sz="1600" b="1" dirty="0" err="1">
                  <a:solidFill>
                    <a:schemeClr val="tx2"/>
                  </a:solidFill>
                </a:rPr>
                <a:t>Dom_Bros</a:t>
              </a:r>
              <a:endParaRPr lang="pl-PL" sz="1600" b="1" dirty="0">
                <a:solidFill>
                  <a:schemeClr val="tx2"/>
                </a:solidFill>
              </a:endParaRPr>
            </a:p>
            <a:p>
              <a:endParaRPr lang="pl-PL" sz="1600" b="1" dirty="0">
                <a:solidFill>
                  <a:schemeClr val="tx2"/>
                </a:solidFill>
              </a:endParaRPr>
            </a:p>
            <a:p>
              <a:r>
                <a:rPr lang="pl-PL" sz="1600" b="1" dirty="0">
                  <a:solidFill>
                    <a:schemeClr val="tx2"/>
                  </a:solidFill>
                </a:rPr>
                <a:t>dombrosblog.wordpress.com</a:t>
              </a:r>
            </a:p>
          </p:txBody>
        </p:sp>
        <p:pic>
          <p:nvPicPr>
            <p:cNvPr id="15" name="Obraz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479" y="3825747"/>
              <a:ext cx="573677" cy="6558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352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52F3-74FB-4124-A925-4891011F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150" y="326508"/>
            <a:ext cx="10515600" cy="899514"/>
          </a:xfrm>
        </p:spPr>
        <p:txBody>
          <a:bodyPr>
            <a:normAutofit/>
          </a:bodyPr>
          <a:lstStyle/>
          <a:p>
            <a:r>
              <a:rPr lang="pl-PL" dirty="0" err="1"/>
              <a:t>Check</a:t>
            </a:r>
            <a:r>
              <a:rPr lang="pl-PL" dirty="0"/>
              <a:t> list </a:t>
            </a:r>
            <a:r>
              <a:rPr lang="pl-PL" dirty="0" err="1"/>
              <a:t>managment</a:t>
            </a:r>
            <a:r>
              <a:rPr lang="pl-PL" dirty="0"/>
              <a:t> - demo</a:t>
            </a:r>
            <a:endParaRPr lang="en-US" dirty="0"/>
          </a:p>
        </p:txBody>
      </p:sp>
      <p:pic>
        <p:nvPicPr>
          <p:cNvPr id="5" name="Obraz 3">
            <a:extLst>
              <a:ext uri="{FF2B5EF4-FFF2-40B4-BE49-F238E27FC236}">
                <a16:creationId xmlns:a16="http://schemas.microsoft.com/office/drawing/2014/main" id="{BC72945C-C4B1-46F2-AFA0-85818E7564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F12472-ADE1-48F9-8489-08A2272D1FB7}"/>
              </a:ext>
            </a:extLst>
          </p:cNvPr>
          <p:cNvSpPr/>
          <p:nvPr/>
        </p:nvSpPr>
        <p:spPr>
          <a:xfrm>
            <a:off x="1356144" y="2561541"/>
            <a:ext cx="92086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4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EmplCheckListStep</a:t>
            </a:r>
            <a:endParaRPr lang="pl-PL" sz="40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sz="4000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sz="4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EmplCheckListStep</a:t>
            </a:r>
            <a:endParaRPr lang="en-US" sz="4000" dirty="0">
              <a:solidFill>
                <a:srgbClr val="8B0000"/>
              </a:solidFill>
              <a:latin typeface="Lucida Console" panose="020B0609040504020204" pitchFamily="49" charset="0"/>
            </a:endParaRPr>
          </a:p>
          <a:p>
            <a:r>
              <a:rPr lang="en-US" sz="4000" dirty="0">
                <a:solidFill>
                  <a:srgbClr val="0000FF"/>
                </a:solidFill>
                <a:latin typeface="Lucida Console" panose="020B0609040504020204" pitchFamily="49" charset="0"/>
              </a:rPr>
              <a:t>Add-</a:t>
            </a:r>
            <a:r>
              <a:rPr lang="en-US" sz="4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EmplCheckListStep</a:t>
            </a:r>
            <a:endParaRPr lang="en-US" sz="4000" dirty="0">
              <a:solidFill>
                <a:srgbClr val="8B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927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3">
            <a:extLst>
              <a:ext uri="{FF2B5EF4-FFF2-40B4-BE49-F238E27FC236}">
                <a16:creationId xmlns:a16="http://schemas.microsoft.com/office/drawing/2014/main" id="{2BC23B61-9C1B-43E8-AA4B-0FDD30F46C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72F170E-83E1-42A8-940B-B5E84BBB61B0}"/>
              </a:ext>
            </a:extLst>
          </p:cNvPr>
          <p:cNvSpPr/>
          <p:nvPr/>
        </p:nvSpPr>
        <p:spPr>
          <a:xfrm>
            <a:off x="2995490" y="2383096"/>
            <a:ext cx="659347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/>
              <a:t> </a:t>
            </a:r>
            <a:r>
              <a:rPr lang="pl-PL" sz="5400" dirty="0">
                <a:latin typeface="Lucida Console" panose="020B0609040504020204" pitchFamily="49" charset="0"/>
              </a:rPr>
              <a:t>Start</a:t>
            </a:r>
            <a:r>
              <a:rPr lang="en-US" sz="5400" dirty="0">
                <a:latin typeface="Lucida Console" panose="020B0609040504020204" pitchFamily="49" charset="0"/>
              </a:rPr>
              <a:t>-</a:t>
            </a:r>
            <a:r>
              <a:rPr lang="en-US" sz="5400" dirty="0" err="1">
                <a:latin typeface="Lucida Console" panose="020B0609040504020204" pitchFamily="49" charset="0"/>
              </a:rPr>
              <a:t>Empl</a:t>
            </a:r>
            <a:r>
              <a:rPr lang="pl-PL" sz="5400" dirty="0" err="1">
                <a:latin typeface="Lucida Console" panose="020B0609040504020204" pitchFamily="49" charset="0"/>
              </a:rPr>
              <a:t>Leave</a:t>
            </a:r>
            <a:endParaRPr lang="pl-PL" sz="5400" dirty="0">
              <a:latin typeface="Lucida Console" panose="020B0609040504020204" pitchFamily="49" charset="0"/>
            </a:endParaRPr>
          </a:p>
          <a:p>
            <a:pPr algn="ctr"/>
            <a:r>
              <a:rPr lang="pl-PL" sz="5400" dirty="0">
                <a:latin typeface="Lucida Console" panose="020B0609040504020204" pitchFamily="49" charset="0"/>
              </a:rPr>
              <a:t>Demo</a:t>
            </a:r>
            <a:endParaRPr lang="en-US" sz="5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07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98EB758-ADBA-491B-B4FC-D06CC0FEDE4C}"/>
              </a:ext>
            </a:extLst>
          </p:cNvPr>
          <p:cNvSpPr/>
          <p:nvPr/>
        </p:nvSpPr>
        <p:spPr>
          <a:xfrm>
            <a:off x="198473" y="139075"/>
            <a:ext cx="116674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EmplPositionsToDo</a:t>
            </a:r>
            <a:endParaRPr lang="pl-PL" sz="2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20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EmployeeLogin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EmployeeLogin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20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MainAction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MainAction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Lucida Console" panose="020B0609040504020204" pitchFamily="49" charset="0"/>
              </a:rPr>
              <a:t>-Ticket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4500"/>
                </a:solidFill>
                <a:latin typeface="Lucida Console" panose="020B0609040504020204" pitchFamily="49" charset="0"/>
              </a:rPr>
              <a:t>$Ticket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AFA7F3-A846-46DA-AEDE-9196E6BD6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73" y="993384"/>
            <a:ext cx="5755426" cy="54028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752077-499E-4D44-A4C0-1AF1393E1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899" y="993384"/>
            <a:ext cx="6212811" cy="4983589"/>
          </a:xfrm>
          <a:prstGeom prst="rect">
            <a:avLst/>
          </a:prstGeom>
        </p:spPr>
      </p:pic>
      <p:pic>
        <p:nvPicPr>
          <p:cNvPr id="10" name="Obraz 3">
            <a:extLst>
              <a:ext uri="{FF2B5EF4-FFF2-40B4-BE49-F238E27FC236}">
                <a16:creationId xmlns:a16="http://schemas.microsoft.com/office/drawing/2014/main" id="{2BC23B61-9C1B-43E8-AA4B-0FDD30F46C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92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8418" y="126053"/>
            <a:ext cx="2793126" cy="832284"/>
          </a:xfrm>
        </p:spPr>
        <p:txBody>
          <a:bodyPr>
            <a:normAutofit/>
          </a:bodyPr>
          <a:lstStyle/>
          <a:p>
            <a:r>
              <a:rPr lang="pl-PL" dirty="0" err="1"/>
              <a:t>Change</a:t>
            </a:r>
            <a:r>
              <a:rPr lang="pl-PL" dirty="0"/>
              <a:t> Log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63050E-DBC8-49ED-A8A5-8702F8DDB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33" y="958337"/>
            <a:ext cx="11116920" cy="543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47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3">
            <a:extLst>
              <a:ext uri="{FF2B5EF4-FFF2-40B4-BE49-F238E27FC236}">
                <a16:creationId xmlns:a16="http://schemas.microsoft.com/office/drawing/2014/main" id="{2BC23B61-9C1B-43E8-AA4B-0FDD30F46C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4AE5993-C3AE-42F4-80B0-8B76EA23E3ED}"/>
              </a:ext>
            </a:extLst>
          </p:cNvPr>
          <p:cNvSpPr/>
          <p:nvPr/>
        </p:nvSpPr>
        <p:spPr>
          <a:xfrm>
            <a:off x="134512" y="116958"/>
            <a:ext cx="1163573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Start-</a:t>
            </a:r>
            <a:r>
              <a:rPr 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EmplLeave</a:t>
            </a:r>
            <a:endParaRPr lang="pl-PL" sz="2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EmployeeLogin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tdabrowski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-Ticket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'IXX-777'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AccountExpirationDate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'2020-12-12'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A391C4-73A6-4587-A2E2-32A2144BB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12" y="1447682"/>
            <a:ext cx="11802526" cy="478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86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3">
            <a:extLst>
              <a:ext uri="{FF2B5EF4-FFF2-40B4-BE49-F238E27FC236}">
                <a16:creationId xmlns:a16="http://schemas.microsoft.com/office/drawing/2014/main" id="{2BC23B61-9C1B-43E8-AA4B-0FDD30F46C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4AE5993-C3AE-42F4-80B0-8B76EA23E3ED}"/>
              </a:ext>
            </a:extLst>
          </p:cNvPr>
          <p:cNvSpPr/>
          <p:nvPr/>
        </p:nvSpPr>
        <p:spPr>
          <a:xfrm>
            <a:off x="134512" y="116958"/>
            <a:ext cx="1163573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>
                <a:solidFill>
                  <a:srgbClr val="0000FF"/>
                </a:solidFill>
                <a:latin typeface="Lucida Console" panose="020B0609040504020204" pitchFamily="49" charset="0"/>
              </a:rPr>
              <a:t>Start-</a:t>
            </a:r>
            <a:r>
              <a:rPr lang="en-US" sz="2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EmplLeave</a:t>
            </a:r>
            <a:endParaRPr lang="pl-PL" sz="2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EmployeeLogin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tdabrowski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-Ticket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'IXX-777'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AccountExpirationDate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'2020-12-12'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1C617E-4E1D-45E2-8805-109816CD2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72" y="1060202"/>
            <a:ext cx="9463591" cy="577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13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3">
            <a:extLst>
              <a:ext uri="{FF2B5EF4-FFF2-40B4-BE49-F238E27FC236}">
                <a16:creationId xmlns:a16="http://schemas.microsoft.com/office/drawing/2014/main" id="{2BC23B61-9C1B-43E8-AA4B-0FDD30F46C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72F170E-83E1-42A8-940B-B5E84BBB61B0}"/>
              </a:ext>
            </a:extLst>
          </p:cNvPr>
          <p:cNvSpPr/>
          <p:nvPr/>
        </p:nvSpPr>
        <p:spPr>
          <a:xfrm>
            <a:off x="858346" y="2457523"/>
            <a:ext cx="103444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/>
              <a:t> </a:t>
            </a:r>
            <a:r>
              <a:rPr lang="en-US" sz="5400" dirty="0">
                <a:latin typeface="Lucida Console" panose="020B0609040504020204" pitchFamily="49" charset="0"/>
              </a:rPr>
              <a:t>Alter-</a:t>
            </a:r>
            <a:r>
              <a:rPr lang="en-US" sz="5400" dirty="0" err="1">
                <a:latin typeface="Lucida Console" panose="020B0609040504020204" pitchFamily="49" charset="0"/>
              </a:rPr>
              <a:t>EmplLeaveTemplate</a:t>
            </a:r>
            <a:r>
              <a:rPr lang="en-US" sz="5400" dirty="0"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478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3">
            <a:extLst>
              <a:ext uri="{FF2B5EF4-FFF2-40B4-BE49-F238E27FC236}">
                <a16:creationId xmlns:a16="http://schemas.microsoft.com/office/drawing/2014/main" id="{2BC23B61-9C1B-43E8-AA4B-0FDD30F46C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72F170E-83E1-42A8-940B-B5E84BBB61B0}"/>
              </a:ext>
            </a:extLst>
          </p:cNvPr>
          <p:cNvSpPr/>
          <p:nvPr/>
        </p:nvSpPr>
        <p:spPr>
          <a:xfrm>
            <a:off x="2995490" y="2383096"/>
            <a:ext cx="57599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/>
              <a:t> </a:t>
            </a:r>
            <a:r>
              <a:rPr lang="pl-PL" sz="5400" dirty="0">
                <a:latin typeface="Lucida Console" panose="020B0609040504020204" pitchFamily="49" charset="0"/>
              </a:rPr>
              <a:t>Start</a:t>
            </a:r>
            <a:r>
              <a:rPr lang="en-US" sz="5400" dirty="0">
                <a:latin typeface="Lucida Console" panose="020B0609040504020204" pitchFamily="49" charset="0"/>
              </a:rPr>
              <a:t>-</a:t>
            </a:r>
            <a:r>
              <a:rPr lang="en-US" sz="5400" dirty="0" err="1">
                <a:latin typeface="Lucida Console" panose="020B0609040504020204" pitchFamily="49" charset="0"/>
              </a:rPr>
              <a:t>Empl</a:t>
            </a:r>
            <a:r>
              <a:rPr lang="pl-PL" sz="5400" dirty="0">
                <a:latin typeface="Lucida Console" panose="020B0609040504020204" pitchFamily="49" charset="0"/>
              </a:rPr>
              <a:t>New</a:t>
            </a:r>
            <a:endParaRPr lang="en-US" sz="5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113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31683" y="273083"/>
            <a:ext cx="5489770" cy="869916"/>
          </a:xfrm>
        </p:spPr>
        <p:txBody>
          <a:bodyPr/>
          <a:lstStyle/>
          <a:p>
            <a:r>
              <a:rPr lang="pl-PL" dirty="0"/>
              <a:t>Agenda: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1042231" y="1391479"/>
            <a:ext cx="10508382" cy="45819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l-PL" sz="4400" dirty="0" err="1"/>
              <a:t>Leave</a:t>
            </a:r>
            <a:r>
              <a:rPr lang="pl-PL" sz="4400" dirty="0"/>
              <a:t> </a:t>
            </a:r>
            <a:r>
              <a:rPr lang="pl-PL" sz="4400" dirty="0" err="1"/>
              <a:t>employee</a:t>
            </a:r>
            <a:r>
              <a:rPr lang="pl-PL" sz="4400" dirty="0"/>
              <a:t> – </a:t>
            </a:r>
            <a:r>
              <a:rPr lang="pl-PL" sz="4400" dirty="0" err="1"/>
              <a:t>generally</a:t>
            </a:r>
            <a:endParaRPr lang="pl-PL" sz="4400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sz="4400" dirty="0"/>
              <a:t>SQL – </a:t>
            </a:r>
            <a:r>
              <a:rPr lang="pl-PL" sz="4400" dirty="0" err="1"/>
              <a:t>check</a:t>
            </a:r>
            <a:r>
              <a:rPr lang="pl-PL" sz="4400" dirty="0"/>
              <a:t> list, </a:t>
            </a:r>
            <a:r>
              <a:rPr lang="pl-PL" sz="4400" dirty="0" err="1"/>
              <a:t>change</a:t>
            </a:r>
            <a:r>
              <a:rPr lang="pl-PL" sz="4400" dirty="0"/>
              <a:t> log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4400" dirty="0" err="1"/>
              <a:t>Template</a:t>
            </a:r>
            <a:r>
              <a:rPr lang="pl-PL" sz="4400" dirty="0"/>
              <a:t> </a:t>
            </a:r>
            <a:r>
              <a:rPr lang="pl-PL" sz="4400" dirty="0" err="1"/>
              <a:t>function</a:t>
            </a:r>
            <a:endParaRPr lang="pl-PL" sz="4400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sz="4400" dirty="0" err="1"/>
              <a:t>Check</a:t>
            </a:r>
            <a:r>
              <a:rPr lang="pl-PL" sz="4400" dirty="0"/>
              <a:t> list </a:t>
            </a:r>
            <a:r>
              <a:rPr lang="pl-PL" sz="4400" dirty="0" err="1"/>
              <a:t>managment</a:t>
            </a:r>
            <a:endParaRPr lang="pl-PL" sz="4400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sz="4400" dirty="0"/>
              <a:t>„Start-</a:t>
            </a:r>
            <a:r>
              <a:rPr lang="pl-PL" sz="4400" dirty="0" err="1"/>
              <a:t>Process</a:t>
            </a:r>
            <a:r>
              <a:rPr lang="pl-PL" sz="4400" dirty="0"/>
              <a:t>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4400" dirty="0"/>
              <a:t>~60 </a:t>
            </a:r>
            <a:r>
              <a:rPr lang="pl-PL" sz="4400" dirty="0" err="1"/>
              <a:t>steps</a:t>
            </a:r>
            <a:r>
              <a:rPr lang="pl-PL" sz="4400" dirty="0"/>
              <a:t> on the </a:t>
            </a:r>
            <a:r>
              <a:rPr lang="pl-PL" sz="4400" dirty="0" err="1"/>
              <a:t>check</a:t>
            </a:r>
            <a:r>
              <a:rPr lang="pl-PL" sz="4400" dirty="0"/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390422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31683" y="273083"/>
            <a:ext cx="5489770" cy="869916"/>
          </a:xfrm>
        </p:spPr>
        <p:txBody>
          <a:bodyPr/>
          <a:lstStyle/>
          <a:p>
            <a:r>
              <a:rPr lang="pl-PL" dirty="0" err="1"/>
              <a:t>Employee</a:t>
            </a:r>
            <a:r>
              <a:rPr lang="pl-PL" dirty="0"/>
              <a:t> </a:t>
            </a:r>
            <a:r>
              <a:rPr lang="pl-PL" dirty="0" err="1"/>
              <a:t>maintenance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1390100" y="2295940"/>
            <a:ext cx="9493247" cy="342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3600" dirty="0" err="1"/>
              <a:t>Change</a:t>
            </a:r>
            <a:r>
              <a:rPr lang="pl-PL" sz="3600" dirty="0"/>
              <a:t> </a:t>
            </a:r>
            <a:r>
              <a:rPr lang="pl-PL" sz="3600" dirty="0" err="1"/>
              <a:t>employee</a:t>
            </a:r>
            <a:r>
              <a:rPr lang="pl-PL" sz="3600" dirty="0"/>
              <a:t> (standard and </a:t>
            </a:r>
            <a:r>
              <a:rPr lang="pl-PL" sz="3600" dirty="0" err="1"/>
              <a:t>change</a:t>
            </a:r>
            <a:r>
              <a:rPr lang="pl-PL" sz="3600" dirty="0"/>
              <a:t> </a:t>
            </a:r>
            <a:r>
              <a:rPr lang="pl-PL" sz="3600" dirty="0" err="1"/>
              <a:t>position</a:t>
            </a:r>
            <a:r>
              <a:rPr lang="pl-PL" sz="3600" dirty="0"/>
              <a:t>)</a:t>
            </a:r>
          </a:p>
          <a:p>
            <a:pPr marL="0" indent="0">
              <a:buNone/>
            </a:pPr>
            <a:r>
              <a:rPr lang="pl-PL" sz="3600" dirty="0"/>
              <a:t>New </a:t>
            </a:r>
            <a:r>
              <a:rPr lang="pl-PL" sz="3600" dirty="0" err="1"/>
              <a:t>employee</a:t>
            </a:r>
            <a:endParaRPr lang="pl-PL" sz="3600" dirty="0"/>
          </a:p>
          <a:p>
            <a:pPr marL="0" indent="0">
              <a:buNone/>
            </a:pPr>
            <a:r>
              <a:rPr lang="pl-PL" sz="3600" dirty="0" err="1"/>
              <a:t>Leave</a:t>
            </a:r>
            <a:r>
              <a:rPr lang="pl-PL" sz="3600" dirty="0"/>
              <a:t> </a:t>
            </a:r>
            <a:r>
              <a:rPr lang="pl-PL" sz="3600" dirty="0" err="1"/>
              <a:t>employee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313280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73801" y="0"/>
            <a:ext cx="10229044" cy="869916"/>
          </a:xfrm>
        </p:spPr>
        <p:txBody>
          <a:bodyPr>
            <a:normAutofit/>
          </a:bodyPr>
          <a:lstStyle/>
          <a:p>
            <a:r>
              <a:rPr lang="pl-PL" dirty="0" err="1"/>
              <a:t>Employee</a:t>
            </a:r>
            <a:r>
              <a:rPr lang="pl-PL" dirty="0"/>
              <a:t> </a:t>
            </a:r>
            <a:r>
              <a:rPr lang="pl-PL" dirty="0" err="1"/>
              <a:t>new</a:t>
            </a:r>
            <a:r>
              <a:rPr lang="pl-PL" dirty="0"/>
              <a:t>, </a:t>
            </a:r>
            <a:r>
              <a:rPr lang="pl-PL" dirty="0" err="1"/>
              <a:t>leave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735EEC3-C863-48B9-86A9-4CB2E390B8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1783592"/>
              </p:ext>
            </p:extLst>
          </p:nvPr>
        </p:nvGraphicFramePr>
        <p:xfrm>
          <a:off x="510363" y="719666"/>
          <a:ext cx="11164186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4625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73801" y="0"/>
            <a:ext cx="10229044" cy="869916"/>
          </a:xfrm>
        </p:spPr>
        <p:txBody>
          <a:bodyPr>
            <a:normAutofit/>
          </a:bodyPr>
          <a:lstStyle/>
          <a:p>
            <a:r>
              <a:rPr lang="pl-PL" dirty="0" err="1"/>
              <a:t>Employee</a:t>
            </a:r>
            <a:r>
              <a:rPr lang="pl-PL" dirty="0"/>
              <a:t> </a:t>
            </a:r>
            <a:r>
              <a:rPr lang="pl-PL" dirty="0" err="1"/>
              <a:t>change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735EEC3-C863-48B9-86A9-4CB2E390B8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1286046"/>
              </p:ext>
            </p:extLst>
          </p:nvPr>
        </p:nvGraphicFramePr>
        <p:xfrm>
          <a:off x="510363" y="719666"/>
          <a:ext cx="11164186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6954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A907F-BB25-410A-91C3-5DBE0A7A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Naming</a:t>
            </a:r>
            <a:r>
              <a:rPr lang="pl-PL" dirty="0"/>
              <a:t> </a:t>
            </a:r>
            <a:r>
              <a:rPr lang="pl-PL" dirty="0" err="1"/>
              <a:t>convention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2E456-C872-4CE6-A4E2-32FEDF855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2264898"/>
            <a:ext cx="10515600" cy="3915239"/>
          </a:xfrm>
        </p:spPr>
        <p:txBody>
          <a:bodyPr/>
          <a:lstStyle/>
          <a:p>
            <a:r>
              <a:rPr lang="en-US" dirty="0" err="1"/>
              <a:t>Objectivity.Employee.Maintenance</a:t>
            </a:r>
            <a:endParaRPr lang="pl-PL" dirty="0"/>
          </a:p>
          <a:p>
            <a:r>
              <a:rPr lang="pl-PL" dirty="0" err="1"/>
              <a:t>Objectivity.SystemUpdate</a:t>
            </a:r>
            <a:endParaRPr lang="pl-PL" dirty="0"/>
          </a:p>
          <a:p>
            <a:r>
              <a:rPr lang="pl-PL" dirty="0" err="1"/>
              <a:t>Objectivity.HyperV</a:t>
            </a:r>
            <a:endParaRPr lang="pl-PL" dirty="0"/>
          </a:p>
          <a:p>
            <a:r>
              <a:rPr lang="pl-PL" dirty="0" err="1"/>
              <a:t>Objectivity.Configuration</a:t>
            </a:r>
            <a:endParaRPr lang="pl-PL" dirty="0"/>
          </a:p>
          <a:p>
            <a:r>
              <a:rPr lang="pl-PL" dirty="0" err="1"/>
              <a:t>Objectivity.AdminTools</a:t>
            </a:r>
            <a:endParaRPr lang="pl-PL" dirty="0"/>
          </a:p>
          <a:p>
            <a:r>
              <a:rPr lang="pl-PL" dirty="0" err="1"/>
              <a:t>Objectivity.OStools</a:t>
            </a:r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D7FBCEC-BCA1-4F06-8CC7-3A30AACC6B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28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87868" y="159024"/>
            <a:ext cx="8831381" cy="1332151"/>
          </a:xfrm>
        </p:spPr>
        <p:txBody>
          <a:bodyPr>
            <a:normAutofit/>
          </a:bodyPr>
          <a:lstStyle/>
          <a:p>
            <a:r>
              <a:rPr lang="pl-PL" dirty="0" err="1"/>
              <a:t>Build</a:t>
            </a:r>
            <a:r>
              <a:rPr lang="pl-PL" dirty="0"/>
              <a:t> proces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8CBEC4C-B338-4FA4-BF73-328198A52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974297"/>
              </p:ext>
            </p:extLst>
          </p:nvPr>
        </p:nvGraphicFramePr>
        <p:xfrm>
          <a:off x="816415" y="149117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77516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13494" y="98882"/>
            <a:ext cx="2890888" cy="924339"/>
          </a:xfrm>
        </p:spPr>
        <p:txBody>
          <a:bodyPr>
            <a:normAutofit fontScale="90000"/>
          </a:bodyPr>
          <a:lstStyle/>
          <a:p>
            <a:r>
              <a:rPr lang="pl-PL" dirty="0" err="1"/>
              <a:t>Build</a:t>
            </a:r>
            <a:r>
              <a:rPr lang="pl-PL" dirty="0"/>
              <a:t> - demo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D5B99E-A754-4A6B-9458-38CEF3B29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083" y="244245"/>
            <a:ext cx="6049108" cy="647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840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TM02900688[[fn=Faseta]]</Template>
  <TotalTime>4738</TotalTime>
  <Words>252</Words>
  <Application>Microsoft Office PowerPoint</Application>
  <PresentationFormat>Widescreen</PresentationFormat>
  <Paragraphs>98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Calibri</vt:lpstr>
      <vt:lpstr>Calibri Light</vt:lpstr>
      <vt:lpstr>Gill Sans MT</vt:lpstr>
      <vt:lpstr>Lucida Console</vt:lpstr>
      <vt:lpstr>Wingdings</vt:lpstr>
      <vt:lpstr>Wingdings 2</vt:lpstr>
      <vt:lpstr>HDOfficeLightV0</vt:lpstr>
      <vt:lpstr>1_HDOfficeLightV0</vt:lpstr>
      <vt:lpstr>PowerPoint Presentation</vt:lpstr>
      <vt:lpstr>PowerPoint Presentation</vt:lpstr>
      <vt:lpstr>Agenda:</vt:lpstr>
      <vt:lpstr>Employee maintenance</vt:lpstr>
      <vt:lpstr>Employee new, leave</vt:lpstr>
      <vt:lpstr>Employee change</vt:lpstr>
      <vt:lpstr>Naming convention</vt:lpstr>
      <vt:lpstr>Build proces</vt:lpstr>
      <vt:lpstr>Build - demo</vt:lpstr>
      <vt:lpstr>Deploy - demo</vt:lpstr>
      <vt:lpstr>TeamCity</vt:lpstr>
      <vt:lpstr>TeamCity</vt:lpstr>
      <vt:lpstr>Communication process</vt:lpstr>
      <vt:lpstr>Architecture</vt:lpstr>
      <vt:lpstr>SQL, DB - new environment - demo</vt:lpstr>
      <vt:lpstr>Configuration - demo</vt:lpstr>
      <vt:lpstr>Template function - demo</vt:lpstr>
      <vt:lpstr>New function run trought all „old leave” - demo</vt:lpstr>
      <vt:lpstr>Check list types</vt:lpstr>
      <vt:lpstr>Check list managment - demo</vt:lpstr>
      <vt:lpstr>PowerPoint Presentation</vt:lpstr>
      <vt:lpstr>PowerPoint Presentation</vt:lpstr>
      <vt:lpstr>Change Log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Desired State Configuration</dc:title>
  <dc:creator>Kurczaki</dc:creator>
  <cp:lastModifiedBy>Tomasz Dabrowski</cp:lastModifiedBy>
  <cp:revision>318</cp:revision>
  <dcterms:created xsi:type="dcterms:W3CDTF">2017-04-14T18:34:02Z</dcterms:created>
  <dcterms:modified xsi:type="dcterms:W3CDTF">2018-04-10T09:50:36Z</dcterms:modified>
</cp:coreProperties>
</file>