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834c8a9d1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834c8a9d1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834c8a9d1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834c8a9d1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834c8a9d1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834c8a9d1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7eaba042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7eaba042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4237ec6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4237ec6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4237ec6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4237ec6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4237ec5f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4237ec5f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4237ec5f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4237ec5f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file/d/104EQnn7lI-NX-eld66Ov1MLKEMf8L_Py/view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 nuage de mots automatique à partir de la recherche Twitter</a:t>
            </a:r>
            <a:endParaRPr b="1" sz="6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572000" y="33162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879">
                <a:solidFill>
                  <a:schemeClr val="lt1"/>
                </a:solidFill>
              </a:rPr>
              <a:t>Esteban Ortega Lopez</a:t>
            </a:r>
            <a:endParaRPr b="1" sz="1879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879">
                <a:solidFill>
                  <a:schemeClr val="lt1"/>
                </a:solidFill>
              </a:rPr>
              <a:t>Huang Peng</a:t>
            </a:r>
            <a:endParaRPr b="1" sz="1879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879">
                <a:solidFill>
                  <a:schemeClr val="lt1"/>
                </a:solidFill>
              </a:rPr>
              <a:t>Turymova Anel</a:t>
            </a:r>
            <a:endParaRPr b="1" sz="1879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390325" y="1575550"/>
            <a:ext cx="59553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AutoNum type="romanUcPeriod"/>
            </a:pPr>
            <a:r>
              <a:rPr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Les concepts cl</a:t>
            </a:r>
            <a:r>
              <a:rPr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és.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AutoNum type="romanUcPeriod"/>
            </a:pPr>
            <a:r>
              <a:rPr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 pratique </a:t>
            </a:r>
            <a:r>
              <a:rPr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 l’application 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AutoNum type="romanUcPeriod"/>
            </a:pPr>
            <a:r>
              <a:rPr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 processus de programme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AutoNum type="romanUcPeriod"/>
            </a:pPr>
            <a:r>
              <a:rPr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 partie la plus difficile du code.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021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"/>
              <a:t>Les concepts </a:t>
            </a:r>
            <a:r>
              <a:rPr lang="en"/>
              <a:t>clés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505700"/>
            <a:ext cx="8520600" cy="12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API</a:t>
            </a:r>
            <a:r>
              <a:rPr lang="en" sz="1600"/>
              <a:t>, ou interface de programmation d’application, est un intermédiaire logiciel qui permet à votre produit ou service de communiquer avec d’autres produits et services. </a:t>
            </a:r>
            <a:endParaRPr sz="1600"/>
          </a:p>
        </p:txBody>
      </p:sp>
      <p:sp>
        <p:nvSpPr>
          <p:cNvPr id="78" name="Google Shape;78;p15"/>
          <p:cNvSpPr txBox="1"/>
          <p:nvPr>
            <p:ph idx="2" type="body"/>
          </p:nvPr>
        </p:nvSpPr>
        <p:spPr>
          <a:xfrm>
            <a:off x="8303975" y="3958200"/>
            <a:ext cx="5283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063" y="2423263"/>
            <a:ext cx="661987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822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"/>
              <a:t>Les concepts clés.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Nuage des mots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505700"/>
            <a:ext cx="8520600" cy="29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 </a:t>
            </a:r>
            <a:r>
              <a:rPr b="1" lang="en" sz="1600"/>
              <a:t>nuage de mots</a:t>
            </a:r>
            <a:r>
              <a:rPr lang="en" sz="1600"/>
              <a:t> est un ensemble de mots ou expression-clé qui a pour fonction de décrire ou de classer l’information.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Les mots s’organisent selon différents filtres, sous la forme d’une image en fonction de leur occurrence dans un texte.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625" y="2472600"/>
            <a:ext cx="385762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romanUcPeriod" startAt="2"/>
            </a:pPr>
            <a:r>
              <a:rPr lang="en"/>
              <a:t>L</a:t>
            </a:r>
            <a:r>
              <a:rPr lang="en"/>
              <a:t>a pratique de l’application.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996700"/>
            <a:ext cx="4006325" cy="31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romanUcPeriod" startAt="2"/>
            </a:pPr>
            <a:r>
              <a:rPr lang="en"/>
              <a:t>La pratique de l’application.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Sur le marché</a:t>
            </a:r>
            <a:endParaRPr sz="2600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644675" y="500925"/>
            <a:ext cx="4166400" cy="15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— Image des entreprises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/>
              <a:t>— Etude de marché</a:t>
            </a:r>
            <a:endParaRPr sz="28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2016825"/>
            <a:ext cx="4232812" cy="282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Ⅲ. </a:t>
            </a:r>
            <a:r>
              <a:rPr lang="en"/>
              <a:t>Le processus de Programmation 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https://drive.google.com/file/d/104EQnn7lI-NX-eld66Ov1MLKEMf8L_Py/view?usp=sharing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5257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Ⅳ. </a:t>
            </a:r>
            <a:r>
              <a:rPr lang="en"/>
              <a:t>La partie la plus difficile du code.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88" y="2112150"/>
            <a:ext cx="4339875" cy="1503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71025" y="4761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Ⅳ. </a:t>
            </a:r>
            <a:r>
              <a:rPr lang="en"/>
              <a:t>La partie la plus difficile du code.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1400950"/>
            <a:ext cx="8839201" cy="36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