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237ec5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237ec5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a205f6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a205f6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34c8a9d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34c8a9d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34c8a9d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34c8a9d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34c8a9d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34c8a9d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aba042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aba042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237ec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237ec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237ec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237ec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a205f65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a205f65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237ec5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237ec5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04EQnn7lI-NX-eld66Ov1MLKEMf8L_Py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nuage de mots automatique à partir de la recherche Twitter</a:t>
            </a:r>
            <a:endParaRPr b="1"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316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Esteban Ortega Lopez</a:t>
            </a:r>
            <a:endParaRPr b="1" sz="1879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Huang Peng</a:t>
            </a:r>
            <a:endParaRPr b="1" sz="1879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Turymova Anel</a:t>
            </a:r>
            <a:endParaRPr b="1" sz="187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025" y="47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Ⅳ. </a:t>
            </a:r>
            <a:r>
              <a:rPr lang="en"/>
              <a:t>get_tweets()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00950"/>
            <a:ext cx="8839201" cy="36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025" y="47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Ⅳ. </a:t>
            </a:r>
            <a:r>
              <a:rPr lang="en"/>
              <a:t>get_tweets()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1312525"/>
            <a:ext cx="8052908" cy="3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0325" y="1575550"/>
            <a:ext cx="5955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concepts cl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és.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pratique 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 l’application 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processus de programme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Enjeux.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02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Les concepts </a:t>
            </a:r>
            <a:r>
              <a:rPr lang="en"/>
              <a:t>clés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API</a:t>
            </a:r>
            <a:r>
              <a:rPr lang="en" sz="1600"/>
              <a:t>, ou interface de programmation d’application, est un intermédiaire logiciel qui permet à votre produit ou service de communiquer avec d’autres produits et services. </a:t>
            </a:r>
            <a:endParaRPr sz="16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8303975" y="3958200"/>
            <a:ext cx="528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63" y="2423263"/>
            <a:ext cx="6619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82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Les concepts clés.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Nuage des mots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520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 </a:t>
            </a:r>
            <a:r>
              <a:rPr b="1" lang="en" sz="1600"/>
              <a:t>nuage de mots</a:t>
            </a:r>
            <a:r>
              <a:rPr lang="en" sz="1600"/>
              <a:t> est un ensemble de mots ou expression-clé qui a pour fonction de décrire ou de classer l’information.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 mots s’organisent selon différents filtres, sous la forme d’une image en fonction de leur occurrence dans un texte.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625" y="2472600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 startAt="2"/>
            </a:pPr>
            <a:r>
              <a:rPr lang="en"/>
              <a:t>L</a:t>
            </a:r>
            <a:r>
              <a:rPr lang="en"/>
              <a:t>a pratique de l’application.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996700"/>
            <a:ext cx="4006325" cy="3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 startAt="2"/>
            </a:pPr>
            <a:r>
              <a:rPr lang="en"/>
              <a:t>La pratique de l’application.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Sur le marché</a:t>
            </a:r>
            <a:endParaRPr sz="26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— Image des entreprises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— Etude de marché</a:t>
            </a:r>
            <a:endParaRPr sz="2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016825"/>
            <a:ext cx="4232812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Ⅲ. </a:t>
            </a:r>
            <a:r>
              <a:rPr lang="en"/>
              <a:t>Le processus de Programmation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https://drive.google.com/file/d/104EQnn7lI-NX-eld66Ov1MLKEMf8L_Py/view?usp=sharing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njeux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25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Ⅳ. </a:t>
            </a:r>
            <a:r>
              <a:rPr lang="en"/>
              <a:t>g</a:t>
            </a:r>
            <a:r>
              <a:rPr lang="en"/>
              <a:t>et_tweets()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573025"/>
            <a:ext cx="79914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