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137" autoAdjust="0"/>
  </p:normalViewPr>
  <p:slideViewPr>
    <p:cSldViewPr snapToGrid="0">
      <p:cViewPr>
        <p:scale>
          <a:sx n="125" d="100"/>
          <a:sy n="125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A186-7706-4026-8EB1-FEE548BDBD0C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9E098-BC2F-4B32-A84A-E681FA644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9E098-BC2F-4B32-A84A-E681FA6445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FD984-9CCA-47EB-9776-A785AC3C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308E2-FC7B-4CA5-8E56-4876F5C5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5DA91-909D-4939-AB5F-507D51D6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67B49-6B8E-4A72-95B6-D1C75700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2DD7-F2B0-488F-B938-AD3F671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3CBD-FA30-4730-9110-87F0C52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FEDD5-0A97-486C-9441-C89F8C86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9106B-7963-4A8B-8143-0B5D94B8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1115-1CE4-4CFB-895C-FBB25E04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509A-0E15-4B71-A3F0-A747BD23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B97F7-9B33-4715-B86B-DF1B664A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B3ED8-F659-4F7E-9F48-5CE92FEC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C683B-5F05-4CAF-BB55-BB26B7DD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1500-D251-4D26-B299-4DA3EAB6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5829C-7E7D-4DF5-A92B-3F71FE1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FA77-BA4E-4173-B285-C3234AC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54988-C85C-43B7-8E08-2C7703C1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C9452-12D0-46C4-B750-B4EE13DD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E7F8-5E2C-4CFE-91D3-E800A9F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4120-8FC2-4B84-980A-8DAE58B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9C25-11C4-4535-8242-3CA0355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93E2-347C-4089-B2D9-95FB6B7E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49D8-50A2-484B-8EC1-20A4B9A6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F601-BA24-4902-882F-CCD1FA9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775A-0A10-46C4-8C78-E3F4D15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337C-55C4-4EBA-963D-F17CCE7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7EC-5C93-466A-B0DD-CD88E114E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ADB3E-1B4C-43AB-B91B-508D3E4A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3CBB5-A9D2-4B99-8A4A-035AC60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9C01A-1D29-45CE-AE25-8515D6F5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4CCA9-18D5-45E1-AF12-B26800F1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A97F-7BD6-4254-899C-1F59F990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530C6-62BD-4FCA-A01E-B8E813B6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633DD-73BA-4009-B03B-12D73406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9E1B7-81FF-4ED5-9466-1D97E35F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C80E8-6A8D-4460-A650-699D9F3C2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513A5-E4AF-468B-9A58-65527537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070AF-40D6-4292-9178-D5D2846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3DA41-D84E-4336-BC93-157B583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218A1-965B-4E01-A2D3-74563063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C2A1B-6A3B-4D9F-A879-4297F367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DB0E3E-A073-4D31-9C63-19BE037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F36B8-3BA3-4862-9F3B-C11F170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9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A12B1-E0F9-47C0-9442-1B7F532D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4846AB-BEB5-401F-85CB-E3069147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5CDEB-8B2B-4824-BB62-58F59CD6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46D6-F312-4587-947A-8032E55F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1A248-0BCC-4D27-8DE0-4E93BF1D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8C63B-1F3E-4EAD-8D47-381A7D6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F587F-6026-49BA-8B8A-C1DF8CC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8F82-76AD-48C4-B72E-C3703954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994DE-7625-46D6-AD9B-31AE6A1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9807-A6EF-47D8-80A7-76E80EB3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1996C-B37B-4B37-B2E2-9F1D0CABC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A1D83-D701-433E-B37A-E5F432E2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4BCDC-B1AB-419C-B466-685E2F2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A20C4-1708-43DA-AA82-FFE50CB6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D1265-B408-46AA-876D-77DD44F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7642B-FD47-469A-B87B-06A76C46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14D19-1ECD-4461-99EC-3E880344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324D7-6C11-47BF-A977-32C50E22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621E-1894-4E38-8091-6D0D5D1A9C4A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75F6F-FB80-4A86-ABA0-2877E80F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6F8D5-C2D2-41CE-BDE2-01BC892C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0.tiff"/><Relationship Id="rId18" Type="http://schemas.openxmlformats.org/officeDocument/2006/relationships/image" Target="../media/image62.png"/><Relationship Id="rId3" Type="http://schemas.openxmlformats.org/officeDocument/2006/relationships/image" Target="../media/image18.png"/><Relationship Id="rId7" Type="http://schemas.openxmlformats.org/officeDocument/2006/relationships/image" Target="../media/image52.png"/><Relationship Id="rId12" Type="http://schemas.openxmlformats.org/officeDocument/2006/relationships/image" Target="../media/image19.tiff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57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5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9C709E-DD75-477C-83D3-2969E0FAB14A}"/>
              </a:ext>
            </a:extLst>
          </p:cNvPr>
          <p:cNvGrpSpPr/>
          <p:nvPr/>
        </p:nvGrpSpPr>
        <p:grpSpPr>
          <a:xfrm>
            <a:off x="2221266" y="5011995"/>
            <a:ext cx="2255520" cy="338554"/>
            <a:chOff x="2221266" y="2949551"/>
            <a:chExt cx="2255520" cy="338554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D0ADD2-5F6E-496D-AF2A-073F41FC693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230A13-D351-416C-96A6-FBDE3A2FB948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FA2EE9A-B40D-49CD-8E72-9E0D43C77D34}"/>
              </a:ext>
            </a:extLst>
          </p:cNvPr>
          <p:cNvGrpSpPr/>
          <p:nvPr/>
        </p:nvGrpSpPr>
        <p:grpSpPr>
          <a:xfrm>
            <a:off x="2221266" y="3490156"/>
            <a:ext cx="2255520" cy="338554"/>
            <a:chOff x="2221266" y="2949551"/>
            <a:chExt cx="2255520" cy="33855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7B0DC6C-4808-4E34-98E7-38B433A006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95E743-1B2A-42E2-87F9-6ED52773E53D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4EB4C1-00E4-4CFF-A6B1-1C632F97C3DC}"/>
              </a:ext>
            </a:extLst>
          </p:cNvPr>
          <p:cNvGrpSpPr/>
          <p:nvPr/>
        </p:nvGrpSpPr>
        <p:grpSpPr>
          <a:xfrm>
            <a:off x="2221266" y="4504164"/>
            <a:ext cx="2255520" cy="338554"/>
            <a:chOff x="2221266" y="2949551"/>
            <a:chExt cx="2255520" cy="338554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EB24C-AD7F-4585-B3F0-F8CDB880C49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A7E5ECE-0BFB-480C-A224-0F8350F918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2255520" cy="338554"/>
            <a:chOff x="2221266" y="2949551"/>
            <a:chExt cx="2255520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  <a:blipFill>
                <a:blip r:embed="rId7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6628094" y="3306202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0B1D49-ECC0-4D08-8DE9-ECC56EF5F63D}"/>
              </a:ext>
            </a:extLst>
          </p:cNvPr>
          <p:cNvCxnSpPr/>
          <p:nvPr/>
        </p:nvCxnSpPr>
        <p:spPr>
          <a:xfrm>
            <a:off x="4643120" y="3258975"/>
            <a:ext cx="1818640" cy="723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14F9994-C7CC-4333-9918-0103C24ED089}"/>
              </a:ext>
            </a:extLst>
          </p:cNvPr>
          <p:cNvCxnSpPr>
            <a:cxnSpLocks/>
          </p:cNvCxnSpPr>
          <p:nvPr/>
        </p:nvCxnSpPr>
        <p:spPr>
          <a:xfrm>
            <a:off x="4643120" y="3888060"/>
            <a:ext cx="1818640" cy="388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9D5923-9F07-477D-8772-FCDB26AE6C51}"/>
              </a:ext>
            </a:extLst>
          </p:cNvPr>
          <p:cNvCxnSpPr>
            <a:cxnSpLocks/>
          </p:cNvCxnSpPr>
          <p:nvPr/>
        </p:nvCxnSpPr>
        <p:spPr>
          <a:xfrm flipV="1">
            <a:off x="4660617" y="4457880"/>
            <a:ext cx="1801143" cy="30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5A0646-F044-4BC3-B282-570375D70CFF}"/>
              </a:ext>
            </a:extLst>
          </p:cNvPr>
          <p:cNvCxnSpPr>
            <a:cxnSpLocks/>
          </p:cNvCxnSpPr>
          <p:nvPr/>
        </p:nvCxnSpPr>
        <p:spPr>
          <a:xfrm flipV="1">
            <a:off x="4660617" y="4611805"/>
            <a:ext cx="1801143" cy="788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/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blipFill>
                <a:blip r:embed="rId9"/>
                <a:stretch>
                  <a:fillRect l="-10638" r="-4255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/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/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blipFill>
                <a:blip r:embed="rId11"/>
                <a:stretch>
                  <a:fillRect l="-17021" r="-1127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/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blipFill>
                <a:blip r:embed="rId12"/>
                <a:stretch>
                  <a:fillRect l="-17021" r="-112766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blipFill>
                <a:blip r:embed="rId13"/>
                <a:stretch>
                  <a:fillRect l="-2174" t="-8511" r="-380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056880" y="3371059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blipFill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>
            <a:off x="8917242" y="4284283"/>
            <a:ext cx="876998" cy="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blipFill>
                <a:blip r:embed="rId15"/>
                <a:stretch>
                  <a:fillRect l="-9756" r="-97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271811" y="2458114"/>
            <a:ext cx="0" cy="152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blipFill>
                <a:blip r:embed="rId16"/>
                <a:stretch>
                  <a:fillRect l="-3750" r="-437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735018" y="1534160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/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blipFill>
                <a:blip r:embed="rId17"/>
                <a:stretch>
                  <a:fillRect l="-8271" r="-601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652524-8379-4092-9654-19799DF0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9" y="-179332"/>
            <a:ext cx="4141005" cy="3105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6B0D1-3DC3-4E0F-B899-24F7BD7E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32"/>
            <a:ext cx="4092844" cy="3069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38736" y="590646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2698617" y="2722179"/>
            <a:ext cx="1862873" cy="78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/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7187189" y="2997467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blipFill>
                <a:blip r:embed="rId10"/>
                <a:stretch>
                  <a:fillRect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615975" y="3062324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blipFill>
                <a:blip r:embed="rId11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4092844" y="5906468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(tanh)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7310882" y="5881305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30A785D-DAF5-4891-8913-D2A343D96DE5}"/>
              </a:ext>
            </a:extLst>
          </p:cNvPr>
          <p:cNvCxnSpPr>
            <a:cxnSpLocks/>
          </p:cNvCxnSpPr>
          <p:nvPr/>
        </p:nvCxnSpPr>
        <p:spPr>
          <a:xfrm>
            <a:off x="2698617" y="3650700"/>
            <a:ext cx="186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CF67C18-0C82-4F0A-BE55-B6A1B10617C3}"/>
              </a:ext>
            </a:extLst>
          </p:cNvPr>
          <p:cNvCxnSpPr>
            <a:cxnSpLocks/>
          </p:cNvCxnSpPr>
          <p:nvPr/>
        </p:nvCxnSpPr>
        <p:spPr>
          <a:xfrm>
            <a:off x="2698617" y="3779427"/>
            <a:ext cx="1862873" cy="741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989EF7B-EEE1-49B9-933D-C473116EEC01}"/>
              </a:ext>
            </a:extLst>
          </p:cNvPr>
          <p:cNvCxnSpPr>
            <a:cxnSpLocks/>
          </p:cNvCxnSpPr>
          <p:nvPr/>
        </p:nvCxnSpPr>
        <p:spPr>
          <a:xfrm>
            <a:off x="2698617" y="3920486"/>
            <a:ext cx="1810751" cy="1434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5840FDC-E319-4531-A17D-730319C0EC9E}"/>
              </a:ext>
            </a:extLst>
          </p:cNvPr>
          <p:cNvCxnSpPr>
            <a:cxnSpLocks/>
          </p:cNvCxnSpPr>
          <p:nvPr/>
        </p:nvCxnSpPr>
        <p:spPr>
          <a:xfrm flipV="1">
            <a:off x="2711306" y="2861512"/>
            <a:ext cx="1847488" cy="159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DF800C-00C5-4937-9C8D-3B67D7E5EE6C}"/>
              </a:ext>
            </a:extLst>
          </p:cNvPr>
          <p:cNvCxnSpPr>
            <a:cxnSpLocks/>
          </p:cNvCxnSpPr>
          <p:nvPr/>
        </p:nvCxnSpPr>
        <p:spPr>
          <a:xfrm flipV="1">
            <a:off x="2693112" y="3779427"/>
            <a:ext cx="1865682" cy="7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ACF371-1CC6-4344-BB06-A44F0F5E44E4}"/>
              </a:ext>
            </a:extLst>
          </p:cNvPr>
          <p:cNvCxnSpPr>
            <a:cxnSpLocks/>
          </p:cNvCxnSpPr>
          <p:nvPr/>
        </p:nvCxnSpPr>
        <p:spPr>
          <a:xfrm flipV="1">
            <a:off x="2694516" y="4645673"/>
            <a:ext cx="1893719" cy="104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703613" y="4900574"/>
            <a:ext cx="1809856" cy="567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907B82F-44B2-4D57-A334-CDB6038F1017}"/>
              </a:ext>
            </a:extLst>
          </p:cNvPr>
          <p:cNvCxnSpPr>
            <a:cxnSpLocks/>
          </p:cNvCxnSpPr>
          <p:nvPr/>
        </p:nvCxnSpPr>
        <p:spPr>
          <a:xfrm>
            <a:off x="5524236" y="2724334"/>
            <a:ext cx="1559736" cy="113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ADC3BDA-72E2-404B-858C-F5B7A5EBFE56}"/>
              </a:ext>
            </a:extLst>
          </p:cNvPr>
          <p:cNvCxnSpPr>
            <a:cxnSpLocks/>
          </p:cNvCxnSpPr>
          <p:nvPr/>
        </p:nvCxnSpPr>
        <p:spPr>
          <a:xfrm>
            <a:off x="5510042" y="3641608"/>
            <a:ext cx="1573930" cy="31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C42138-B695-410D-A236-63155E12DB02}"/>
              </a:ext>
            </a:extLst>
          </p:cNvPr>
          <p:cNvCxnSpPr>
            <a:cxnSpLocks/>
          </p:cNvCxnSpPr>
          <p:nvPr/>
        </p:nvCxnSpPr>
        <p:spPr>
          <a:xfrm flipV="1">
            <a:off x="5536342" y="4060558"/>
            <a:ext cx="1547630" cy="487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FBB84B-B148-4541-9CF8-9A8FCA035C4D}"/>
              </a:ext>
            </a:extLst>
          </p:cNvPr>
          <p:cNvCxnSpPr>
            <a:cxnSpLocks/>
          </p:cNvCxnSpPr>
          <p:nvPr/>
        </p:nvCxnSpPr>
        <p:spPr>
          <a:xfrm flipV="1">
            <a:off x="5510042" y="4179324"/>
            <a:ext cx="1573930" cy="125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3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1020179" cy="338554"/>
            <a:chOff x="2221266" y="2949551"/>
            <a:chExt cx="1497296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12285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  <a:blipFill>
                <a:blip r:embed="rId9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9096300" y="3135001"/>
            <a:ext cx="2172112" cy="2107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blipFill>
                <a:blip r:embed="rId10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10525086" y="3199858"/>
            <a:ext cx="1" cy="1973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blipFill>
                <a:blip r:embed="rId11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10182356" y="2383865"/>
            <a:ext cx="0" cy="614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blipFill>
                <a:blip r:embed="rId12"/>
                <a:stretch>
                  <a:fillRect l="-9756" r="-97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182356" y="1354526"/>
            <a:ext cx="0" cy="59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blipFill>
                <a:blip r:embed="rId13"/>
                <a:stretch>
                  <a:fillRect l="-3727" r="-372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682466" y="508147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D8F816-629A-420D-8959-39DF435EA7E1}"/>
              </a:ext>
            </a:extLst>
          </p:cNvPr>
          <p:cNvSpPr txBox="1"/>
          <p:nvPr/>
        </p:nvSpPr>
        <p:spPr>
          <a:xfrm>
            <a:off x="3236201" y="6286375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302909-91A0-492E-A4DB-2754759919DD}"/>
              </a:ext>
            </a:extLst>
          </p:cNvPr>
          <p:cNvGrpSpPr/>
          <p:nvPr/>
        </p:nvGrpSpPr>
        <p:grpSpPr>
          <a:xfrm>
            <a:off x="2239293" y="3499409"/>
            <a:ext cx="1020179" cy="338554"/>
            <a:chOff x="2221266" y="2949551"/>
            <a:chExt cx="1497296" cy="33855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D7A2601-EB2A-4379-86E9-6679BF6A8C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515B4C5-ED4D-42DE-A834-D4B35D8196B2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597F80-76F0-49F2-88CE-6E85D2F18B5C}"/>
              </a:ext>
            </a:extLst>
          </p:cNvPr>
          <p:cNvGrpSpPr/>
          <p:nvPr/>
        </p:nvGrpSpPr>
        <p:grpSpPr>
          <a:xfrm>
            <a:off x="2216024" y="4610580"/>
            <a:ext cx="1020179" cy="338554"/>
            <a:chOff x="2221266" y="2949551"/>
            <a:chExt cx="1497296" cy="338554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099676A-BF9F-42A8-ABCF-FF09D3572F3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30C244-0BDE-49B8-A5F2-5D3DD7CB6C8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DF6918C-7DEF-436A-B93F-FBCE17FBEC04}"/>
              </a:ext>
            </a:extLst>
          </p:cNvPr>
          <p:cNvGrpSpPr/>
          <p:nvPr/>
        </p:nvGrpSpPr>
        <p:grpSpPr>
          <a:xfrm>
            <a:off x="2216023" y="5077517"/>
            <a:ext cx="1020179" cy="338554"/>
            <a:chOff x="2221266" y="2949551"/>
            <a:chExt cx="1497296" cy="338554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6148970-6F85-4FCE-906D-1C7DF30F22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37FAE4C-27C0-4536-B4A3-DCD7BB795ADB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03823ECD-9032-4121-97C7-7EE011A27924}"/>
              </a:ext>
            </a:extLst>
          </p:cNvPr>
          <p:cNvSpPr txBox="1"/>
          <p:nvPr/>
        </p:nvSpPr>
        <p:spPr>
          <a:xfrm>
            <a:off x="9222236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/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/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/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/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/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/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/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/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/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/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/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/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/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/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/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41AD315C-7135-48A0-9D5A-4DAE0360DB0A}"/>
              </a:ext>
            </a:extLst>
          </p:cNvPr>
          <p:cNvSpPr txBox="1"/>
          <p:nvPr/>
        </p:nvSpPr>
        <p:spPr>
          <a:xfrm>
            <a:off x="4253225" y="6163264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FD313F3-719B-423F-AD16-F34B8A2F734A}"/>
              </a:ext>
            </a:extLst>
          </p:cNvPr>
          <p:cNvSpPr txBox="1"/>
          <p:nvPr/>
        </p:nvSpPr>
        <p:spPr>
          <a:xfrm>
            <a:off x="5720706" y="6167466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5D8332-0CF0-49C6-B47D-9E65E7F1FDEE}"/>
              </a:ext>
            </a:extLst>
          </p:cNvPr>
          <p:cNvSpPr txBox="1"/>
          <p:nvPr/>
        </p:nvSpPr>
        <p:spPr>
          <a:xfrm>
            <a:off x="7176060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3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6828072-A95C-4714-A488-94B7E0BE72D1}"/>
              </a:ext>
            </a:extLst>
          </p:cNvPr>
          <p:cNvCxnSpPr>
            <a:cxnSpLocks/>
          </p:cNvCxnSpPr>
          <p:nvPr/>
        </p:nvCxnSpPr>
        <p:spPr>
          <a:xfrm flipV="1">
            <a:off x="4142518" y="2691292"/>
            <a:ext cx="616186" cy="39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0969E4B-4C13-4EBF-AD62-1EFE593EA61D}"/>
              </a:ext>
            </a:extLst>
          </p:cNvPr>
          <p:cNvCxnSpPr>
            <a:cxnSpLocks/>
          </p:cNvCxnSpPr>
          <p:nvPr/>
        </p:nvCxnSpPr>
        <p:spPr>
          <a:xfrm flipV="1">
            <a:off x="4094905" y="3486649"/>
            <a:ext cx="697887" cy="37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C9A726C-2A34-4576-BA4D-9CC734703CFD}"/>
              </a:ext>
            </a:extLst>
          </p:cNvPr>
          <p:cNvCxnSpPr>
            <a:cxnSpLocks/>
          </p:cNvCxnSpPr>
          <p:nvPr/>
        </p:nvCxnSpPr>
        <p:spPr>
          <a:xfrm flipV="1">
            <a:off x="4168906" y="4949134"/>
            <a:ext cx="678648" cy="530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230517-76C3-4EF0-86E2-5983531FA7B2}"/>
              </a:ext>
            </a:extLst>
          </p:cNvPr>
          <p:cNvCxnSpPr>
            <a:cxnSpLocks/>
          </p:cNvCxnSpPr>
          <p:nvPr/>
        </p:nvCxnSpPr>
        <p:spPr>
          <a:xfrm>
            <a:off x="4131171" y="4872616"/>
            <a:ext cx="716383" cy="73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ACB55C-A55E-4816-9C97-F0C57FA2F509}"/>
              </a:ext>
            </a:extLst>
          </p:cNvPr>
          <p:cNvCxnSpPr>
            <a:cxnSpLocks/>
          </p:cNvCxnSpPr>
          <p:nvPr/>
        </p:nvCxnSpPr>
        <p:spPr>
          <a:xfrm>
            <a:off x="4125359" y="3245151"/>
            <a:ext cx="658751" cy="20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F678525-D785-4D98-B502-E02A47E5E47C}"/>
              </a:ext>
            </a:extLst>
          </p:cNvPr>
          <p:cNvCxnSpPr>
            <a:cxnSpLocks/>
          </p:cNvCxnSpPr>
          <p:nvPr/>
        </p:nvCxnSpPr>
        <p:spPr>
          <a:xfrm flipV="1">
            <a:off x="4087413" y="2783663"/>
            <a:ext cx="728098" cy="98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68FC812-C843-4230-A9B7-C42C73B3744B}"/>
              </a:ext>
            </a:extLst>
          </p:cNvPr>
          <p:cNvCxnSpPr>
            <a:cxnSpLocks/>
          </p:cNvCxnSpPr>
          <p:nvPr/>
        </p:nvCxnSpPr>
        <p:spPr>
          <a:xfrm flipV="1">
            <a:off x="4101667" y="2914868"/>
            <a:ext cx="740812" cy="184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F9EF8-0D53-4B6C-9194-7684680A9A08}"/>
              </a:ext>
            </a:extLst>
          </p:cNvPr>
          <p:cNvCxnSpPr>
            <a:cxnSpLocks/>
          </p:cNvCxnSpPr>
          <p:nvPr/>
        </p:nvCxnSpPr>
        <p:spPr>
          <a:xfrm flipV="1">
            <a:off x="4101667" y="3588028"/>
            <a:ext cx="713844" cy="124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2C87F6A-BBA4-427B-B57C-037DDF01C9BB}"/>
              </a:ext>
            </a:extLst>
          </p:cNvPr>
          <p:cNvCxnSpPr>
            <a:cxnSpLocks/>
          </p:cNvCxnSpPr>
          <p:nvPr/>
        </p:nvCxnSpPr>
        <p:spPr>
          <a:xfrm flipV="1">
            <a:off x="4161028" y="3668686"/>
            <a:ext cx="681451" cy="187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DA44E1-C539-48C8-BD70-DBA0E016A53D}"/>
              </a:ext>
            </a:extLst>
          </p:cNvPr>
          <p:cNvCxnSpPr>
            <a:cxnSpLocks/>
          </p:cNvCxnSpPr>
          <p:nvPr/>
        </p:nvCxnSpPr>
        <p:spPr>
          <a:xfrm>
            <a:off x="4182749" y="5521532"/>
            <a:ext cx="632762" cy="15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2ACD87B-14C9-43DA-82E3-69FBA7B47ED4}"/>
              </a:ext>
            </a:extLst>
          </p:cNvPr>
          <p:cNvCxnSpPr>
            <a:cxnSpLocks/>
          </p:cNvCxnSpPr>
          <p:nvPr/>
        </p:nvCxnSpPr>
        <p:spPr>
          <a:xfrm flipV="1">
            <a:off x="4150186" y="2935126"/>
            <a:ext cx="726665" cy="251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C0D966E-B4A8-44CC-944C-14527AC94C13}"/>
              </a:ext>
            </a:extLst>
          </p:cNvPr>
          <p:cNvCxnSpPr>
            <a:cxnSpLocks/>
          </p:cNvCxnSpPr>
          <p:nvPr/>
        </p:nvCxnSpPr>
        <p:spPr>
          <a:xfrm>
            <a:off x="4100477" y="3326896"/>
            <a:ext cx="736568" cy="159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63CA839-5E9B-47D9-A625-F24B1527827B}"/>
              </a:ext>
            </a:extLst>
          </p:cNvPr>
          <p:cNvCxnSpPr>
            <a:cxnSpLocks/>
          </p:cNvCxnSpPr>
          <p:nvPr/>
        </p:nvCxnSpPr>
        <p:spPr>
          <a:xfrm>
            <a:off x="4058501" y="3432329"/>
            <a:ext cx="818350" cy="21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4D26171-5222-4EE1-9EC6-A20280360B23}"/>
              </a:ext>
            </a:extLst>
          </p:cNvPr>
          <p:cNvCxnSpPr>
            <a:cxnSpLocks/>
          </p:cNvCxnSpPr>
          <p:nvPr/>
        </p:nvCxnSpPr>
        <p:spPr>
          <a:xfrm>
            <a:off x="4101667" y="3927744"/>
            <a:ext cx="830289" cy="154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7A9C85D-3313-426D-B4E0-DED97E1BF7BC}"/>
              </a:ext>
            </a:extLst>
          </p:cNvPr>
          <p:cNvCxnSpPr>
            <a:cxnSpLocks/>
          </p:cNvCxnSpPr>
          <p:nvPr/>
        </p:nvCxnSpPr>
        <p:spPr>
          <a:xfrm>
            <a:off x="4028147" y="4073680"/>
            <a:ext cx="849894" cy="71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A914FEB-C5F5-40BB-BAE1-29DBC6954579}"/>
              </a:ext>
            </a:extLst>
          </p:cNvPr>
          <p:cNvCxnSpPr>
            <a:cxnSpLocks/>
          </p:cNvCxnSpPr>
          <p:nvPr/>
        </p:nvCxnSpPr>
        <p:spPr>
          <a:xfrm flipV="1">
            <a:off x="4093823" y="4915614"/>
            <a:ext cx="728411" cy="73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F42FCCB-CDBA-45F4-843B-DD4991C07902}"/>
              </a:ext>
            </a:extLst>
          </p:cNvPr>
          <p:cNvCxnSpPr>
            <a:cxnSpLocks/>
          </p:cNvCxnSpPr>
          <p:nvPr/>
        </p:nvCxnSpPr>
        <p:spPr>
          <a:xfrm>
            <a:off x="5572234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82607CA-5DE9-4559-999A-CB9A25BF8EBC}"/>
              </a:ext>
            </a:extLst>
          </p:cNvPr>
          <p:cNvCxnSpPr>
            <a:cxnSpLocks/>
          </p:cNvCxnSpPr>
          <p:nvPr/>
        </p:nvCxnSpPr>
        <p:spPr>
          <a:xfrm>
            <a:off x="5585566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129CCFB-33D5-4EEA-81F4-39D68D6CC95D}"/>
              </a:ext>
            </a:extLst>
          </p:cNvPr>
          <p:cNvCxnSpPr>
            <a:cxnSpLocks/>
          </p:cNvCxnSpPr>
          <p:nvPr/>
        </p:nvCxnSpPr>
        <p:spPr>
          <a:xfrm>
            <a:off x="5585566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234E8EE-B24E-49B8-9B61-F7CE6236A67C}"/>
              </a:ext>
            </a:extLst>
          </p:cNvPr>
          <p:cNvCxnSpPr>
            <a:cxnSpLocks/>
          </p:cNvCxnSpPr>
          <p:nvPr/>
        </p:nvCxnSpPr>
        <p:spPr>
          <a:xfrm>
            <a:off x="5572233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FEE8492-E7EF-4710-86CB-0C861D197625}"/>
              </a:ext>
            </a:extLst>
          </p:cNvPr>
          <p:cNvCxnSpPr>
            <a:cxnSpLocks/>
          </p:cNvCxnSpPr>
          <p:nvPr/>
        </p:nvCxnSpPr>
        <p:spPr>
          <a:xfrm>
            <a:off x="5585566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99B496B-5D4F-4AA3-9AAE-5EFBA9C7727C}"/>
              </a:ext>
            </a:extLst>
          </p:cNvPr>
          <p:cNvCxnSpPr>
            <a:cxnSpLocks/>
          </p:cNvCxnSpPr>
          <p:nvPr/>
        </p:nvCxnSpPr>
        <p:spPr>
          <a:xfrm>
            <a:off x="5585566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146CB75-9543-45D9-B796-E0682B44A401}"/>
              </a:ext>
            </a:extLst>
          </p:cNvPr>
          <p:cNvCxnSpPr>
            <a:cxnSpLocks/>
          </p:cNvCxnSpPr>
          <p:nvPr/>
        </p:nvCxnSpPr>
        <p:spPr>
          <a:xfrm>
            <a:off x="5585566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E7A199A-BE0A-4A2D-B64C-C18C97BFC206}"/>
              </a:ext>
            </a:extLst>
          </p:cNvPr>
          <p:cNvCxnSpPr>
            <a:cxnSpLocks/>
          </p:cNvCxnSpPr>
          <p:nvPr/>
        </p:nvCxnSpPr>
        <p:spPr>
          <a:xfrm>
            <a:off x="5550118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B8859CC-1B57-4CEF-8ADE-E0397F0ED66B}"/>
              </a:ext>
            </a:extLst>
          </p:cNvPr>
          <p:cNvCxnSpPr>
            <a:cxnSpLocks/>
          </p:cNvCxnSpPr>
          <p:nvPr/>
        </p:nvCxnSpPr>
        <p:spPr>
          <a:xfrm flipV="1">
            <a:off x="5554034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5223ED0-EB35-4E8E-A777-340AE27D2DB9}"/>
              </a:ext>
            </a:extLst>
          </p:cNvPr>
          <p:cNvCxnSpPr>
            <a:cxnSpLocks/>
          </p:cNvCxnSpPr>
          <p:nvPr/>
        </p:nvCxnSpPr>
        <p:spPr>
          <a:xfrm>
            <a:off x="5554034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5CF8573-535D-41EA-BF13-F4707EE8879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528305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6F87F04-AF67-4AE4-9828-079ABFE7B959}"/>
              </a:ext>
            </a:extLst>
          </p:cNvPr>
          <p:cNvCxnSpPr>
            <a:cxnSpLocks/>
          </p:cNvCxnSpPr>
          <p:nvPr/>
        </p:nvCxnSpPr>
        <p:spPr>
          <a:xfrm flipV="1">
            <a:off x="5391499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F4EB79F-1831-4101-9DBE-370131C9D3F5}"/>
              </a:ext>
            </a:extLst>
          </p:cNvPr>
          <p:cNvCxnSpPr>
            <a:cxnSpLocks/>
          </p:cNvCxnSpPr>
          <p:nvPr/>
        </p:nvCxnSpPr>
        <p:spPr>
          <a:xfrm flipV="1">
            <a:off x="5454029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446DB61-368D-49ED-BD88-F20BC7BD56CB}"/>
              </a:ext>
            </a:extLst>
          </p:cNvPr>
          <p:cNvCxnSpPr>
            <a:cxnSpLocks/>
          </p:cNvCxnSpPr>
          <p:nvPr/>
        </p:nvCxnSpPr>
        <p:spPr>
          <a:xfrm flipV="1">
            <a:off x="5579789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C8DBBD7-CDFB-4290-AEE2-E1DCA9CF9E13}"/>
              </a:ext>
            </a:extLst>
          </p:cNvPr>
          <p:cNvCxnSpPr>
            <a:cxnSpLocks/>
          </p:cNvCxnSpPr>
          <p:nvPr/>
        </p:nvCxnSpPr>
        <p:spPr>
          <a:xfrm flipV="1">
            <a:off x="5443903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3255197-5FF2-42A3-8861-462A9B3B4BD5}"/>
              </a:ext>
            </a:extLst>
          </p:cNvPr>
          <p:cNvCxnSpPr>
            <a:cxnSpLocks/>
          </p:cNvCxnSpPr>
          <p:nvPr/>
        </p:nvCxnSpPr>
        <p:spPr>
          <a:xfrm flipV="1">
            <a:off x="5482784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A7B4A07-734C-470B-A738-2C1EA57B9D22}"/>
              </a:ext>
            </a:extLst>
          </p:cNvPr>
          <p:cNvCxnSpPr>
            <a:cxnSpLocks/>
          </p:cNvCxnSpPr>
          <p:nvPr/>
        </p:nvCxnSpPr>
        <p:spPr>
          <a:xfrm>
            <a:off x="7006783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249E4EB-4C9E-4E46-8C4D-D6A5EB55B033}"/>
              </a:ext>
            </a:extLst>
          </p:cNvPr>
          <p:cNvCxnSpPr>
            <a:cxnSpLocks/>
          </p:cNvCxnSpPr>
          <p:nvPr/>
        </p:nvCxnSpPr>
        <p:spPr>
          <a:xfrm>
            <a:off x="7020115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96393253-57A2-4DBB-B2AE-E881A76094D5}"/>
              </a:ext>
            </a:extLst>
          </p:cNvPr>
          <p:cNvCxnSpPr>
            <a:cxnSpLocks/>
          </p:cNvCxnSpPr>
          <p:nvPr/>
        </p:nvCxnSpPr>
        <p:spPr>
          <a:xfrm>
            <a:off x="7020115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1ED88F3-5376-4BED-9B4D-A5A20B39924A}"/>
              </a:ext>
            </a:extLst>
          </p:cNvPr>
          <p:cNvCxnSpPr>
            <a:cxnSpLocks/>
          </p:cNvCxnSpPr>
          <p:nvPr/>
        </p:nvCxnSpPr>
        <p:spPr>
          <a:xfrm>
            <a:off x="7006782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BE1E2EC-C876-4442-B7AC-04DF183FBDDC}"/>
              </a:ext>
            </a:extLst>
          </p:cNvPr>
          <p:cNvCxnSpPr>
            <a:cxnSpLocks/>
          </p:cNvCxnSpPr>
          <p:nvPr/>
        </p:nvCxnSpPr>
        <p:spPr>
          <a:xfrm>
            <a:off x="7020115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63CC18-1DF4-4A86-A1F3-54C0CF2BC253}"/>
              </a:ext>
            </a:extLst>
          </p:cNvPr>
          <p:cNvCxnSpPr>
            <a:cxnSpLocks/>
          </p:cNvCxnSpPr>
          <p:nvPr/>
        </p:nvCxnSpPr>
        <p:spPr>
          <a:xfrm>
            <a:off x="7020115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8B5D4F8-D04E-4361-85EF-6E2AF33B4629}"/>
              </a:ext>
            </a:extLst>
          </p:cNvPr>
          <p:cNvCxnSpPr>
            <a:cxnSpLocks/>
          </p:cNvCxnSpPr>
          <p:nvPr/>
        </p:nvCxnSpPr>
        <p:spPr>
          <a:xfrm>
            <a:off x="7020115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BD7AEEA-02C7-4663-90FF-C81FF7CE2C0C}"/>
              </a:ext>
            </a:extLst>
          </p:cNvPr>
          <p:cNvCxnSpPr>
            <a:cxnSpLocks/>
          </p:cNvCxnSpPr>
          <p:nvPr/>
        </p:nvCxnSpPr>
        <p:spPr>
          <a:xfrm>
            <a:off x="6984667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E9462AE-0234-475F-A35D-ACDB6223EE2C}"/>
              </a:ext>
            </a:extLst>
          </p:cNvPr>
          <p:cNvCxnSpPr>
            <a:cxnSpLocks/>
          </p:cNvCxnSpPr>
          <p:nvPr/>
        </p:nvCxnSpPr>
        <p:spPr>
          <a:xfrm flipV="1">
            <a:off x="6988583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2B9C532-4047-4A35-BAA1-E8E53087BBC8}"/>
              </a:ext>
            </a:extLst>
          </p:cNvPr>
          <p:cNvCxnSpPr>
            <a:cxnSpLocks/>
          </p:cNvCxnSpPr>
          <p:nvPr/>
        </p:nvCxnSpPr>
        <p:spPr>
          <a:xfrm>
            <a:off x="6988583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CC865A8-887B-4250-9F09-D56D723EE1F8}"/>
              </a:ext>
            </a:extLst>
          </p:cNvPr>
          <p:cNvCxnSpPr>
            <a:cxnSpLocks/>
          </p:cNvCxnSpPr>
          <p:nvPr/>
        </p:nvCxnSpPr>
        <p:spPr>
          <a:xfrm>
            <a:off x="6962854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3F17AC9-F82A-473B-A768-9DA74A6FA681}"/>
              </a:ext>
            </a:extLst>
          </p:cNvPr>
          <p:cNvCxnSpPr>
            <a:cxnSpLocks/>
          </p:cNvCxnSpPr>
          <p:nvPr/>
        </p:nvCxnSpPr>
        <p:spPr>
          <a:xfrm flipV="1">
            <a:off x="6826048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B3F178F-0919-452D-8E95-C23BF7C116AE}"/>
              </a:ext>
            </a:extLst>
          </p:cNvPr>
          <p:cNvCxnSpPr>
            <a:cxnSpLocks/>
          </p:cNvCxnSpPr>
          <p:nvPr/>
        </p:nvCxnSpPr>
        <p:spPr>
          <a:xfrm flipV="1">
            <a:off x="6888578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F9A244B-5CA9-462D-9D58-47900C4ABDB3}"/>
              </a:ext>
            </a:extLst>
          </p:cNvPr>
          <p:cNvCxnSpPr>
            <a:cxnSpLocks/>
          </p:cNvCxnSpPr>
          <p:nvPr/>
        </p:nvCxnSpPr>
        <p:spPr>
          <a:xfrm flipV="1">
            <a:off x="7014338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E6F0303-D4AE-4002-9F7D-11E98F60DC94}"/>
              </a:ext>
            </a:extLst>
          </p:cNvPr>
          <p:cNvCxnSpPr>
            <a:cxnSpLocks/>
          </p:cNvCxnSpPr>
          <p:nvPr/>
        </p:nvCxnSpPr>
        <p:spPr>
          <a:xfrm flipV="1">
            <a:off x="6878452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17169CD-AEB0-4BB7-BBB1-D0CA9A472429}"/>
              </a:ext>
            </a:extLst>
          </p:cNvPr>
          <p:cNvCxnSpPr>
            <a:cxnSpLocks/>
          </p:cNvCxnSpPr>
          <p:nvPr/>
        </p:nvCxnSpPr>
        <p:spPr>
          <a:xfrm flipV="1">
            <a:off x="6917333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A6AD31F3-BAD1-4F80-8E9A-DD4183530E2A}"/>
              </a:ext>
            </a:extLst>
          </p:cNvPr>
          <p:cNvCxnSpPr>
            <a:cxnSpLocks/>
          </p:cNvCxnSpPr>
          <p:nvPr/>
        </p:nvCxnSpPr>
        <p:spPr>
          <a:xfrm>
            <a:off x="8405693" y="2558894"/>
            <a:ext cx="690607" cy="123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F423A264-0E6F-4B87-81DC-45C598D2CB41}"/>
              </a:ext>
            </a:extLst>
          </p:cNvPr>
          <p:cNvCxnSpPr>
            <a:cxnSpLocks/>
          </p:cNvCxnSpPr>
          <p:nvPr/>
        </p:nvCxnSpPr>
        <p:spPr>
          <a:xfrm>
            <a:off x="8405693" y="3466761"/>
            <a:ext cx="690607" cy="46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9906D49-2F10-4787-ADCA-4938C14D3E2F}"/>
              </a:ext>
            </a:extLst>
          </p:cNvPr>
          <p:cNvCxnSpPr>
            <a:cxnSpLocks/>
          </p:cNvCxnSpPr>
          <p:nvPr/>
        </p:nvCxnSpPr>
        <p:spPr>
          <a:xfrm flipV="1">
            <a:off x="8405693" y="4476146"/>
            <a:ext cx="601673" cy="46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25BEF98D-92EB-4351-965D-65358CF5E04F}"/>
              </a:ext>
            </a:extLst>
          </p:cNvPr>
          <p:cNvCxnSpPr>
            <a:cxnSpLocks/>
          </p:cNvCxnSpPr>
          <p:nvPr/>
        </p:nvCxnSpPr>
        <p:spPr>
          <a:xfrm flipV="1">
            <a:off x="8450380" y="4569315"/>
            <a:ext cx="621532" cy="119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7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652524-8379-4092-9654-19799DF0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9" y="-179332"/>
            <a:ext cx="4141005" cy="3105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6B0D1-3DC3-4E0F-B899-24F7BD7E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32"/>
            <a:ext cx="4092844" cy="3069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38736" y="590646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/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3626985" y="3143421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85" y="3143421"/>
                <a:ext cx="763270" cy="740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3621694" y="429469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4294693"/>
                <a:ext cx="763270" cy="740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3621694" y="521665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5216654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7187189" y="2997467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blipFill>
                <a:blip r:embed="rId10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615975" y="3062324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blipFill>
                <a:blip r:embed="rId11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3043209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of 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 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7228553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642044" y="4059639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147E612-74A1-734D-B822-9159E50DE3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21" y="-145387"/>
            <a:ext cx="4064000" cy="304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CC9CF1-8F28-864C-BF5C-7ABB11B819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9001" y="-168515"/>
            <a:ext cx="40640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/>
              <p:nvPr/>
            </p:nvSpPr>
            <p:spPr>
              <a:xfrm>
                <a:off x="3672193" y="3966349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93" y="3966349"/>
                <a:ext cx="62992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621694" y="229616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2296163"/>
                <a:ext cx="763270" cy="7406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/>
              <p:nvPr/>
            </p:nvSpPr>
            <p:spPr>
              <a:xfrm>
                <a:off x="5459126" y="3143421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26" y="3143421"/>
                <a:ext cx="763270" cy="7406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/>
              <p:nvPr/>
            </p:nvSpPr>
            <p:spPr>
              <a:xfrm>
                <a:off x="5453835" y="429469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4294693"/>
                <a:ext cx="763270" cy="7406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2668C8F-461B-404D-93C6-5C32370C8452}"/>
                  </a:ext>
                </a:extLst>
              </p:cNvPr>
              <p:cNvSpPr/>
              <p:nvPr/>
            </p:nvSpPr>
            <p:spPr>
              <a:xfrm>
                <a:off x="5453835" y="521665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2668C8F-461B-404D-93C6-5C32370C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5216654"/>
                <a:ext cx="763270" cy="7406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/>
              <p:nvPr/>
            </p:nvSpPr>
            <p:spPr>
              <a:xfrm>
                <a:off x="5504334" y="3966349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4" y="3966349"/>
                <a:ext cx="62992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/>
              <p:nvPr/>
            </p:nvSpPr>
            <p:spPr>
              <a:xfrm>
                <a:off x="5453835" y="229616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2296163"/>
                <a:ext cx="763270" cy="7406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69">
            <a:extLst>
              <a:ext uri="{FF2B5EF4-FFF2-40B4-BE49-F238E27FC236}">
                <a16:creationId xmlns:a16="http://schemas.microsoft.com/office/drawing/2014/main" id="{DF1B8C60-5D8B-DF41-9B08-7DFC33EFF411}"/>
              </a:ext>
            </a:extLst>
          </p:cNvPr>
          <p:cNvCxnSpPr>
            <a:cxnSpLocks/>
          </p:cNvCxnSpPr>
          <p:nvPr/>
        </p:nvCxnSpPr>
        <p:spPr>
          <a:xfrm>
            <a:off x="4575613" y="4059639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69">
            <a:extLst>
              <a:ext uri="{FF2B5EF4-FFF2-40B4-BE49-F238E27FC236}">
                <a16:creationId xmlns:a16="http://schemas.microsoft.com/office/drawing/2014/main" id="{CB6F723B-0092-0E4D-81FC-6D984734B46C}"/>
              </a:ext>
            </a:extLst>
          </p:cNvPr>
          <p:cNvCxnSpPr>
            <a:cxnSpLocks/>
          </p:cNvCxnSpPr>
          <p:nvPr/>
        </p:nvCxnSpPr>
        <p:spPr>
          <a:xfrm>
            <a:off x="6239001" y="4063356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6D8E56A-B9D5-374E-A4D7-E3BDDC6A9986}"/>
              </a:ext>
            </a:extLst>
          </p:cNvPr>
          <p:cNvSpPr txBox="1"/>
          <p:nvPr/>
        </p:nvSpPr>
        <p:spPr>
          <a:xfrm>
            <a:off x="4963449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of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105103" y="4658435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255107" y="3759633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32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07" y="3759633"/>
                <a:ext cx="879039" cy="8529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3293352" y="1895388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52" y="1895388"/>
                <a:ext cx="763270" cy="740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3288061" y="3046660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61" y="3046660"/>
                <a:ext cx="763270" cy="740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3288061" y="3968621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61" y="3968621"/>
                <a:ext cx="763270" cy="740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6853556" y="1749434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6831821" y="2648393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21" y="2648393"/>
                <a:ext cx="1542757" cy="565796"/>
              </a:xfrm>
              <a:prstGeom prst="rect">
                <a:avLst/>
              </a:prstGeom>
              <a:blipFill>
                <a:blip r:embed="rId6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282342" y="1814291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520006" y="2633107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006" y="2633107"/>
                <a:ext cx="202811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2709576" y="4769169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of 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 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6894920" y="4769169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308411" y="2811606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/>
              <p:nvPr/>
            </p:nvSpPr>
            <p:spPr>
              <a:xfrm>
                <a:off x="3338560" y="2718316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60" y="2718316"/>
                <a:ext cx="6299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288061" y="1048130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61" y="1048130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/>
              <p:nvPr/>
            </p:nvSpPr>
            <p:spPr>
              <a:xfrm>
                <a:off x="5125493" y="1895388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93" y="1895388"/>
                <a:ext cx="763270" cy="7406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/>
              <p:nvPr/>
            </p:nvSpPr>
            <p:spPr>
              <a:xfrm>
                <a:off x="5120202" y="3046660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02" y="3046660"/>
                <a:ext cx="763270" cy="7406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/>
              <p:nvPr/>
            </p:nvSpPr>
            <p:spPr>
              <a:xfrm>
                <a:off x="5170701" y="2718316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1" y="2718316"/>
                <a:ext cx="62992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/>
              <p:nvPr/>
            </p:nvSpPr>
            <p:spPr>
              <a:xfrm>
                <a:off x="5120202" y="1048130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02" y="1048130"/>
                <a:ext cx="763270" cy="7406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69">
            <a:extLst>
              <a:ext uri="{FF2B5EF4-FFF2-40B4-BE49-F238E27FC236}">
                <a16:creationId xmlns:a16="http://schemas.microsoft.com/office/drawing/2014/main" id="{DF1B8C60-5D8B-DF41-9B08-7DFC33EFF411}"/>
              </a:ext>
            </a:extLst>
          </p:cNvPr>
          <p:cNvCxnSpPr>
            <a:cxnSpLocks/>
          </p:cNvCxnSpPr>
          <p:nvPr/>
        </p:nvCxnSpPr>
        <p:spPr>
          <a:xfrm>
            <a:off x="4241980" y="2811606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69">
            <a:extLst>
              <a:ext uri="{FF2B5EF4-FFF2-40B4-BE49-F238E27FC236}">
                <a16:creationId xmlns:a16="http://schemas.microsoft.com/office/drawing/2014/main" id="{CB6F723B-0092-0E4D-81FC-6D984734B46C}"/>
              </a:ext>
            </a:extLst>
          </p:cNvPr>
          <p:cNvCxnSpPr>
            <a:cxnSpLocks/>
          </p:cNvCxnSpPr>
          <p:nvPr/>
        </p:nvCxnSpPr>
        <p:spPr>
          <a:xfrm>
            <a:off x="5905368" y="2815323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6D8E56A-B9D5-374E-A4D7-E3BDDC6A9986}"/>
              </a:ext>
            </a:extLst>
          </p:cNvPr>
          <p:cNvSpPr txBox="1"/>
          <p:nvPr/>
        </p:nvSpPr>
        <p:spPr>
          <a:xfrm>
            <a:off x="4629816" y="4769169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of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8C021B4-4780-5F4B-8C75-6EBE0C29B6DE}"/>
                  </a:ext>
                </a:extLst>
              </p:cNvPr>
              <p:cNvSpPr/>
              <p:nvPr/>
            </p:nvSpPr>
            <p:spPr>
              <a:xfrm>
                <a:off x="1255109" y="1913723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8C021B4-4780-5F4B-8C75-6EBE0C29B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09" y="1913723"/>
                <a:ext cx="879039" cy="8529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E63E51C-D80D-594F-9B7D-4C0879BAAA7D}"/>
                  </a:ext>
                </a:extLst>
              </p:cNvPr>
              <p:cNvSpPr/>
              <p:nvPr/>
            </p:nvSpPr>
            <p:spPr>
              <a:xfrm>
                <a:off x="1255107" y="2843459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32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E63E51C-D80D-594F-9B7D-4C0879BAA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07" y="2843459"/>
                <a:ext cx="879039" cy="85293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FB7E8AD-E5F3-9244-AE6D-A3BBF29B7D70}"/>
                  </a:ext>
                </a:extLst>
              </p:cNvPr>
              <p:cNvSpPr/>
              <p:nvPr/>
            </p:nvSpPr>
            <p:spPr>
              <a:xfrm>
                <a:off x="1255110" y="991964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32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FB7E8AD-E5F3-9244-AE6D-A3BBF29B7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10" y="991964"/>
                <a:ext cx="879039" cy="8529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4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212</Words>
  <Application>Microsoft Macintosh PowerPoint</Application>
  <PresentationFormat>宽屏</PresentationFormat>
  <Paragraphs>109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Perry</dc:creator>
  <cp:lastModifiedBy>. Perry</cp:lastModifiedBy>
  <cp:revision>105</cp:revision>
  <dcterms:created xsi:type="dcterms:W3CDTF">2021-08-04T13:52:52Z</dcterms:created>
  <dcterms:modified xsi:type="dcterms:W3CDTF">2021-10-05T15:03:08Z</dcterms:modified>
</cp:coreProperties>
</file>