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F91AD-C9AE-48B9-B3E4-6D8C81F66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55B1A7-AA8B-4678-899C-582F2565D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708BFF-AE80-455D-AAF3-D291033D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828-7A03-4518-B1A6-6621A4299EB2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9529C-707A-445D-990B-D5D2E1B6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37A060-E6FD-4E6E-943D-F94B384F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9E5-E75E-4708-A48A-F02FDD59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35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B2249-5797-4F29-B969-D1D0143F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C12D0-87AA-43AD-9F69-08CBFCC37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C5E7F4-0BBF-4B64-AA57-4B67AEB0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828-7A03-4518-B1A6-6621A4299EB2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1FF72A-FE1E-48E6-A878-530B6705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D30AC-2578-4768-B763-81F843CB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9E5-E75E-4708-A48A-F02FDD59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73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9FBD05-D567-4CA8-B74A-440C80735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16EABE-43B6-4CE4-9F83-6E8D47EBB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7C174-4A14-4651-A0F2-1731DBD4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828-7A03-4518-B1A6-6621A4299EB2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304061-3AE8-4FB7-B680-8AD43669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AA675-59FF-41A8-953C-B0C7CCD1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9E5-E75E-4708-A48A-F02FDD59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0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7E719-CDEA-45A4-98D0-82759D20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44C0C-82B4-4170-9B3F-682A002E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F24B3-9707-445E-B7FF-CA8B4E16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828-7A03-4518-B1A6-6621A4299EB2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FC11AB-E13C-43A6-B9CB-54D807CD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E7600-A511-433B-ACBD-E1C28B30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9E5-E75E-4708-A48A-F02FDD59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87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C3E2C-78B4-4884-90DD-068DD904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04AE8E-EDEE-4BD1-AF32-1BBF0790B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66C6C-E25B-4E9A-AAF3-5B024E87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828-7A03-4518-B1A6-6621A4299EB2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7B9998-440B-40D1-8848-72741E36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776B1-1015-4F3D-8699-849F290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9E5-E75E-4708-A48A-F02FDD59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37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C7F12-51AB-4C6D-88AA-4C18596B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8DA4F-5858-4AD8-B6EE-6D987F3EC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5B775A-4F35-4192-B510-258E643A8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536CE5-4384-4CC0-8597-B673DFE6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828-7A03-4518-B1A6-6621A4299EB2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30696-FF47-4876-ACBC-1DE9A8F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7234DA-8A89-4AED-83C9-52F213AC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9E5-E75E-4708-A48A-F02FDD59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7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60167-642A-480A-98D7-06C5E263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72F7EF-9108-46E0-BB04-F7DE0BE9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5B70CD-782F-4713-9E3D-B73EF4E9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10D54A-0154-49DA-BD45-B50834BF1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027888-D7C9-4F92-B2D8-2D7883759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8DDB5D-A2AF-464F-852A-5A2550D4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828-7A03-4518-B1A6-6621A4299EB2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80036A-779C-4C02-89B4-047A6387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A0B548-E865-47EE-95C2-0B82F861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9E5-E75E-4708-A48A-F02FDD59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03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01BF4-5BA8-4D9E-ABC5-EF3D8DD7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41AC58-3039-48FD-BA4E-56730A2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828-7A03-4518-B1A6-6621A4299EB2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16A995-05AB-479B-BA05-FF7D7B3F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7FD755-74E6-487C-8BEC-A70DE9C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9E5-E75E-4708-A48A-F02FDD59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24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7DC3BD4-1A70-4280-A55E-6610B296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828-7A03-4518-B1A6-6621A4299EB2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8357D7-2F86-47AB-BD4E-82D274E6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9CE65C-6F4B-4D69-98A6-3AC144EA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9E5-E75E-4708-A48A-F02FDD59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9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D8C2C-F3D0-473C-A9C5-946AF39C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CF071-0BFE-4677-833A-0DFDBD72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3D5A16-D8B8-499E-A869-5F2DD3C5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CBCFA8-9877-4C45-B44E-2384B7F5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828-7A03-4518-B1A6-6621A4299EB2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554104-4F54-4CC3-89AD-34079247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D0AFDD-03D6-493D-8FD6-F03B6C74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9E5-E75E-4708-A48A-F02FDD59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8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A0D11-47C3-4B5A-8975-961594C2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FB5C94-A39F-46E4-B50F-FB72B3DCC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9E0116-FF09-4591-A421-6186462C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100B87-9C2B-4707-A01F-45291C70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828-7A03-4518-B1A6-6621A4299EB2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A29410-A0A4-4646-A037-50ED266E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55B31F-C375-4CDC-BFEC-28667513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9E5-E75E-4708-A48A-F02FDD59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2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AC058-6E50-475D-A99E-70154C9A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9A17D5-6FB0-4C1B-BE31-2B2B677D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B3F7D4-4111-4101-A017-718924EE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4828-7A03-4518-B1A6-6621A4299EB2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D2F1F8-CE15-4404-A0C3-81209A05D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AC0B1-97D9-41E9-9237-203B096FE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69E5-E75E-4708-A48A-F02FDD59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88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84489-7214-4392-8747-739131F08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0663"/>
            <a:ext cx="9144000" cy="1716673"/>
          </a:xfrm>
        </p:spPr>
        <p:txBody>
          <a:bodyPr>
            <a:normAutofit fontScale="90000"/>
          </a:bodyPr>
          <a:lstStyle/>
          <a:p>
            <a:r>
              <a:rPr lang="en-US"/>
              <a:t>Python project:</a:t>
            </a:r>
            <a:br>
              <a:rPr lang="en-US" dirty="0"/>
            </a:br>
            <a:r>
              <a:rPr lang="en-US" dirty="0"/>
              <a:t>currency converter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73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96438-8BB7-4BCF-9434-26177E16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2CD0ED-25C1-4150-B208-172F8F5BF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23952"/>
            <a:ext cx="8801100" cy="5018393"/>
          </a:xfrm>
        </p:spPr>
      </p:pic>
      <p:pic>
        <p:nvPicPr>
          <p:cNvPr id="2050" name="Picture 2" descr="Цена на нефть падает, а количество шуток - растёт. Люди с юмором отреагировали на новый курс доллара и евро">
            <a:extLst>
              <a:ext uri="{FF2B5EF4-FFF2-40B4-BE49-F238E27FC236}">
                <a16:creationId xmlns:a16="http://schemas.microsoft.com/office/drawing/2014/main" id="{579ECEAB-7700-48B2-A514-76BF04C3C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477000" y="3724851"/>
            <a:ext cx="5715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3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92C21-BAEA-414A-A709-D9E6F500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1AECE85-1982-45B1-88C5-945BCB3B7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61" y="1253331"/>
            <a:ext cx="7770678" cy="4351338"/>
          </a:xfrm>
        </p:spPr>
      </p:pic>
    </p:spTree>
    <p:extLst>
      <p:ext uri="{BB962C8B-B14F-4D97-AF65-F5344CB8AC3E}">
        <p14:creationId xmlns:p14="http://schemas.microsoft.com/office/powerpoint/2010/main" val="407307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B984437-B69D-4B63-A3A4-80D9567DE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33" b="10017"/>
          <a:stretch/>
        </p:blipFill>
        <p:spPr>
          <a:xfrm>
            <a:off x="-732" y="-24759"/>
            <a:ext cx="1862800" cy="690751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0CB90F2-8AA4-4911-9B05-3F6F54BB65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5"/>
          <a:stretch/>
        </p:blipFill>
        <p:spPr>
          <a:xfrm>
            <a:off x="1862820" y="0"/>
            <a:ext cx="10408936" cy="68580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A409C9-BD5B-448C-82D1-FE05C0F73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781" y="277890"/>
            <a:ext cx="1546695" cy="54507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80C4EB0-012D-4046-8422-A0E2ED6159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3" t="14518" r="57130" b="80593"/>
          <a:stretch/>
        </p:blipFill>
        <p:spPr>
          <a:xfrm>
            <a:off x="3724116" y="993775"/>
            <a:ext cx="1343184" cy="33528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2E6D1D-7CDF-4CF7-9D58-36A8B086E9B7}"/>
              </a:ext>
            </a:extLst>
          </p:cNvPr>
          <p:cNvSpPr/>
          <p:nvPr/>
        </p:nvSpPr>
        <p:spPr>
          <a:xfrm>
            <a:off x="4989194" y="1038225"/>
            <a:ext cx="1295781" cy="41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E66DAC-FB39-447E-BBE3-E08D60584E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4" t="27437" b="40194"/>
          <a:stretch/>
        </p:blipFill>
        <p:spPr>
          <a:xfrm>
            <a:off x="1862820" y="5051166"/>
            <a:ext cx="10408936" cy="221987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7EF3F6A-2C78-4A95-9618-20837A84AA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2" t="87120" r="41963" b="7443"/>
          <a:stretch/>
        </p:blipFill>
        <p:spPr>
          <a:xfrm>
            <a:off x="6374413" y="5568272"/>
            <a:ext cx="692875" cy="372862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073520A-CF78-434F-AD05-C3F5601079DD}"/>
              </a:ext>
            </a:extLst>
          </p:cNvPr>
          <p:cNvSpPr/>
          <p:nvPr/>
        </p:nvSpPr>
        <p:spPr>
          <a:xfrm>
            <a:off x="2115127" y="4638127"/>
            <a:ext cx="9882909" cy="413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98A8BA-EC6A-414E-A66C-58F9D5EEB66C}"/>
              </a:ext>
            </a:extLst>
          </p:cNvPr>
          <p:cNvSpPr txBox="1"/>
          <p:nvPr/>
        </p:nvSpPr>
        <p:spPr>
          <a:xfrm>
            <a:off x="2115127" y="4511762"/>
            <a:ext cx="9801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финансовый конвертер. Просто введите нужную сумму и вы увидите соответствующую ей сумму в другой валюте. Поддерживаются доллары USD, евро EUR, Российские рубли RUB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7C6E916-7C44-4EAF-9D01-4EFD7DE3F627}"/>
              </a:ext>
            </a:extLst>
          </p:cNvPr>
          <p:cNvSpPr/>
          <p:nvPr/>
        </p:nvSpPr>
        <p:spPr>
          <a:xfrm>
            <a:off x="3724116" y="277890"/>
            <a:ext cx="3101557" cy="23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F87881C-220A-4E61-BB6E-D856BDE53E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1" t="2897" r="44208" b="92475"/>
          <a:stretch/>
        </p:blipFill>
        <p:spPr>
          <a:xfrm>
            <a:off x="3819063" y="172167"/>
            <a:ext cx="1915391" cy="317357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A045DCA-A259-48DA-9DAD-A4022EF58598}"/>
              </a:ext>
            </a:extLst>
          </p:cNvPr>
          <p:cNvSpPr/>
          <p:nvPr/>
        </p:nvSpPr>
        <p:spPr>
          <a:xfrm>
            <a:off x="3819063" y="692727"/>
            <a:ext cx="1094682" cy="174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9CCEE6C-04DD-41ED-8FAB-FB9EB5FE6A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"/>
          <a:stretch/>
        </p:blipFill>
        <p:spPr>
          <a:xfrm>
            <a:off x="4342333" y="2176420"/>
            <a:ext cx="822123" cy="12525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" name="Рисунок 2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55E8A7C-E4AF-42C4-A88B-0AA22D74704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13891" r="2136" b="5370"/>
          <a:stretch/>
        </p:blipFill>
        <p:spPr>
          <a:xfrm>
            <a:off x="9331960" y="2915135"/>
            <a:ext cx="960120" cy="757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938F972-39A4-499F-A241-9115188B987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"/>
          <a:stretch/>
        </p:blipFill>
        <p:spPr>
          <a:xfrm>
            <a:off x="8370773" y="2205002"/>
            <a:ext cx="822123" cy="15033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4FD8A21-9848-432E-940C-E84A44D745FA}"/>
              </a:ext>
            </a:extLst>
          </p:cNvPr>
          <p:cNvSpPr/>
          <p:nvPr/>
        </p:nvSpPr>
        <p:spPr>
          <a:xfrm>
            <a:off x="10431144" y="1939290"/>
            <a:ext cx="1337946" cy="829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680CD3-6EC2-4375-8763-EF7EE2A3620A}"/>
              </a:ext>
            </a:extLst>
          </p:cNvPr>
          <p:cNvSpPr txBox="1"/>
          <p:nvPr/>
        </p:nvSpPr>
        <p:spPr>
          <a:xfrm>
            <a:off x="10430392" y="1877694"/>
            <a:ext cx="1337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hope to get a credit for nothing</a:t>
            </a:r>
            <a:endParaRPr lang="ru-RU" sz="1000" dirty="0">
              <a:solidFill>
                <a:schemeClr val="bg1"/>
              </a:solidFill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4CBADAF-C7F5-4273-B087-E5FD7918B7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3" t="21870" r="30147" b="54778"/>
          <a:stretch/>
        </p:blipFill>
        <p:spPr>
          <a:xfrm>
            <a:off x="2393159" y="420927"/>
            <a:ext cx="949851" cy="9232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68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H NO! THAT'S A BORING STORY - Super Sad Cat | Meme Generator">
            <a:extLst>
              <a:ext uri="{FF2B5EF4-FFF2-40B4-BE49-F238E27FC236}">
                <a16:creationId xmlns:a16="http://schemas.microsoft.com/office/drawing/2014/main" id="{838F2AD2-F983-4B0E-977E-AA03A8E0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2" y="1132849"/>
            <a:ext cx="5781675" cy="459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4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8128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41</Words>
  <Application>Microsoft Office PowerPoint</Application>
  <PresentationFormat>Широкоэкранный</PresentationFormat>
  <Paragraphs>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Python project: currency converter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Полинов</dc:creator>
  <cp:lastModifiedBy>Михаил Полинов</cp:lastModifiedBy>
  <cp:revision>20</cp:revision>
  <dcterms:created xsi:type="dcterms:W3CDTF">2020-12-17T11:56:13Z</dcterms:created>
  <dcterms:modified xsi:type="dcterms:W3CDTF">2020-12-18T14:53:25Z</dcterms:modified>
</cp:coreProperties>
</file>