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AE0F-775A-40A4-9C81-D357F7C23930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72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AE0F-775A-40A4-9C81-D357F7C23930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20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AE0F-775A-40A4-9C81-D357F7C23930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9842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AE0F-775A-40A4-9C81-D357F7C23930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358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AE0F-775A-40A4-9C81-D357F7C23930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669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AE0F-775A-40A4-9C81-D357F7C23930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46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AE0F-775A-40A4-9C81-D357F7C23930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38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AE0F-775A-40A4-9C81-D357F7C23930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28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AE0F-775A-40A4-9C81-D357F7C23930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8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AE0F-775A-40A4-9C81-D357F7C23930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1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AE0F-775A-40A4-9C81-D357F7C23930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35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AE0F-775A-40A4-9C81-D357F7C23930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16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AE0F-775A-40A4-9C81-D357F7C23930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47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AE0F-775A-40A4-9C81-D357F7C23930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3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AE0F-775A-40A4-9C81-D357F7C23930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10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AE0F-775A-40A4-9C81-D357F7C23930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63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BAE0F-775A-40A4-9C81-D357F7C23930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41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302AA-D4ED-4233-91CA-AA1EA9F26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577" y="790339"/>
            <a:ext cx="8597986" cy="164630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ru-RU" sz="3600" i="1" dirty="0"/>
              <a:t>Электро-магнитная совместимость: Возможные источники индуктивных и </a:t>
            </a:r>
            <a:r>
              <a:rPr lang="ru-RU" sz="3600" i="1" dirty="0" err="1"/>
              <a:t>кондуктивных</a:t>
            </a:r>
            <a:r>
              <a:rPr lang="ru-RU" sz="3600" i="1" dirty="0"/>
              <a:t> помех в изделиях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338437-BDC9-4AF1-8468-1F6D2539B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студент гр. 9492</a:t>
            </a:r>
          </a:p>
          <a:p>
            <a:r>
              <a:rPr lang="ru-RU" dirty="0"/>
              <a:t>Викторов А.Д.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3691D2A-4248-49A8-9A7A-9E53FBB3BD12}"/>
              </a:ext>
            </a:extLst>
          </p:cNvPr>
          <p:cNvSpPr txBox="1">
            <a:spLocks/>
          </p:cNvSpPr>
          <p:nvPr/>
        </p:nvSpPr>
        <p:spPr>
          <a:xfrm>
            <a:off x="1731627" y="6013734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Санкт-Петербург</a:t>
            </a:r>
          </a:p>
          <a:p>
            <a:pPr algn="ctr"/>
            <a:r>
              <a:rPr lang="ru-RU" dirty="0"/>
              <a:t>2024 г.</a:t>
            </a:r>
          </a:p>
        </p:txBody>
      </p:sp>
    </p:spTree>
    <p:extLst>
      <p:ext uri="{BB962C8B-B14F-4D97-AF65-F5344CB8AC3E}">
        <p14:creationId xmlns:p14="http://schemas.microsoft.com/office/powerpoint/2010/main" val="211977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5BEFF-AF89-4B7D-88AA-9588FB03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ЭМС?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226271-C2B0-471C-9B64-EBB3B8161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3348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/>
              <a:t>Электро-магнитная совместимость (ЭМС) - это способность электронных устройств и систем работать без помех в электромагнитной среде и не создавать нежелательных помех для других устройств.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BE29A7-31CA-47EB-9BBE-ADF742620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909" y="3508309"/>
            <a:ext cx="3060441" cy="3060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A9EF40-D355-4901-9EBD-53B5BAF77B95}"/>
              </a:ext>
            </a:extLst>
          </p:cNvPr>
          <p:cNvSpPr txBox="1"/>
          <p:nvPr/>
        </p:nvSpPr>
        <p:spPr>
          <a:xfrm>
            <a:off x="11327363" y="64661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8134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34A6C-06A2-4177-BC69-BF9FDB09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Индуктивные помехи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31D9CD-C7BA-48BC-A1A5-2DFF2183B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Переменные магнитные поля</a:t>
            </a:r>
            <a:r>
              <a:rPr lang="ru-RU" dirty="0"/>
              <a:t>: Источниками могут быть силовые трансформаторы, индуктивные компоненты и электродвигатели.</a:t>
            </a:r>
          </a:p>
          <a:p>
            <a:r>
              <a:rPr lang="ru-RU" b="1" dirty="0"/>
              <a:t>Индуктивные наводки</a:t>
            </a:r>
            <a:r>
              <a:rPr lang="ru-RU" dirty="0"/>
              <a:t>: Провода и трассы печатной платы, расположенные рядом, могут создавать индуктивные эффекты.</a:t>
            </a:r>
          </a:p>
          <a:p>
            <a:r>
              <a:rPr lang="ru-RU" b="1" dirty="0"/>
              <a:t>Переходные процессы</a:t>
            </a:r>
            <a:r>
              <a:rPr lang="ru-RU" dirty="0"/>
              <a:t>: Резкие изменения тока или напряжения при переключении ключевых элементов.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C67A2-FE6E-47DD-AB64-B4FA5388BA4B}"/>
              </a:ext>
            </a:extLst>
          </p:cNvPr>
          <p:cNvSpPr txBox="1"/>
          <p:nvPr/>
        </p:nvSpPr>
        <p:spPr>
          <a:xfrm>
            <a:off x="11728580" y="64381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9226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97DF5-B2B0-4660-8B5B-B7094E3B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Кондуктивные</a:t>
            </a:r>
            <a:r>
              <a:rPr lang="ru-RU" b="1" dirty="0"/>
              <a:t> помехи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1044A4-5468-4902-A191-4EEBB508E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Электромагнитная излучение (EMI)</a:t>
            </a:r>
            <a:r>
              <a:rPr lang="ru-RU" dirty="0"/>
              <a:t>: От соседних устройств, радиопередатчиков, электропитания и других источников.</a:t>
            </a:r>
          </a:p>
          <a:p>
            <a:r>
              <a:rPr lang="ru-RU" b="1" dirty="0"/>
              <a:t>Электрические разряды</a:t>
            </a:r>
            <a:r>
              <a:rPr lang="ru-RU" dirty="0"/>
              <a:t>: Статическое электричество или перенапряжения в электропитании.</a:t>
            </a:r>
          </a:p>
          <a:p>
            <a:r>
              <a:rPr lang="ru-RU" b="1" dirty="0"/>
              <a:t>Паразитные сопротивления и индуктивности</a:t>
            </a:r>
            <a:r>
              <a:rPr lang="ru-RU" dirty="0"/>
              <a:t>: Провода, печатные платы и соединители могут собирать помехи из окружающей среды.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943C0-4745-4ED0-800E-92444DD787CA}"/>
              </a:ext>
            </a:extLst>
          </p:cNvPr>
          <p:cNvSpPr txBox="1"/>
          <p:nvPr/>
        </p:nvSpPr>
        <p:spPr>
          <a:xfrm>
            <a:off x="11775233" y="6372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1494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012B2-24F9-40E4-8C99-98ACB4BA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подавления помех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04DFFF-30AB-45C4-8381-0084D0155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Фильтрация и экранирование.</a:t>
            </a:r>
          </a:p>
          <a:p>
            <a:r>
              <a:rPr lang="ru-RU" dirty="0"/>
              <a:t>Правильное размещение компонентов.</a:t>
            </a:r>
          </a:p>
          <a:p>
            <a:r>
              <a:rPr lang="ru-RU" dirty="0"/>
              <a:t>Использование подходящих диэлектрических материалов.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8BC9-B745-46CC-9718-482CC4A31AFE}"/>
              </a:ext>
            </a:extLst>
          </p:cNvPr>
          <p:cNvSpPr txBox="1"/>
          <p:nvPr/>
        </p:nvSpPr>
        <p:spPr>
          <a:xfrm>
            <a:off x="11775233" y="6372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0288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41D509-C9DD-41D2-B2AC-78EBCE62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024967-F2A2-4BDB-968D-FEAFC78EF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Понимание и управление источниками индуктивных и </a:t>
            </a:r>
            <a:r>
              <a:rPr lang="ru-RU" dirty="0" err="1"/>
              <a:t>кондуктивных</a:t>
            </a:r>
            <a:r>
              <a:rPr lang="ru-RU" dirty="0"/>
              <a:t> помех необходимо для обеспечения надлежащей работы электронных устройств и систем в различных условиях эксплуатации.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E016AF-DD17-47AF-9328-C6CA1B435DDC}"/>
              </a:ext>
            </a:extLst>
          </p:cNvPr>
          <p:cNvSpPr txBox="1"/>
          <p:nvPr/>
        </p:nvSpPr>
        <p:spPr>
          <a:xfrm>
            <a:off x="11691257" y="63541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0924460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194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Электро-магнитная совместимость: Возможные источники индуктивных и кондуктивных помех в изделиях</vt:lpstr>
      <vt:lpstr>Что такое ЭМС?</vt:lpstr>
      <vt:lpstr>Индуктивные помехи</vt:lpstr>
      <vt:lpstr>Кондуктивные помехи</vt:lpstr>
      <vt:lpstr>Способы подавления помех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Электро-магнитная совместимость: Возможные источники индуктивных и кондуктивных помех в изделиях</dc:title>
  <dc:creator>артем викторов</dc:creator>
  <cp:lastModifiedBy>артем викторов</cp:lastModifiedBy>
  <cp:revision>2</cp:revision>
  <dcterms:created xsi:type="dcterms:W3CDTF">2024-03-28T06:00:26Z</dcterms:created>
  <dcterms:modified xsi:type="dcterms:W3CDTF">2024-03-28T06:12:16Z</dcterms:modified>
</cp:coreProperties>
</file>