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0" y="4660129"/>
            <a:ext cx="5486400" cy="947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 cap="all" normalizeH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презентации</a:t>
            </a:r>
            <a:endParaRPr lang="en-US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C6CA1428-B36B-6718-3686-B2FDE858DE0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187" y="455062"/>
            <a:ext cx="1936909" cy="33424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F4CDBDE-7C80-5330-0698-8F73C94E1593}"/>
              </a:ext>
            </a:extLst>
          </p:cNvPr>
          <p:cNvSpPr/>
          <p:nvPr/>
        </p:nvSpPr>
        <p:spPr>
          <a:xfrm>
            <a:off x="628649" y="384681"/>
            <a:ext cx="488777" cy="488777"/>
          </a:xfrm>
          <a:custGeom>
            <a:avLst/>
            <a:gdLst/>
            <a:ahLst/>
            <a:cxnLst/>
            <a:rect l="l" t="t" r="r" b="b"/>
            <a:pathLst>
              <a:path w="396240" h="396240">
                <a:moveTo>
                  <a:pt x="245262" y="214896"/>
                </a:moveTo>
                <a:lnTo>
                  <a:pt x="233426" y="214896"/>
                </a:lnTo>
                <a:lnTo>
                  <a:pt x="233832" y="219125"/>
                </a:lnTo>
                <a:lnTo>
                  <a:pt x="234073" y="224396"/>
                </a:lnTo>
                <a:lnTo>
                  <a:pt x="234188" y="231482"/>
                </a:lnTo>
                <a:lnTo>
                  <a:pt x="234188" y="251802"/>
                </a:lnTo>
                <a:lnTo>
                  <a:pt x="234073" y="259511"/>
                </a:lnTo>
                <a:lnTo>
                  <a:pt x="233832" y="265163"/>
                </a:lnTo>
                <a:lnTo>
                  <a:pt x="233426" y="269557"/>
                </a:lnTo>
                <a:lnTo>
                  <a:pt x="245262" y="269557"/>
                </a:lnTo>
                <a:lnTo>
                  <a:pt x="244868" y="265163"/>
                </a:lnTo>
                <a:lnTo>
                  <a:pt x="244614" y="259511"/>
                </a:lnTo>
                <a:lnTo>
                  <a:pt x="244500" y="251802"/>
                </a:lnTo>
                <a:lnTo>
                  <a:pt x="244500" y="231482"/>
                </a:lnTo>
                <a:lnTo>
                  <a:pt x="244614" y="224396"/>
                </a:lnTo>
                <a:lnTo>
                  <a:pt x="244868" y="219125"/>
                </a:lnTo>
                <a:lnTo>
                  <a:pt x="245262" y="214896"/>
                </a:lnTo>
                <a:close/>
              </a:path>
              <a:path w="396240" h="396240">
                <a:moveTo>
                  <a:pt x="296684" y="247853"/>
                </a:moveTo>
                <a:lnTo>
                  <a:pt x="293471" y="243878"/>
                </a:lnTo>
                <a:lnTo>
                  <a:pt x="292900" y="243166"/>
                </a:lnTo>
                <a:lnTo>
                  <a:pt x="286004" y="240982"/>
                </a:lnTo>
                <a:lnTo>
                  <a:pt x="291807" y="238874"/>
                </a:lnTo>
                <a:lnTo>
                  <a:pt x="291985" y="238633"/>
                </a:lnTo>
                <a:lnTo>
                  <a:pt x="295071" y="234505"/>
                </a:lnTo>
                <a:lnTo>
                  <a:pt x="295071" y="219354"/>
                </a:lnTo>
                <a:lnTo>
                  <a:pt x="294589" y="218973"/>
                </a:lnTo>
                <a:lnTo>
                  <a:pt x="288251" y="213969"/>
                </a:lnTo>
                <a:lnTo>
                  <a:pt x="285419" y="213969"/>
                </a:lnTo>
                <a:lnTo>
                  <a:pt x="285419" y="261594"/>
                </a:lnTo>
                <a:lnTo>
                  <a:pt x="282003" y="265582"/>
                </a:lnTo>
                <a:lnTo>
                  <a:pt x="270967" y="265582"/>
                </a:lnTo>
                <a:lnTo>
                  <a:pt x="267423" y="261442"/>
                </a:lnTo>
                <a:lnTo>
                  <a:pt x="267423" y="247853"/>
                </a:lnTo>
                <a:lnTo>
                  <a:pt x="270827" y="243878"/>
                </a:lnTo>
                <a:lnTo>
                  <a:pt x="281940" y="243878"/>
                </a:lnTo>
                <a:lnTo>
                  <a:pt x="285343" y="247929"/>
                </a:lnTo>
                <a:lnTo>
                  <a:pt x="285419" y="261594"/>
                </a:lnTo>
                <a:lnTo>
                  <a:pt x="285419" y="213969"/>
                </a:lnTo>
                <a:lnTo>
                  <a:pt x="284111" y="213969"/>
                </a:lnTo>
                <a:lnTo>
                  <a:pt x="284111" y="222719"/>
                </a:lnTo>
                <a:lnTo>
                  <a:pt x="284111" y="234975"/>
                </a:lnTo>
                <a:lnTo>
                  <a:pt x="281203" y="238633"/>
                </a:lnTo>
                <a:lnTo>
                  <a:pt x="271627" y="238633"/>
                </a:lnTo>
                <a:lnTo>
                  <a:pt x="268719" y="234975"/>
                </a:lnTo>
                <a:lnTo>
                  <a:pt x="268643" y="222554"/>
                </a:lnTo>
                <a:lnTo>
                  <a:pt x="271551" y="218973"/>
                </a:lnTo>
                <a:lnTo>
                  <a:pt x="281203" y="218973"/>
                </a:lnTo>
                <a:lnTo>
                  <a:pt x="284111" y="222719"/>
                </a:lnTo>
                <a:lnTo>
                  <a:pt x="284111" y="213969"/>
                </a:lnTo>
                <a:lnTo>
                  <a:pt x="264731" y="213969"/>
                </a:lnTo>
                <a:lnTo>
                  <a:pt x="257721" y="219354"/>
                </a:lnTo>
                <a:lnTo>
                  <a:pt x="257683" y="234886"/>
                </a:lnTo>
                <a:lnTo>
                  <a:pt x="260883" y="239026"/>
                </a:lnTo>
                <a:lnTo>
                  <a:pt x="266763" y="241134"/>
                </a:lnTo>
                <a:lnTo>
                  <a:pt x="259943" y="243332"/>
                </a:lnTo>
                <a:lnTo>
                  <a:pt x="256209" y="248018"/>
                </a:lnTo>
                <a:lnTo>
                  <a:pt x="256095" y="264795"/>
                </a:lnTo>
                <a:lnTo>
                  <a:pt x="263499" y="270573"/>
                </a:lnTo>
                <a:lnTo>
                  <a:pt x="276123" y="270573"/>
                </a:lnTo>
                <a:lnTo>
                  <a:pt x="284835" y="269494"/>
                </a:lnTo>
                <a:lnTo>
                  <a:pt x="291312" y="266369"/>
                </a:lnTo>
                <a:lnTo>
                  <a:pt x="291947" y="265582"/>
                </a:lnTo>
                <a:lnTo>
                  <a:pt x="295351" y="261353"/>
                </a:lnTo>
                <a:lnTo>
                  <a:pt x="296659" y="255041"/>
                </a:lnTo>
                <a:lnTo>
                  <a:pt x="296684" y="247853"/>
                </a:lnTo>
                <a:close/>
              </a:path>
              <a:path w="396240" h="396240">
                <a:moveTo>
                  <a:pt x="345046" y="247853"/>
                </a:moveTo>
                <a:lnTo>
                  <a:pt x="341833" y="243878"/>
                </a:lnTo>
                <a:lnTo>
                  <a:pt x="341261" y="243166"/>
                </a:lnTo>
                <a:lnTo>
                  <a:pt x="334365" y="240982"/>
                </a:lnTo>
                <a:lnTo>
                  <a:pt x="340169" y="238874"/>
                </a:lnTo>
                <a:lnTo>
                  <a:pt x="340347" y="238633"/>
                </a:lnTo>
                <a:lnTo>
                  <a:pt x="343433" y="234505"/>
                </a:lnTo>
                <a:lnTo>
                  <a:pt x="343433" y="219354"/>
                </a:lnTo>
                <a:lnTo>
                  <a:pt x="342950" y="218973"/>
                </a:lnTo>
                <a:lnTo>
                  <a:pt x="336613" y="213969"/>
                </a:lnTo>
                <a:lnTo>
                  <a:pt x="333781" y="213969"/>
                </a:lnTo>
                <a:lnTo>
                  <a:pt x="333781" y="261594"/>
                </a:lnTo>
                <a:lnTo>
                  <a:pt x="330365" y="265582"/>
                </a:lnTo>
                <a:lnTo>
                  <a:pt x="319328" y="265582"/>
                </a:lnTo>
                <a:lnTo>
                  <a:pt x="315785" y="261442"/>
                </a:lnTo>
                <a:lnTo>
                  <a:pt x="315785" y="247853"/>
                </a:lnTo>
                <a:lnTo>
                  <a:pt x="319189" y="243878"/>
                </a:lnTo>
                <a:lnTo>
                  <a:pt x="330301" y="243878"/>
                </a:lnTo>
                <a:lnTo>
                  <a:pt x="333705" y="247929"/>
                </a:lnTo>
                <a:lnTo>
                  <a:pt x="333781" y="261594"/>
                </a:lnTo>
                <a:lnTo>
                  <a:pt x="333781" y="213969"/>
                </a:lnTo>
                <a:lnTo>
                  <a:pt x="332473" y="213969"/>
                </a:lnTo>
                <a:lnTo>
                  <a:pt x="332473" y="222719"/>
                </a:lnTo>
                <a:lnTo>
                  <a:pt x="332473" y="234975"/>
                </a:lnTo>
                <a:lnTo>
                  <a:pt x="329565" y="238633"/>
                </a:lnTo>
                <a:lnTo>
                  <a:pt x="319989" y="238633"/>
                </a:lnTo>
                <a:lnTo>
                  <a:pt x="317068" y="234975"/>
                </a:lnTo>
                <a:lnTo>
                  <a:pt x="317004" y="222554"/>
                </a:lnTo>
                <a:lnTo>
                  <a:pt x="319913" y="218973"/>
                </a:lnTo>
                <a:lnTo>
                  <a:pt x="329565" y="218973"/>
                </a:lnTo>
                <a:lnTo>
                  <a:pt x="332473" y="222719"/>
                </a:lnTo>
                <a:lnTo>
                  <a:pt x="332473" y="213969"/>
                </a:lnTo>
                <a:lnTo>
                  <a:pt x="313093" y="213969"/>
                </a:lnTo>
                <a:lnTo>
                  <a:pt x="306070" y="219354"/>
                </a:lnTo>
                <a:lnTo>
                  <a:pt x="306031" y="234886"/>
                </a:lnTo>
                <a:lnTo>
                  <a:pt x="309245" y="239026"/>
                </a:lnTo>
                <a:lnTo>
                  <a:pt x="315125" y="241134"/>
                </a:lnTo>
                <a:lnTo>
                  <a:pt x="308305" y="243332"/>
                </a:lnTo>
                <a:lnTo>
                  <a:pt x="304546" y="248018"/>
                </a:lnTo>
                <a:lnTo>
                  <a:pt x="304444" y="264795"/>
                </a:lnTo>
                <a:lnTo>
                  <a:pt x="311861" y="270573"/>
                </a:lnTo>
                <a:lnTo>
                  <a:pt x="324485" y="270573"/>
                </a:lnTo>
                <a:lnTo>
                  <a:pt x="333184" y="269494"/>
                </a:lnTo>
                <a:lnTo>
                  <a:pt x="339661" y="266369"/>
                </a:lnTo>
                <a:lnTo>
                  <a:pt x="340309" y="265582"/>
                </a:lnTo>
                <a:lnTo>
                  <a:pt x="343712" y="261353"/>
                </a:lnTo>
                <a:lnTo>
                  <a:pt x="345008" y="255041"/>
                </a:lnTo>
                <a:lnTo>
                  <a:pt x="345046" y="247853"/>
                </a:lnTo>
                <a:close/>
              </a:path>
              <a:path w="396240" h="396240">
                <a:moveTo>
                  <a:pt x="392823" y="240423"/>
                </a:moveTo>
                <a:lnTo>
                  <a:pt x="392214" y="239801"/>
                </a:lnTo>
                <a:lnTo>
                  <a:pt x="386880" y="234340"/>
                </a:lnTo>
                <a:lnTo>
                  <a:pt x="382016" y="234340"/>
                </a:lnTo>
                <a:lnTo>
                  <a:pt x="382016" y="245262"/>
                </a:lnTo>
                <a:lnTo>
                  <a:pt x="381914" y="260642"/>
                </a:lnTo>
                <a:lnTo>
                  <a:pt x="379031" y="265252"/>
                </a:lnTo>
                <a:lnTo>
                  <a:pt x="368427" y="265252"/>
                </a:lnTo>
                <a:lnTo>
                  <a:pt x="364883" y="260642"/>
                </a:lnTo>
                <a:lnTo>
                  <a:pt x="364299" y="246202"/>
                </a:lnTo>
                <a:lnTo>
                  <a:pt x="366179" y="244017"/>
                </a:lnTo>
                <a:lnTo>
                  <a:pt x="369239" y="241515"/>
                </a:lnTo>
                <a:lnTo>
                  <a:pt x="379107" y="241515"/>
                </a:lnTo>
                <a:lnTo>
                  <a:pt x="382016" y="245262"/>
                </a:lnTo>
                <a:lnTo>
                  <a:pt x="382016" y="234340"/>
                </a:lnTo>
                <a:lnTo>
                  <a:pt x="370751" y="234340"/>
                </a:lnTo>
                <a:lnTo>
                  <a:pt x="366699" y="237147"/>
                </a:lnTo>
                <a:lnTo>
                  <a:pt x="364223" y="239801"/>
                </a:lnTo>
                <a:lnTo>
                  <a:pt x="364591" y="227469"/>
                </a:lnTo>
                <a:lnTo>
                  <a:pt x="368147" y="219036"/>
                </a:lnTo>
                <a:lnTo>
                  <a:pt x="383895" y="219036"/>
                </a:lnTo>
                <a:lnTo>
                  <a:pt x="387464" y="225590"/>
                </a:lnTo>
                <a:lnTo>
                  <a:pt x="387464" y="219036"/>
                </a:lnTo>
                <a:lnTo>
                  <a:pt x="387426" y="215900"/>
                </a:lnTo>
                <a:lnTo>
                  <a:pt x="383540" y="213956"/>
                </a:lnTo>
                <a:lnTo>
                  <a:pt x="376351" y="213956"/>
                </a:lnTo>
                <a:lnTo>
                  <a:pt x="366826" y="215912"/>
                </a:lnTo>
                <a:lnTo>
                  <a:pt x="359384" y="221576"/>
                </a:lnTo>
                <a:lnTo>
                  <a:pt x="354495" y="230759"/>
                </a:lnTo>
                <a:lnTo>
                  <a:pt x="352755" y="243243"/>
                </a:lnTo>
                <a:lnTo>
                  <a:pt x="354164" y="255485"/>
                </a:lnTo>
                <a:lnTo>
                  <a:pt x="358254" y="263994"/>
                </a:lnTo>
                <a:lnTo>
                  <a:pt x="364782" y="268960"/>
                </a:lnTo>
                <a:lnTo>
                  <a:pt x="373519" y="270560"/>
                </a:lnTo>
                <a:lnTo>
                  <a:pt x="381685" y="269214"/>
                </a:lnTo>
                <a:lnTo>
                  <a:pt x="387743" y="265353"/>
                </a:lnTo>
                <a:lnTo>
                  <a:pt x="391515" y="259308"/>
                </a:lnTo>
                <a:lnTo>
                  <a:pt x="392823" y="251358"/>
                </a:lnTo>
                <a:lnTo>
                  <a:pt x="392823" y="241515"/>
                </a:lnTo>
                <a:lnTo>
                  <a:pt x="392823" y="240423"/>
                </a:lnTo>
                <a:close/>
              </a:path>
              <a:path w="396240" h="396240">
                <a:moveTo>
                  <a:pt x="396113" y="192557"/>
                </a:moveTo>
                <a:lnTo>
                  <a:pt x="396100" y="192417"/>
                </a:lnTo>
                <a:lnTo>
                  <a:pt x="395820" y="189979"/>
                </a:lnTo>
                <a:lnTo>
                  <a:pt x="395465" y="186918"/>
                </a:lnTo>
                <a:lnTo>
                  <a:pt x="392976" y="165277"/>
                </a:lnTo>
                <a:lnTo>
                  <a:pt x="380822" y="120281"/>
                </a:lnTo>
                <a:lnTo>
                  <a:pt x="356730" y="79400"/>
                </a:lnTo>
                <a:lnTo>
                  <a:pt x="356730" y="160324"/>
                </a:lnTo>
                <a:lnTo>
                  <a:pt x="349377" y="160997"/>
                </a:lnTo>
                <a:lnTo>
                  <a:pt x="342798" y="140906"/>
                </a:lnTo>
                <a:lnTo>
                  <a:pt x="333565" y="121640"/>
                </a:lnTo>
                <a:lnTo>
                  <a:pt x="321652" y="103479"/>
                </a:lnTo>
                <a:lnTo>
                  <a:pt x="311480" y="91808"/>
                </a:lnTo>
                <a:lnTo>
                  <a:pt x="311480" y="164426"/>
                </a:lnTo>
                <a:lnTo>
                  <a:pt x="302171" y="165277"/>
                </a:lnTo>
                <a:lnTo>
                  <a:pt x="282092" y="127342"/>
                </a:lnTo>
                <a:lnTo>
                  <a:pt x="263728" y="110540"/>
                </a:lnTo>
                <a:lnTo>
                  <a:pt x="263728" y="168744"/>
                </a:lnTo>
                <a:lnTo>
                  <a:pt x="62852" y="186918"/>
                </a:lnTo>
                <a:lnTo>
                  <a:pt x="81026" y="144678"/>
                </a:lnTo>
                <a:lnTo>
                  <a:pt x="126276" y="109359"/>
                </a:lnTo>
                <a:lnTo>
                  <a:pt x="165836" y="101663"/>
                </a:lnTo>
                <a:lnTo>
                  <a:pt x="205397" y="109359"/>
                </a:lnTo>
                <a:lnTo>
                  <a:pt x="240182" y="132448"/>
                </a:lnTo>
                <a:lnTo>
                  <a:pt x="263728" y="168744"/>
                </a:lnTo>
                <a:lnTo>
                  <a:pt x="263728" y="110540"/>
                </a:lnTo>
                <a:lnTo>
                  <a:pt x="250355" y="101663"/>
                </a:lnTo>
                <a:lnTo>
                  <a:pt x="231038" y="88836"/>
                </a:lnTo>
                <a:lnTo>
                  <a:pt x="184213" y="79717"/>
                </a:lnTo>
                <a:lnTo>
                  <a:pt x="137375" y="88836"/>
                </a:lnTo>
                <a:lnTo>
                  <a:pt x="96215" y="116166"/>
                </a:lnTo>
                <a:lnTo>
                  <a:pt x="72605" y="149377"/>
                </a:lnTo>
                <a:lnTo>
                  <a:pt x="61302" y="187058"/>
                </a:lnTo>
                <a:lnTo>
                  <a:pt x="29083" y="189979"/>
                </a:lnTo>
                <a:lnTo>
                  <a:pt x="42329" y="145275"/>
                </a:lnTo>
                <a:lnTo>
                  <a:pt x="70294" y="105905"/>
                </a:lnTo>
                <a:lnTo>
                  <a:pt x="108038" y="78651"/>
                </a:lnTo>
                <a:lnTo>
                  <a:pt x="150876" y="65024"/>
                </a:lnTo>
                <a:lnTo>
                  <a:pt x="195402" y="65024"/>
                </a:lnTo>
                <a:lnTo>
                  <a:pt x="238239" y="78651"/>
                </a:lnTo>
                <a:lnTo>
                  <a:pt x="275983" y="105905"/>
                </a:lnTo>
                <a:lnTo>
                  <a:pt x="305447" y="148653"/>
                </a:lnTo>
                <a:lnTo>
                  <a:pt x="311480" y="164426"/>
                </a:lnTo>
                <a:lnTo>
                  <a:pt x="311480" y="91808"/>
                </a:lnTo>
                <a:lnTo>
                  <a:pt x="307022" y="86690"/>
                </a:lnTo>
                <a:lnTo>
                  <a:pt x="278612" y="65024"/>
                </a:lnTo>
                <a:lnTo>
                  <a:pt x="272186" y="60121"/>
                </a:lnTo>
                <a:lnTo>
                  <a:pt x="232956" y="44170"/>
                </a:lnTo>
                <a:lnTo>
                  <a:pt x="191516" y="38849"/>
                </a:lnTo>
                <a:lnTo>
                  <a:pt x="150075" y="44170"/>
                </a:lnTo>
                <a:lnTo>
                  <a:pt x="110845" y="60121"/>
                </a:lnTo>
                <a:lnTo>
                  <a:pt x="76009" y="86690"/>
                </a:lnTo>
                <a:lnTo>
                  <a:pt x="42710" y="135026"/>
                </a:lnTo>
                <a:lnTo>
                  <a:pt x="28917" y="189992"/>
                </a:lnTo>
                <a:lnTo>
                  <a:pt x="10299" y="191668"/>
                </a:lnTo>
                <a:lnTo>
                  <a:pt x="279" y="192417"/>
                </a:lnTo>
                <a:lnTo>
                  <a:pt x="4775" y="160997"/>
                </a:lnTo>
                <a:lnTo>
                  <a:pt x="4889" y="160324"/>
                </a:lnTo>
                <a:lnTo>
                  <a:pt x="31115" y="100520"/>
                </a:lnTo>
                <a:lnTo>
                  <a:pt x="91452" y="44805"/>
                </a:lnTo>
                <a:lnTo>
                  <a:pt x="134924" y="27139"/>
                </a:lnTo>
                <a:lnTo>
                  <a:pt x="180822" y="21247"/>
                </a:lnTo>
                <a:lnTo>
                  <a:pt x="226733" y="27139"/>
                </a:lnTo>
                <a:lnTo>
                  <a:pt x="270192" y="44805"/>
                </a:lnTo>
                <a:lnTo>
                  <a:pt x="308787" y="74244"/>
                </a:lnTo>
                <a:lnTo>
                  <a:pt x="339217" y="114693"/>
                </a:lnTo>
                <a:lnTo>
                  <a:pt x="356730" y="160324"/>
                </a:lnTo>
                <a:lnTo>
                  <a:pt x="356730" y="79400"/>
                </a:lnTo>
                <a:lnTo>
                  <a:pt x="302399" y="28422"/>
                </a:lnTo>
                <a:lnTo>
                  <a:pt x="262369" y="9474"/>
                </a:lnTo>
                <a:lnTo>
                  <a:pt x="219811" y="0"/>
                </a:lnTo>
                <a:lnTo>
                  <a:pt x="176415" y="0"/>
                </a:lnTo>
                <a:lnTo>
                  <a:pt x="133858" y="9474"/>
                </a:lnTo>
                <a:lnTo>
                  <a:pt x="93814" y="28422"/>
                </a:lnTo>
                <a:lnTo>
                  <a:pt x="57988" y="56845"/>
                </a:lnTo>
                <a:lnTo>
                  <a:pt x="33248" y="86982"/>
                </a:lnTo>
                <a:lnTo>
                  <a:pt x="4330" y="155778"/>
                </a:lnTo>
                <a:lnTo>
                  <a:pt x="0" y="199351"/>
                </a:lnTo>
                <a:lnTo>
                  <a:pt x="114" y="196748"/>
                </a:lnTo>
                <a:lnTo>
                  <a:pt x="406" y="209410"/>
                </a:lnTo>
                <a:lnTo>
                  <a:pt x="6311" y="247700"/>
                </a:lnTo>
                <a:lnTo>
                  <a:pt x="22796" y="290372"/>
                </a:lnTo>
                <a:lnTo>
                  <a:pt x="47701" y="326999"/>
                </a:lnTo>
                <a:lnTo>
                  <a:pt x="79578" y="356743"/>
                </a:lnTo>
                <a:lnTo>
                  <a:pt x="116992" y="378726"/>
                </a:lnTo>
                <a:lnTo>
                  <a:pt x="158483" y="392125"/>
                </a:lnTo>
                <a:lnTo>
                  <a:pt x="202590" y="396074"/>
                </a:lnTo>
                <a:lnTo>
                  <a:pt x="247891" y="389712"/>
                </a:lnTo>
                <a:lnTo>
                  <a:pt x="265938" y="383146"/>
                </a:lnTo>
                <a:lnTo>
                  <a:pt x="283464" y="376770"/>
                </a:lnTo>
                <a:lnTo>
                  <a:pt x="315023" y="357911"/>
                </a:lnTo>
                <a:lnTo>
                  <a:pt x="342099" y="333959"/>
                </a:lnTo>
                <a:lnTo>
                  <a:pt x="364223" y="305739"/>
                </a:lnTo>
                <a:lnTo>
                  <a:pt x="363855" y="305739"/>
                </a:lnTo>
                <a:lnTo>
                  <a:pt x="343865" y="329730"/>
                </a:lnTo>
                <a:lnTo>
                  <a:pt x="319836" y="350100"/>
                </a:lnTo>
                <a:lnTo>
                  <a:pt x="292138" y="366179"/>
                </a:lnTo>
                <a:lnTo>
                  <a:pt x="261124" y="377317"/>
                </a:lnTo>
                <a:lnTo>
                  <a:pt x="212940" y="383146"/>
                </a:lnTo>
                <a:lnTo>
                  <a:pt x="166509" y="376351"/>
                </a:lnTo>
                <a:lnTo>
                  <a:pt x="123952" y="358165"/>
                </a:lnTo>
                <a:lnTo>
                  <a:pt x="87363" y="329831"/>
                </a:lnTo>
                <a:lnTo>
                  <a:pt x="58839" y="292569"/>
                </a:lnTo>
                <a:lnTo>
                  <a:pt x="40500" y="247624"/>
                </a:lnTo>
                <a:lnTo>
                  <a:pt x="34861" y="206743"/>
                </a:lnTo>
                <a:lnTo>
                  <a:pt x="35001" y="196748"/>
                </a:lnTo>
                <a:lnTo>
                  <a:pt x="35077" y="192557"/>
                </a:lnTo>
                <a:lnTo>
                  <a:pt x="43281" y="192557"/>
                </a:lnTo>
                <a:lnTo>
                  <a:pt x="43345" y="203695"/>
                </a:lnTo>
                <a:lnTo>
                  <a:pt x="44170" y="214909"/>
                </a:lnTo>
                <a:lnTo>
                  <a:pt x="64731" y="277736"/>
                </a:lnTo>
                <a:lnTo>
                  <a:pt x="90297" y="311137"/>
                </a:lnTo>
                <a:lnTo>
                  <a:pt x="123101" y="336537"/>
                </a:lnTo>
                <a:lnTo>
                  <a:pt x="161239" y="352844"/>
                </a:lnTo>
                <a:lnTo>
                  <a:pt x="202857" y="358940"/>
                </a:lnTo>
                <a:lnTo>
                  <a:pt x="246049" y="353707"/>
                </a:lnTo>
                <a:lnTo>
                  <a:pt x="268859" y="345922"/>
                </a:lnTo>
                <a:lnTo>
                  <a:pt x="269646" y="345503"/>
                </a:lnTo>
                <a:lnTo>
                  <a:pt x="289699" y="335102"/>
                </a:lnTo>
                <a:lnTo>
                  <a:pt x="308444" y="321602"/>
                </a:lnTo>
                <a:lnTo>
                  <a:pt x="324929" y="305739"/>
                </a:lnTo>
                <a:lnTo>
                  <a:pt x="324713" y="305739"/>
                </a:lnTo>
                <a:lnTo>
                  <a:pt x="303631" y="322351"/>
                </a:lnTo>
                <a:lnTo>
                  <a:pt x="279666" y="334860"/>
                </a:lnTo>
                <a:lnTo>
                  <a:pt x="253326" y="342760"/>
                </a:lnTo>
                <a:lnTo>
                  <a:pt x="225132" y="345503"/>
                </a:lnTo>
                <a:lnTo>
                  <a:pt x="194818" y="342328"/>
                </a:lnTo>
                <a:lnTo>
                  <a:pt x="141427" y="318833"/>
                </a:lnTo>
                <a:lnTo>
                  <a:pt x="117436" y="297459"/>
                </a:lnTo>
                <a:lnTo>
                  <a:pt x="116992" y="296976"/>
                </a:lnTo>
                <a:lnTo>
                  <a:pt x="90030" y="253530"/>
                </a:lnTo>
                <a:lnTo>
                  <a:pt x="80670" y="214477"/>
                </a:lnTo>
                <a:lnTo>
                  <a:pt x="80086" y="203695"/>
                </a:lnTo>
                <a:lnTo>
                  <a:pt x="80289" y="192557"/>
                </a:lnTo>
                <a:lnTo>
                  <a:pt x="89585" y="192557"/>
                </a:lnTo>
                <a:lnTo>
                  <a:pt x="89535" y="203695"/>
                </a:lnTo>
                <a:lnTo>
                  <a:pt x="89966" y="211201"/>
                </a:lnTo>
                <a:lnTo>
                  <a:pt x="114909" y="274459"/>
                </a:lnTo>
                <a:lnTo>
                  <a:pt x="150660" y="306057"/>
                </a:lnTo>
                <a:lnTo>
                  <a:pt x="195656" y="321932"/>
                </a:lnTo>
                <a:lnTo>
                  <a:pt x="245008" y="319214"/>
                </a:lnTo>
                <a:lnTo>
                  <a:pt x="253517" y="316674"/>
                </a:lnTo>
                <a:lnTo>
                  <a:pt x="258737" y="314667"/>
                </a:lnTo>
                <a:lnTo>
                  <a:pt x="261683" y="313550"/>
                </a:lnTo>
                <a:lnTo>
                  <a:pt x="269506" y="309892"/>
                </a:lnTo>
                <a:lnTo>
                  <a:pt x="276999" y="305739"/>
                </a:lnTo>
                <a:lnTo>
                  <a:pt x="274650" y="305739"/>
                </a:lnTo>
                <a:lnTo>
                  <a:pt x="264566" y="309549"/>
                </a:lnTo>
                <a:lnTo>
                  <a:pt x="254038" y="312343"/>
                </a:lnTo>
                <a:lnTo>
                  <a:pt x="243128" y="314083"/>
                </a:lnTo>
                <a:lnTo>
                  <a:pt x="231876" y="314667"/>
                </a:lnTo>
                <a:lnTo>
                  <a:pt x="189865" y="306197"/>
                </a:lnTo>
                <a:lnTo>
                  <a:pt x="155549" y="283057"/>
                </a:lnTo>
                <a:lnTo>
                  <a:pt x="132422" y="248754"/>
                </a:lnTo>
                <a:lnTo>
                  <a:pt x="123939" y="206743"/>
                </a:lnTo>
                <a:lnTo>
                  <a:pt x="123939" y="201841"/>
                </a:lnTo>
                <a:lnTo>
                  <a:pt x="124409" y="197231"/>
                </a:lnTo>
                <a:lnTo>
                  <a:pt x="125056" y="192557"/>
                </a:lnTo>
                <a:lnTo>
                  <a:pt x="396113" y="192557"/>
                </a:lnTo>
                <a:close/>
              </a:path>
            </a:pathLst>
          </a:custGeom>
          <a:solidFill>
            <a:srgbClr val="0533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B686145-5076-A23D-E771-4FE421746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57744"/>
            <a:ext cx="54864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9A4FEA7D-DD48-D2DE-3D61-8547D699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EE7C-E81F-424C-831A-BCFC36EBEBD9}" type="datetime1">
              <a:rPr lang="ru-RU" smtClean="0"/>
              <a:t>31.10.2024</a:t>
            </a:fld>
            <a:endParaRPr lang="ru-RU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B668A3F-068C-5AB9-7B3B-274C027B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C65E834B-3ADC-B74A-E816-E3277C34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7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ольшой объект с увеличенн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31.10.2024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1516E-6014-D757-CCDF-87800827F0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4963" y="932155"/>
            <a:ext cx="8474076" cy="42168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5149049"/>
            <a:ext cx="8474058" cy="1021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3325375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блематика вопро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31.10.2024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4126" y="2406388"/>
            <a:ext cx="3649054" cy="351945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60822" y="2406388"/>
            <a:ext cx="3644767" cy="35194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6AB14C2-3B9B-E65A-27BE-10875AB2C2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0" y="932155"/>
            <a:ext cx="8474061" cy="674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Вспомогательное определение или пояснение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0C9DE80-AB6D-6CE5-B7EF-349A32D160B7}"/>
              </a:ext>
            </a:extLst>
          </p:cNvPr>
          <p:cNvSpPr/>
          <p:nvPr/>
        </p:nvSpPr>
        <p:spPr>
          <a:xfrm>
            <a:off x="738411" y="1758795"/>
            <a:ext cx="3649054" cy="495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670CF87-A11D-B45C-E73D-C501E41427E5}"/>
              </a:ext>
            </a:extLst>
          </p:cNvPr>
          <p:cNvSpPr/>
          <p:nvPr/>
        </p:nvSpPr>
        <p:spPr>
          <a:xfrm>
            <a:off x="4756535" y="1758795"/>
            <a:ext cx="3649054" cy="495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E3447064-7B5D-A991-6E9B-5CCC95A4B0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4302" y="1829263"/>
            <a:ext cx="3510523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  <p:sp>
        <p:nvSpPr>
          <p:cNvPr id="21" name="Текст 19">
            <a:extLst>
              <a:ext uri="{FF2B5EF4-FFF2-40B4-BE49-F238E27FC236}">
                <a16:creationId xmlns:a16="http://schemas.microsoft.com/office/drawing/2014/main" id="{0474384D-7AB2-0BF1-DC5B-EAE531126B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25800" y="1829263"/>
            <a:ext cx="3510524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</p:spTree>
    <p:extLst>
      <p:ext uri="{BB962C8B-B14F-4D97-AF65-F5344CB8AC3E}">
        <p14:creationId xmlns:p14="http://schemas.microsoft.com/office/powerpoint/2010/main" val="2831598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блематика вопроса с 1 заключ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31.10.2024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4126" y="2406388"/>
            <a:ext cx="3649054" cy="2829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60822" y="2406388"/>
            <a:ext cx="3644767" cy="2829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6AB14C2-3B9B-E65A-27BE-10875AB2C2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0" y="932155"/>
            <a:ext cx="8474061" cy="674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Вспомогательное определение или пояснение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0C9DE80-AB6D-6CE5-B7EF-349A32D160B7}"/>
              </a:ext>
            </a:extLst>
          </p:cNvPr>
          <p:cNvSpPr/>
          <p:nvPr/>
        </p:nvSpPr>
        <p:spPr>
          <a:xfrm>
            <a:off x="738411" y="1758795"/>
            <a:ext cx="3649054" cy="495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670CF87-A11D-B45C-E73D-C501E41427E5}"/>
              </a:ext>
            </a:extLst>
          </p:cNvPr>
          <p:cNvSpPr/>
          <p:nvPr/>
        </p:nvSpPr>
        <p:spPr>
          <a:xfrm>
            <a:off x="4756535" y="1758795"/>
            <a:ext cx="3649054" cy="495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FDBB2043-A339-D4EA-AF0B-ABEC9E334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51591"/>
              </p:ext>
            </p:extLst>
          </p:nvPr>
        </p:nvGraphicFramePr>
        <p:xfrm>
          <a:off x="334960" y="5425361"/>
          <a:ext cx="8474060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474060">
                  <a:extLst>
                    <a:ext uri="{9D8B030D-6E8A-4147-A177-3AD203B41FA5}">
                      <a16:colId xmlns:a16="http://schemas.microsoft.com/office/drawing/2014/main" val="607788296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5977"/>
                  </a:ext>
                </a:extLst>
              </a:tr>
            </a:tbl>
          </a:graphicData>
        </a:graphic>
      </p:graphicFrame>
      <p:sp>
        <p:nvSpPr>
          <p:cNvPr id="17" name="Текст 19">
            <a:extLst>
              <a:ext uri="{FF2B5EF4-FFF2-40B4-BE49-F238E27FC236}">
                <a16:creationId xmlns:a16="http://schemas.microsoft.com/office/drawing/2014/main" id="{7BB5A045-BE61-2446-2937-0EC04ECE10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4302" y="1829263"/>
            <a:ext cx="3510523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  <p:sp>
        <p:nvSpPr>
          <p:cNvPr id="18" name="Текст 19">
            <a:extLst>
              <a:ext uri="{FF2B5EF4-FFF2-40B4-BE49-F238E27FC236}">
                <a16:creationId xmlns:a16="http://schemas.microsoft.com/office/drawing/2014/main" id="{DB3D32DB-80F0-B97C-FE30-893F955642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25800" y="1829263"/>
            <a:ext cx="3510524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C5D8ED6-A851-F284-5AF5-591F5B1366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5426075"/>
            <a:ext cx="8474075" cy="741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737778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блематика вопроса с 2 заключ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31.10.2024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4126" y="2406388"/>
            <a:ext cx="3649054" cy="2829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60822" y="2406388"/>
            <a:ext cx="3644767" cy="2829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6AB14C2-3B9B-E65A-27BE-10875AB2C2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0" y="932155"/>
            <a:ext cx="8474061" cy="674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Вспомогательное определение или пояснение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0C9DE80-AB6D-6CE5-B7EF-349A32D160B7}"/>
              </a:ext>
            </a:extLst>
          </p:cNvPr>
          <p:cNvSpPr/>
          <p:nvPr/>
        </p:nvSpPr>
        <p:spPr>
          <a:xfrm>
            <a:off x="738411" y="1758795"/>
            <a:ext cx="3649054" cy="495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670CF87-A11D-B45C-E73D-C501E41427E5}"/>
              </a:ext>
            </a:extLst>
          </p:cNvPr>
          <p:cNvSpPr/>
          <p:nvPr/>
        </p:nvSpPr>
        <p:spPr>
          <a:xfrm>
            <a:off x="4756535" y="1758795"/>
            <a:ext cx="3649054" cy="495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FDBB2043-A339-D4EA-AF0B-ABEC9E334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45377"/>
              </p:ext>
            </p:extLst>
          </p:nvPr>
        </p:nvGraphicFramePr>
        <p:xfrm>
          <a:off x="334960" y="5425361"/>
          <a:ext cx="8474060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474060">
                  <a:extLst>
                    <a:ext uri="{9D8B030D-6E8A-4147-A177-3AD203B41FA5}">
                      <a16:colId xmlns:a16="http://schemas.microsoft.com/office/drawing/2014/main" val="60778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20003"/>
                  </a:ext>
                </a:extLst>
              </a:tr>
            </a:tbl>
          </a:graphicData>
        </a:graphic>
      </p:graphicFrame>
      <p:sp>
        <p:nvSpPr>
          <p:cNvPr id="17" name="Текст 19">
            <a:extLst>
              <a:ext uri="{FF2B5EF4-FFF2-40B4-BE49-F238E27FC236}">
                <a16:creationId xmlns:a16="http://schemas.microsoft.com/office/drawing/2014/main" id="{7BB5A045-BE61-2446-2937-0EC04ECE10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4302" y="1829263"/>
            <a:ext cx="3510523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  <p:sp>
        <p:nvSpPr>
          <p:cNvPr id="18" name="Текст 19">
            <a:extLst>
              <a:ext uri="{FF2B5EF4-FFF2-40B4-BE49-F238E27FC236}">
                <a16:creationId xmlns:a16="http://schemas.microsoft.com/office/drawing/2014/main" id="{DB3D32DB-80F0-B97C-FE30-893F955642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25800" y="1829263"/>
            <a:ext cx="3510524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CE5C7308-439B-D698-C660-406EC02B5B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5426076"/>
            <a:ext cx="8474075" cy="36512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Заключение 1</a:t>
            </a:r>
          </a:p>
        </p:txBody>
      </p:sp>
      <p:sp>
        <p:nvSpPr>
          <p:cNvPr id="20" name="Текст 8">
            <a:extLst>
              <a:ext uri="{FF2B5EF4-FFF2-40B4-BE49-F238E27FC236}">
                <a16:creationId xmlns:a16="http://schemas.microsoft.com/office/drawing/2014/main" id="{C1ABE563-3AA3-1069-4FCB-164A97DA6D7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4960" y="5791202"/>
            <a:ext cx="8474075" cy="36512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Заключение 2</a:t>
            </a:r>
          </a:p>
        </p:txBody>
      </p:sp>
    </p:spTree>
    <p:extLst>
      <p:ext uri="{BB962C8B-B14F-4D97-AF65-F5344CB8AC3E}">
        <p14:creationId xmlns:p14="http://schemas.microsoft.com/office/powerpoint/2010/main" val="186921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 с 4 колонками разного цве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31.10.2024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5925845"/>
            <a:ext cx="8474058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таблицы</a:t>
            </a:r>
          </a:p>
        </p:txBody>
      </p:sp>
      <p:sp>
        <p:nvSpPr>
          <p:cNvPr id="8" name="Таблица 7">
            <a:extLst>
              <a:ext uri="{FF2B5EF4-FFF2-40B4-BE49-F238E27FC236}">
                <a16:creationId xmlns:a16="http://schemas.microsoft.com/office/drawing/2014/main" id="{34B1A4FE-B536-E0F9-61DF-882D104CEC19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6704004" y="924610"/>
            <a:ext cx="2105017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Колонка 4</a:t>
            </a:r>
          </a:p>
        </p:txBody>
      </p:sp>
      <p:sp>
        <p:nvSpPr>
          <p:cNvPr id="9" name="Таблица 7">
            <a:extLst>
              <a:ext uri="{FF2B5EF4-FFF2-40B4-BE49-F238E27FC236}">
                <a16:creationId xmlns:a16="http://schemas.microsoft.com/office/drawing/2014/main" id="{DC67AC0E-B2D8-FF2A-D7CB-759DD10FB555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4571992" y="924610"/>
            <a:ext cx="2132012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Колонка 3</a:t>
            </a:r>
          </a:p>
        </p:txBody>
      </p:sp>
      <p:sp>
        <p:nvSpPr>
          <p:cNvPr id="10" name="Таблица 7">
            <a:extLst>
              <a:ext uri="{FF2B5EF4-FFF2-40B4-BE49-F238E27FC236}">
                <a16:creationId xmlns:a16="http://schemas.microsoft.com/office/drawing/2014/main" id="{410536BE-5206-0FBD-B36C-75305260A5A7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2466975" y="924610"/>
            <a:ext cx="2105017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Колонка 2</a:t>
            </a:r>
          </a:p>
        </p:txBody>
      </p:sp>
      <p:sp>
        <p:nvSpPr>
          <p:cNvPr id="11" name="Таблица 7">
            <a:extLst>
              <a:ext uri="{FF2B5EF4-FFF2-40B4-BE49-F238E27FC236}">
                <a16:creationId xmlns:a16="http://schemas.microsoft.com/office/drawing/2014/main" id="{BE4D96F0-0691-DBFC-88C4-DEC53EB44D5B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334963" y="924610"/>
            <a:ext cx="2132012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Колонка 1</a:t>
            </a:r>
          </a:p>
        </p:txBody>
      </p:sp>
    </p:spTree>
    <p:extLst>
      <p:ext uri="{BB962C8B-B14F-4D97-AF65-F5344CB8AC3E}">
        <p14:creationId xmlns:p14="http://schemas.microsoft.com/office/powerpoint/2010/main" val="3764310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EDCCB-90EE-EF95-6E34-747A29144D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79" y="2766218"/>
            <a:ext cx="8474042" cy="1325563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/>
              <a:t>Заголовок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370904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31.10.2024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31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ольшой объект без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31.10.2024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1516E-6014-D757-CCDF-87800827F0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4963" y="932155"/>
            <a:ext cx="8474076" cy="5201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</p:spTree>
    <p:extLst>
      <p:ext uri="{BB962C8B-B14F-4D97-AF65-F5344CB8AC3E}">
        <p14:creationId xmlns:p14="http://schemas.microsoft.com/office/powerpoint/2010/main" val="40661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больших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31.10.2024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1516E-6014-D757-CCDF-87800827F0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4963" y="932155"/>
            <a:ext cx="4048217" cy="5201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B5EAA507-A5C0-CCF7-7A6D-5C6E3F49065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60822" y="932154"/>
            <a:ext cx="4048217" cy="5201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</p:spTree>
    <p:extLst>
      <p:ext uri="{BB962C8B-B14F-4D97-AF65-F5344CB8AC3E}">
        <p14:creationId xmlns:p14="http://schemas.microsoft.com/office/powerpoint/2010/main" val="398331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ольшой объект с мал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31.10.2024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1516E-6014-D757-CCDF-87800827F0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4963" y="932155"/>
            <a:ext cx="8474076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5925845"/>
            <a:ext cx="8474058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78566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больших объекта с мал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31.10.2024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5925845"/>
            <a:ext cx="8474058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Общее описание объектов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4963" y="932156"/>
            <a:ext cx="4048217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60822" y="932155"/>
            <a:ext cx="4048217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</p:spTree>
    <p:extLst>
      <p:ext uri="{BB962C8B-B14F-4D97-AF65-F5344CB8AC3E}">
        <p14:creationId xmlns:p14="http://schemas.microsoft.com/office/powerpoint/2010/main" val="2877542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Два больших объекта с малыми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31.10.2024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5925845"/>
            <a:ext cx="4048216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4963" y="932156"/>
            <a:ext cx="4048217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60822" y="932155"/>
            <a:ext cx="4048217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6" name="Текст 6">
            <a:extLst>
              <a:ext uri="{FF2B5EF4-FFF2-40B4-BE49-F238E27FC236}">
                <a16:creationId xmlns:a16="http://schemas.microsoft.com/office/drawing/2014/main" id="{6AF70813-CC16-BD4C-B35D-A2DF9A27ED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60822" y="5925845"/>
            <a:ext cx="4048216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285030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больших объекта с малыми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31.10.2024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2" y="3012142"/>
            <a:ext cx="4048216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4963" y="932156"/>
            <a:ext cx="4048217" cy="207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60822" y="932155"/>
            <a:ext cx="4048217" cy="2077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6" name="Текст 6">
            <a:extLst>
              <a:ext uri="{FF2B5EF4-FFF2-40B4-BE49-F238E27FC236}">
                <a16:creationId xmlns:a16="http://schemas.microsoft.com/office/drawing/2014/main" id="{6AF70813-CC16-BD4C-B35D-A2DF9A27ED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60822" y="3009260"/>
            <a:ext cx="4048216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02FB4B37-9085-46CB-53B2-2742AFC67A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2" y="5683958"/>
            <a:ext cx="4048216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10" name="Объект 5">
            <a:extLst>
              <a:ext uri="{FF2B5EF4-FFF2-40B4-BE49-F238E27FC236}">
                <a16:creationId xmlns:a16="http://schemas.microsoft.com/office/drawing/2014/main" id="{2B45CD4C-4193-0D96-F6C2-28C22F31134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34963" y="3603972"/>
            <a:ext cx="4048217" cy="207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11" name="Объект 5">
            <a:extLst>
              <a:ext uri="{FF2B5EF4-FFF2-40B4-BE49-F238E27FC236}">
                <a16:creationId xmlns:a16="http://schemas.microsoft.com/office/drawing/2014/main" id="{AA37682D-1483-1C53-BBFE-4F1AB77001A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760822" y="3603971"/>
            <a:ext cx="4048217" cy="2077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C6741EA-283C-2549-5F75-2B1CA8F9E5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60822" y="5681076"/>
            <a:ext cx="4048216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897045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979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0CFD-2F7C-41E9-890A-B2E9A2C15AD6}" type="datetime1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7891" y="6356351"/>
            <a:ext cx="4048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1621" y="63563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&lt;#&gt;</a:t>
            </a:r>
            <a:endParaRPr lang="ru-RU" dirty="0"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F8A58065-522B-35AD-B07A-0024CDA9E855}"/>
              </a:ext>
            </a:extLst>
          </p:cNvPr>
          <p:cNvGrpSpPr/>
          <p:nvPr/>
        </p:nvGrpSpPr>
        <p:grpSpPr>
          <a:xfrm>
            <a:off x="0" y="-1"/>
            <a:ext cx="9143804" cy="671119"/>
            <a:chOff x="-530" y="12"/>
            <a:chExt cx="7561580" cy="55499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A8862889-5E18-A23B-40A6-A9301FC66181}"/>
                </a:ext>
              </a:extLst>
            </p:cNvPr>
            <p:cNvSpPr/>
            <p:nvPr/>
          </p:nvSpPr>
          <p:spPr>
            <a:xfrm>
              <a:off x="0" y="12"/>
              <a:ext cx="553720" cy="554355"/>
            </a:xfrm>
            <a:custGeom>
              <a:avLst/>
              <a:gdLst/>
              <a:ahLst/>
              <a:cxnLst/>
              <a:rect l="l" t="t" r="r" b="b"/>
              <a:pathLst>
                <a:path w="553720" h="554355">
                  <a:moveTo>
                    <a:pt x="553643" y="0"/>
                  </a:moveTo>
                  <a:lnTo>
                    <a:pt x="0" y="0"/>
                  </a:lnTo>
                  <a:lnTo>
                    <a:pt x="0" y="554316"/>
                  </a:lnTo>
                  <a:lnTo>
                    <a:pt x="553643" y="554316"/>
                  </a:lnTo>
                  <a:lnTo>
                    <a:pt x="553643" y="0"/>
                  </a:lnTo>
                  <a:close/>
                </a:path>
              </a:pathLst>
            </a:custGeom>
            <a:solidFill>
              <a:srgbClr val="0533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14BC4447-673D-5860-F426-3C9E799A7E68}"/>
                </a:ext>
              </a:extLst>
            </p:cNvPr>
            <p:cNvSpPr/>
            <p:nvPr/>
          </p:nvSpPr>
          <p:spPr>
            <a:xfrm>
              <a:off x="-530" y="552737"/>
              <a:ext cx="7561580" cy="0"/>
            </a:xfrm>
            <a:custGeom>
              <a:avLst/>
              <a:gdLst/>
              <a:ahLst/>
              <a:cxnLst/>
              <a:rect l="l" t="t" r="r" b="b"/>
              <a:pathLst>
                <a:path w="7561580">
                  <a:moveTo>
                    <a:pt x="0" y="0"/>
                  </a:moveTo>
                  <a:lnTo>
                    <a:pt x="7561211" y="0"/>
                  </a:lnTo>
                </a:path>
              </a:pathLst>
            </a:custGeom>
            <a:ln w="3810">
              <a:solidFill>
                <a:srgbClr val="0533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37629104-D3D5-45AA-5B55-A7BD2D9EF09A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247" y="87630"/>
              <a:ext cx="378477" cy="378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42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52" r:id="rId3"/>
    <p:sldLayoutId id="2147483653" r:id="rId4"/>
    <p:sldLayoutId id="2147483656" r:id="rId5"/>
    <p:sldLayoutId id="2147483654" r:id="rId6"/>
    <p:sldLayoutId id="2147483657" r:id="rId7"/>
    <p:sldLayoutId id="2147483659" r:id="rId8"/>
    <p:sldLayoutId id="2147483663" r:id="rId9"/>
    <p:sldLayoutId id="2147483655" r:id="rId10"/>
    <p:sldLayoutId id="2147483658" r:id="rId11"/>
    <p:sldLayoutId id="2147483661" r:id="rId12"/>
    <p:sldLayoutId id="2147483660" r:id="rId13"/>
    <p:sldLayoutId id="214748366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6422027" y="4098426"/>
            <a:ext cx="2721973" cy="947956"/>
          </a:xfrm>
        </p:spPr>
        <p:txBody>
          <a:bodyPr/>
          <a:lstStyle/>
          <a:p>
            <a:pPr algn="r"/>
            <a:r>
              <a:rPr lang="ru-RU" dirty="0" smtClean="0"/>
              <a:t>Гр. 9492 Викторов А.Д.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5729" y="1411133"/>
            <a:ext cx="8404316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алгоритмические методы снижения шумов синхронного двигателя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9825" y="6211669"/>
            <a:ext cx="199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Санкт-Петербург</a:t>
            </a:r>
          </a:p>
          <a:p>
            <a:pPr algn="ctr"/>
            <a:r>
              <a:rPr lang="ru-RU" dirty="0" smtClean="0"/>
              <a:t>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90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511" y="137160"/>
            <a:ext cx="8474042" cy="1325563"/>
          </a:xfrm>
        </p:spPr>
        <p:txBody>
          <a:bodyPr/>
          <a:lstStyle/>
          <a:p>
            <a:r>
              <a:rPr lang="ru-RU" dirty="0" smtClean="0"/>
              <a:t>Устройство СДПМ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60" y="2443072"/>
            <a:ext cx="5657143" cy="3238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15553" y="65053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28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511" y="137160"/>
            <a:ext cx="8474042" cy="1325563"/>
          </a:xfrm>
        </p:spPr>
        <p:txBody>
          <a:bodyPr/>
          <a:lstStyle/>
          <a:p>
            <a:r>
              <a:rPr lang="ru-RU" dirty="0" smtClean="0"/>
              <a:t>Устройство СДПМ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815553" y="65053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82995" y="5780315"/>
            <a:ext cx="719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Поскольку статор зафиксирован, вращаться приходится ротору </a:t>
            </a:r>
            <a:r>
              <a:rPr lang="ru-RU" baseline="30000" dirty="0"/>
              <a:t>©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1061" b="14443"/>
          <a:stretch/>
        </p:blipFill>
        <p:spPr>
          <a:xfrm>
            <a:off x="5839777" y="2636928"/>
            <a:ext cx="2676525" cy="5747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7" y="2233749"/>
            <a:ext cx="43719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4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1105" y="506344"/>
            <a:ext cx="8474042" cy="1325563"/>
          </a:xfrm>
        </p:spPr>
        <p:txBody>
          <a:bodyPr/>
          <a:lstStyle/>
          <a:p>
            <a:r>
              <a:rPr lang="ru-RU" dirty="0" smtClean="0"/>
              <a:t>Причины вибраций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811023" y="2857659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</a:t>
            </a:r>
            <a:r>
              <a:rPr lang="ru-RU" dirty="0" smtClean="0"/>
              <a:t>агнитные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7306" y="2743200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Механические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79176" y="2812086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Аэродинамические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1789611" y="1946366"/>
            <a:ext cx="2201092" cy="796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4500154" y="1923579"/>
            <a:ext cx="32657" cy="75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035731" y="1969416"/>
            <a:ext cx="2135778" cy="796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317274" y="3226991"/>
            <a:ext cx="1227909" cy="68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3350623" y="3226991"/>
            <a:ext cx="966651" cy="737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33236" y="4024927"/>
            <a:ext cx="228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Неравномерность крутящего момента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927897" y="4063332"/>
            <a:ext cx="258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Действие радиальных сил на кольцо статора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815553" y="65053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7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294" y="120989"/>
            <a:ext cx="8474042" cy="1325563"/>
          </a:xfrm>
        </p:spPr>
        <p:txBody>
          <a:bodyPr/>
          <a:lstStyle/>
          <a:p>
            <a:r>
              <a:rPr lang="ru-RU" dirty="0" smtClean="0"/>
              <a:t>Уменьшение действия радиальных сил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92" y="1796800"/>
            <a:ext cx="6472646" cy="300053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400992" y="4931791"/>
            <a:ext cx="64726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ru-RU" sz="1200" i="1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Графики изменения фазного тока (а) и радиальной силы (б), действующей на зубец: 1 – при питании от синусоидального источника напряжения, 2 – при питании от регулятора, формирующего кривые изменения токов.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15553" y="65053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294" y="120989"/>
            <a:ext cx="8474042" cy="1325563"/>
          </a:xfrm>
        </p:spPr>
        <p:txBody>
          <a:bodyPr/>
          <a:lstStyle/>
          <a:p>
            <a:r>
              <a:rPr lang="ru-RU" dirty="0" smtClean="0"/>
              <a:t>Уменьшение </a:t>
            </a:r>
            <a:r>
              <a:rPr lang="ru-RU" dirty="0" smtClean="0"/>
              <a:t>пульсации крутящего момента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92" y="1866519"/>
            <a:ext cx="6472646" cy="286109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400992" y="4793465"/>
            <a:ext cx="6472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Результаты расчета установившегося режима работы девятифазного СДПМ а) с системой управления, улучшающей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вибросиловые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характеристики; б) с источником синусоидального напряжения.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15553" y="65053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65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294" y="120989"/>
            <a:ext cx="8474042" cy="1325563"/>
          </a:xfrm>
        </p:spPr>
        <p:txBody>
          <a:bodyPr/>
          <a:lstStyle/>
          <a:p>
            <a:r>
              <a:rPr lang="ru-RU" dirty="0" smtClean="0"/>
              <a:t>Алгоритм вычисления фазных токов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02" y="1500758"/>
            <a:ext cx="2845826" cy="5192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15553" y="65053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53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294" y="120989"/>
            <a:ext cx="8474042" cy="1325563"/>
          </a:xfrm>
        </p:spPr>
        <p:txBody>
          <a:bodyPr/>
          <a:lstStyle/>
          <a:p>
            <a:r>
              <a:rPr lang="ru-RU" dirty="0" smtClean="0"/>
              <a:t>Пример расчетов сил и токов в СДПМ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9" y="1517005"/>
            <a:ext cx="3700545" cy="53091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873" y="1548883"/>
            <a:ext cx="4356463" cy="5245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15553" y="65053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09019"/>
      </p:ext>
    </p:extLst>
  </p:cSld>
  <p:clrMapOvr>
    <a:masterClrMapping/>
  </p:clrMapOvr>
</p:sld>
</file>

<file path=ppt/theme/theme1.xml><?xml version="1.0" encoding="utf-8"?>
<a:theme xmlns:a="http://schemas.openxmlformats.org/drawingml/2006/main" name="ETU">
  <a:themeElements>
    <a:clrScheme name="ETU">
      <a:dk1>
        <a:srgbClr val="27348A"/>
      </a:dk1>
      <a:lt1>
        <a:sysClr val="window" lastClr="FFFFFF"/>
      </a:lt1>
      <a:dk2>
        <a:srgbClr val="38489E"/>
      </a:dk2>
      <a:lt2>
        <a:srgbClr val="DADADA"/>
      </a:lt2>
      <a:accent1>
        <a:srgbClr val="05336D"/>
      </a:accent1>
      <a:accent2>
        <a:srgbClr val="AC8543"/>
      </a:accent2>
      <a:accent3>
        <a:srgbClr val="151515"/>
      </a:accent3>
      <a:accent4>
        <a:srgbClr val="151515"/>
      </a:accent4>
      <a:accent5>
        <a:srgbClr val="151515"/>
      </a:accent5>
      <a:accent6>
        <a:srgbClr val="FFFFFF"/>
      </a:accent6>
      <a:hlink>
        <a:srgbClr val="2998E3"/>
      </a:hlink>
      <a:folHlink>
        <a:srgbClr val="7F723D"/>
      </a:folHlink>
    </a:clrScheme>
    <a:fontScheme name="ETU">
      <a:majorFont>
        <a:latin typeface="GillSansC"/>
        <a:ea typeface=""/>
        <a:cs typeface=""/>
      </a:majorFont>
      <a:minorFont>
        <a:latin typeface="PT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TU" id="{2E0C7158-F6FA-44A8-884C-511EA5ECB0D7}" vid="{04ED4DAA-3F7E-492E-9D8A-C35B6E8FC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ETU</Template>
  <TotalTime>117</TotalTime>
  <Words>128</Words>
  <Application>Microsoft Office PowerPoint</Application>
  <PresentationFormat>Экран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GillSansC</vt:lpstr>
      <vt:lpstr>PT Sans</vt:lpstr>
      <vt:lpstr>Roboto Light</vt:lpstr>
      <vt:lpstr>Times New Roman</vt:lpstr>
      <vt:lpstr>ETU</vt:lpstr>
      <vt:lpstr>алгоритмические методы снижения шумов синхронного двигателя</vt:lpstr>
      <vt:lpstr>Устройство СДПМ</vt:lpstr>
      <vt:lpstr>Устройство СДПМ</vt:lpstr>
      <vt:lpstr>Причины вибраций</vt:lpstr>
      <vt:lpstr>Уменьшение действия радиальных сил</vt:lpstr>
      <vt:lpstr>Уменьшение пульсации крутящего момента</vt:lpstr>
      <vt:lpstr>Алгоритм вычисления фазных токов</vt:lpstr>
      <vt:lpstr>Пример расчетов сил и токов в СДПМ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Алгоритмические методы снижения</dc:title>
  <dc:creator>Артем Викторов</dc:creator>
  <cp:lastModifiedBy>Артем Викторов</cp:lastModifiedBy>
  <cp:revision>7</cp:revision>
  <dcterms:created xsi:type="dcterms:W3CDTF">2024-10-30T14:10:52Z</dcterms:created>
  <dcterms:modified xsi:type="dcterms:W3CDTF">2024-10-31T12:37:29Z</dcterms:modified>
</cp:coreProperties>
</file>