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23/11/2021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0978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23/11/2021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489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23/11/2021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09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23/11/2021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853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23/11/2021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0157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23/11/2021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58808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23/11/2021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18922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23/11/2021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8942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23/11/2021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0781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23/11/2021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003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23/11/2021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951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23/11/2021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0979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23/11/2021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6100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23/11/2021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318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23/11/2021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8564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23/11/2021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94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ED8EA-CF69-45C9-8597-89BC314A185D}" type="datetimeFigureOut">
              <a:rPr lang="es-AR" smtClean="0"/>
              <a:t>23/11/2021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0506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A25A2-8CDD-4708-AC7A-1751D1328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943" y="132500"/>
            <a:ext cx="4339885" cy="865237"/>
          </a:xfrm>
        </p:spPr>
        <p:txBody>
          <a:bodyPr>
            <a:noAutofit/>
          </a:bodyPr>
          <a:lstStyle/>
          <a:p>
            <a:r>
              <a:rPr lang="es-AR" sz="4800" b="1" dirty="0"/>
              <a:t>Mapa de Sitio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BB916F-CA8C-4E19-A698-D74BB86CD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80" y="942022"/>
            <a:ext cx="3355146" cy="541533"/>
          </a:xfrm>
        </p:spPr>
        <p:txBody>
          <a:bodyPr>
            <a:normAutofit/>
          </a:bodyPr>
          <a:lstStyle/>
          <a:p>
            <a:r>
              <a:rPr lang="es-AR" sz="2000" b="1" dirty="0"/>
              <a:t>Estructura Jerárquica</a:t>
            </a:r>
          </a:p>
        </p:txBody>
      </p:sp>
      <p:sp>
        <p:nvSpPr>
          <p:cNvPr id="4" name="Diagrama de flujo: terminador 3">
            <a:extLst>
              <a:ext uri="{FF2B5EF4-FFF2-40B4-BE49-F238E27FC236}">
                <a16:creationId xmlns:a16="http://schemas.microsoft.com/office/drawing/2014/main" id="{9FFC95BA-AD77-4CF5-A436-E2865A21F934}"/>
              </a:ext>
            </a:extLst>
          </p:cNvPr>
          <p:cNvSpPr/>
          <p:nvPr/>
        </p:nvSpPr>
        <p:spPr>
          <a:xfrm>
            <a:off x="4434971" y="1176395"/>
            <a:ext cx="3763109" cy="759656"/>
          </a:xfrm>
          <a:prstGeom prst="flowChartTermina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PERIÓDICO BUENAS NUEVAS</a:t>
            </a:r>
          </a:p>
        </p:txBody>
      </p:sp>
      <p:sp>
        <p:nvSpPr>
          <p:cNvPr id="14" name="Diagrama de flujo: terminador 13">
            <a:extLst>
              <a:ext uri="{FF2B5EF4-FFF2-40B4-BE49-F238E27FC236}">
                <a16:creationId xmlns:a16="http://schemas.microsoft.com/office/drawing/2014/main" id="{F248684A-0DAD-415E-90B3-6848738A5411}"/>
              </a:ext>
            </a:extLst>
          </p:cNvPr>
          <p:cNvSpPr/>
          <p:nvPr/>
        </p:nvSpPr>
        <p:spPr>
          <a:xfrm>
            <a:off x="511838" y="2444260"/>
            <a:ext cx="1795391" cy="607361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15" name="Diagrama de flujo: terminador 14">
            <a:extLst>
              <a:ext uri="{FF2B5EF4-FFF2-40B4-BE49-F238E27FC236}">
                <a16:creationId xmlns:a16="http://schemas.microsoft.com/office/drawing/2014/main" id="{461C5957-99FE-4DD2-967F-6C690E0FF9DA}"/>
              </a:ext>
            </a:extLst>
          </p:cNvPr>
          <p:cNvSpPr/>
          <p:nvPr/>
        </p:nvSpPr>
        <p:spPr>
          <a:xfrm>
            <a:off x="2454875" y="2453062"/>
            <a:ext cx="1795391" cy="579226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EDITORIAL</a:t>
            </a:r>
          </a:p>
        </p:txBody>
      </p:sp>
      <p:sp>
        <p:nvSpPr>
          <p:cNvPr id="16" name="Diagrama de flujo: terminador 15">
            <a:extLst>
              <a:ext uri="{FF2B5EF4-FFF2-40B4-BE49-F238E27FC236}">
                <a16:creationId xmlns:a16="http://schemas.microsoft.com/office/drawing/2014/main" id="{D183506C-0402-497E-8589-87D8E9EBEBD8}"/>
              </a:ext>
            </a:extLst>
          </p:cNvPr>
          <p:cNvSpPr/>
          <p:nvPr/>
        </p:nvSpPr>
        <p:spPr>
          <a:xfrm>
            <a:off x="10203715" y="2453062"/>
            <a:ext cx="1819568" cy="579226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CONTACTO</a:t>
            </a:r>
          </a:p>
        </p:txBody>
      </p:sp>
      <p:sp>
        <p:nvSpPr>
          <p:cNvPr id="17" name="Diagrama de flujo: terminador 16">
            <a:extLst>
              <a:ext uri="{FF2B5EF4-FFF2-40B4-BE49-F238E27FC236}">
                <a16:creationId xmlns:a16="http://schemas.microsoft.com/office/drawing/2014/main" id="{4FFC65CA-1A66-4F96-B951-7FDF83561542}"/>
              </a:ext>
            </a:extLst>
          </p:cNvPr>
          <p:cNvSpPr/>
          <p:nvPr/>
        </p:nvSpPr>
        <p:spPr>
          <a:xfrm>
            <a:off x="8282686" y="2453062"/>
            <a:ext cx="1784325" cy="579226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SOBRE NOSOTROS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643EB781-C9E1-466F-95B6-2BECBBC6BC87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5400000">
            <a:off x="3608926" y="-263341"/>
            <a:ext cx="508209" cy="49069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FA7A2AF4-3255-456B-99C0-C6A63F02E6D8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4576044" y="712579"/>
            <a:ext cx="517011" cy="2963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735C8541-24F7-430F-983F-C59C40CDC91A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rot="16200000" flipH="1">
            <a:off x="8456507" y="-203931"/>
            <a:ext cx="517011" cy="4796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66F5604D-618D-497D-813A-E0C50623EE56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487182" y="765394"/>
            <a:ext cx="517011" cy="28583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grama de flujo: terminador 35">
            <a:extLst>
              <a:ext uri="{FF2B5EF4-FFF2-40B4-BE49-F238E27FC236}">
                <a16:creationId xmlns:a16="http://schemas.microsoft.com/office/drawing/2014/main" id="{1ACDD10A-AAC7-4247-B1B5-14CCFC3287B5}"/>
              </a:ext>
            </a:extLst>
          </p:cNvPr>
          <p:cNvSpPr/>
          <p:nvPr/>
        </p:nvSpPr>
        <p:spPr>
          <a:xfrm>
            <a:off x="508957" y="3380850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Información Escolar</a:t>
            </a:r>
          </a:p>
        </p:txBody>
      </p:sp>
      <p:sp>
        <p:nvSpPr>
          <p:cNvPr id="42" name="Diagrama de flujo: terminador 41">
            <a:extLst>
              <a:ext uri="{FF2B5EF4-FFF2-40B4-BE49-F238E27FC236}">
                <a16:creationId xmlns:a16="http://schemas.microsoft.com/office/drawing/2014/main" id="{4B36A210-EC29-4F6A-97B2-3A69D8A6731C}"/>
              </a:ext>
            </a:extLst>
          </p:cNvPr>
          <p:cNvSpPr/>
          <p:nvPr/>
        </p:nvSpPr>
        <p:spPr>
          <a:xfrm>
            <a:off x="507962" y="4251122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Noticias</a:t>
            </a:r>
          </a:p>
        </p:txBody>
      </p:sp>
      <p:sp>
        <p:nvSpPr>
          <p:cNvPr id="43" name="Diagrama de flujo: terminador 42">
            <a:extLst>
              <a:ext uri="{FF2B5EF4-FFF2-40B4-BE49-F238E27FC236}">
                <a16:creationId xmlns:a16="http://schemas.microsoft.com/office/drawing/2014/main" id="{079B557D-7B3E-44EA-B28D-4B5570B2AE79}"/>
              </a:ext>
            </a:extLst>
          </p:cNvPr>
          <p:cNvSpPr/>
          <p:nvPr/>
        </p:nvSpPr>
        <p:spPr>
          <a:xfrm>
            <a:off x="507962" y="5089287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Videos</a:t>
            </a:r>
          </a:p>
        </p:txBody>
      </p:sp>
      <p:sp>
        <p:nvSpPr>
          <p:cNvPr id="44" name="Diagrama de flujo: terminador 43">
            <a:extLst>
              <a:ext uri="{FF2B5EF4-FFF2-40B4-BE49-F238E27FC236}">
                <a16:creationId xmlns:a16="http://schemas.microsoft.com/office/drawing/2014/main" id="{4BBF6E37-E2BC-47F1-9783-59F106358626}"/>
              </a:ext>
            </a:extLst>
          </p:cNvPr>
          <p:cNvSpPr/>
          <p:nvPr/>
        </p:nvSpPr>
        <p:spPr>
          <a:xfrm>
            <a:off x="507962" y="5957622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Tags</a:t>
            </a:r>
          </a:p>
        </p:txBody>
      </p:sp>
      <p:sp>
        <p:nvSpPr>
          <p:cNvPr id="66" name="Diagrama de flujo: terminador 65">
            <a:extLst>
              <a:ext uri="{FF2B5EF4-FFF2-40B4-BE49-F238E27FC236}">
                <a16:creationId xmlns:a16="http://schemas.microsoft.com/office/drawing/2014/main" id="{4A04570D-9AB2-4830-9F44-336A96EB495E}"/>
              </a:ext>
            </a:extLst>
          </p:cNvPr>
          <p:cNvSpPr/>
          <p:nvPr/>
        </p:nvSpPr>
        <p:spPr>
          <a:xfrm>
            <a:off x="4406721" y="2453063"/>
            <a:ext cx="1795391" cy="579226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LOGIN</a:t>
            </a:r>
          </a:p>
        </p:txBody>
      </p: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474D2989-EC77-4947-9150-26FEFE5CD464}"/>
              </a:ext>
            </a:extLst>
          </p:cNvPr>
          <p:cNvCxnSpPr>
            <a:cxnSpLocks/>
            <a:stCxn id="4" idx="2"/>
            <a:endCxn id="66" idx="0"/>
          </p:cNvCxnSpPr>
          <p:nvPr/>
        </p:nvCxnSpPr>
        <p:spPr>
          <a:xfrm rot="5400000">
            <a:off x="5551966" y="1688503"/>
            <a:ext cx="517012" cy="1012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iagrama de flujo: terminador 82">
            <a:extLst>
              <a:ext uri="{FF2B5EF4-FFF2-40B4-BE49-F238E27FC236}">
                <a16:creationId xmlns:a16="http://schemas.microsoft.com/office/drawing/2014/main" id="{B958FC33-BDED-458F-B90A-0E9EC5C8D2D1}"/>
              </a:ext>
            </a:extLst>
          </p:cNvPr>
          <p:cNvSpPr/>
          <p:nvPr/>
        </p:nvSpPr>
        <p:spPr>
          <a:xfrm>
            <a:off x="2454875" y="3393170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Blog</a:t>
            </a:r>
          </a:p>
        </p:txBody>
      </p:sp>
      <p:sp>
        <p:nvSpPr>
          <p:cNvPr id="84" name="Diagrama de flujo: terminador 83">
            <a:extLst>
              <a:ext uri="{FF2B5EF4-FFF2-40B4-BE49-F238E27FC236}">
                <a16:creationId xmlns:a16="http://schemas.microsoft.com/office/drawing/2014/main" id="{FB26E24D-1C42-4346-AB5A-E47EB3A1EA5E}"/>
              </a:ext>
            </a:extLst>
          </p:cNvPr>
          <p:cNvSpPr/>
          <p:nvPr/>
        </p:nvSpPr>
        <p:spPr>
          <a:xfrm>
            <a:off x="2454872" y="4262603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Tendencias</a:t>
            </a:r>
          </a:p>
        </p:txBody>
      </p:sp>
      <p:sp>
        <p:nvSpPr>
          <p:cNvPr id="85" name="Diagrama de flujo: terminador 84">
            <a:extLst>
              <a:ext uri="{FF2B5EF4-FFF2-40B4-BE49-F238E27FC236}">
                <a16:creationId xmlns:a16="http://schemas.microsoft.com/office/drawing/2014/main" id="{6BC5E934-AE71-44D2-9E4D-ECD80C18F719}"/>
              </a:ext>
            </a:extLst>
          </p:cNvPr>
          <p:cNvSpPr/>
          <p:nvPr/>
        </p:nvSpPr>
        <p:spPr>
          <a:xfrm>
            <a:off x="2454873" y="5098089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Tags</a:t>
            </a:r>
          </a:p>
        </p:txBody>
      </p:sp>
      <p:sp>
        <p:nvSpPr>
          <p:cNvPr id="86" name="Diagrama de flujo: terminador 85">
            <a:extLst>
              <a:ext uri="{FF2B5EF4-FFF2-40B4-BE49-F238E27FC236}">
                <a16:creationId xmlns:a16="http://schemas.microsoft.com/office/drawing/2014/main" id="{9D72CFEC-B679-4280-91D7-25A6BB382B76}"/>
              </a:ext>
            </a:extLst>
          </p:cNvPr>
          <p:cNvSpPr/>
          <p:nvPr/>
        </p:nvSpPr>
        <p:spPr>
          <a:xfrm>
            <a:off x="2454874" y="5966423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Most Popular</a:t>
            </a:r>
          </a:p>
        </p:txBody>
      </p:sp>
      <p:sp>
        <p:nvSpPr>
          <p:cNvPr id="87" name="Diagrama de flujo: terminador 86">
            <a:extLst>
              <a:ext uri="{FF2B5EF4-FFF2-40B4-BE49-F238E27FC236}">
                <a16:creationId xmlns:a16="http://schemas.microsoft.com/office/drawing/2014/main" id="{C10E1FF9-371E-414F-ABF8-4AF51347742B}"/>
              </a:ext>
            </a:extLst>
          </p:cNvPr>
          <p:cNvSpPr/>
          <p:nvPr/>
        </p:nvSpPr>
        <p:spPr>
          <a:xfrm>
            <a:off x="4406721" y="3368553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Usuario</a:t>
            </a:r>
          </a:p>
        </p:txBody>
      </p:sp>
      <p:sp>
        <p:nvSpPr>
          <p:cNvPr id="88" name="Diagrama de flujo: terminador 87">
            <a:extLst>
              <a:ext uri="{FF2B5EF4-FFF2-40B4-BE49-F238E27FC236}">
                <a16:creationId xmlns:a16="http://schemas.microsoft.com/office/drawing/2014/main" id="{7049FAB8-1D15-4F6A-89B9-229AA54C5A08}"/>
              </a:ext>
            </a:extLst>
          </p:cNvPr>
          <p:cNvSpPr/>
          <p:nvPr/>
        </p:nvSpPr>
        <p:spPr>
          <a:xfrm>
            <a:off x="4413070" y="4212866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Contraseña</a:t>
            </a:r>
          </a:p>
        </p:txBody>
      </p:sp>
      <p:sp>
        <p:nvSpPr>
          <p:cNvPr id="91" name="Diagrama de flujo: terminador 90">
            <a:extLst>
              <a:ext uri="{FF2B5EF4-FFF2-40B4-BE49-F238E27FC236}">
                <a16:creationId xmlns:a16="http://schemas.microsoft.com/office/drawing/2014/main" id="{848F8663-3E63-422B-8B40-B8988073E78F}"/>
              </a:ext>
            </a:extLst>
          </p:cNvPr>
          <p:cNvSpPr/>
          <p:nvPr/>
        </p:nvSpPr>
        <p:spPr>
          <a:xfrm>
            <a:off x="8274222" y="3393169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Integrantes</a:t>
            </a:r>
          </a:p>
        </p:txBody>
      </p:sp>
      <p:sp>
        <p:nvSpPr>
          <p:cNvPr id="92" name="Diagrama de flujo: terminador 91">
            <a:extLst>
              <a:ext uri="{FF2B5EF4-FFF2-40B4-BE49-F238E27FC236}">
                <a16:creationId xmlns:a16="http://schemas.microsoft.com/office/drawing/2014/main" id="{C5AEFD0E-5170-42FC-ACBE-090DCECB4CED}"/>
              </a:ext>
            </a:extLst>
          </p:cNvPr>
          <p:cNvSpPr/>
          <p:nvPr/>
        </p:nvSpPr>
        <p:spPr>
          <a:xfrm>
            <a:off x="8271620" y="4237482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err="1">
                <a:solidFill>
                  <a:schemeClr val="tx1"/>
                </a:solidFill>
              </a:rPr>
              <a:t>Curriculum</a:t>
            </a:r>
            <a:endParaRPr lang="es-AR" sz="1600" b="1" dirty="0">
              <a:solidFill>
                <a:schemeClr val="tx1"/>
              </a:solidFill>
            </a:endParaRPr>
          </a:p>
        </p:txBody>
      </p:sp>
      <p:sp>
        <p:nvSpPr>
          <p:cNvPr id="108" name="Diagrama de flujo: terminador 107">
            <a:extLst>
              <a:ext uri="{FF2B5EF4-FFF2-40B4-BE49-F238E27FC236}">
                <a16:creationId xmlns:a16="http://schemas.microsoft.com/office/drawing/2014/main" id="{7C5EDE93-77B7-4889-8714-4A966CC3AB0E}"/>
              </a:ext>
            </a:extLst>
          </p:cNvPr>
          <p:cNvSpPr/>
          <p:nvPr/>
        </p:nvSpPr>
        <p:spPr>
          <a:xfrm>
            <a:off x="10227892" y="3404405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Teléfono</a:t>
            </a:r>
          </a:p>
        </p:txBody>
      </p:sp>
      <p:sp>
        <p:nvSpPr>
          <p:cNvPr id="109" name="Diagrama de flujo: terminador 108">
            <a:extLst>
              <a:ext uri="{FF2B5EF4-FFF2-40B4-BE49-F238E27FC236}">
                <a16:creationId xmlns:a16="http://schemas.microsoft.com/office/drawing/2014/main" id="{5BDD8BEC-E269-4B69-BBFF-F5FFD1C7B2C5}"/>
              </a:ext>
            </a:extLst>
          </p:cNvPr>
          <p:cNvSpPr/>
          <p:nvPr/>
        </p:nvSpPr>
        <p:spPr>
          <a:xfrm>
            <a:off x="10227892" y="4252234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10" name="Diagrama de flujo: terminador 109">
            <a:extLst>
              <a:ext uri="{FF2B5EF4-FFF2-40B4-BE49-F238E27FC236}">
                <a16:creationId xmlns:a16="http://schemas.microsoft.com/office/drawing/2014/main" id="{8EFA1B36-EDBB-4747-9567-4C55BCD596DE}"/>
              </a:ext>
            </a:extLst>
          </p:cNvPr>
          <p:cNvSpPr/>
          <p:nvPr/>
        </p:nvSpPr>
        <p:spPr>
          <a:xfrm>
            <a:off x="10227892" y="5117744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Dirección</a:t>
            </a:r>
          </a:p>
        </p:txBody>
      </p:sp>
      <p:sp>
        <p:nvSpPr>
          <p:cNvPr id="111" name="Diagrama de flujo: terminador 110">
            <a:extLst>
              <a:ext uri="{FF2B5EF4-FFF2-40B4-BE49-F238E27FC236}">
                <a16:creationId xmlns:a16="http://schemas.microsoft.com/office/drawing/2014/main" id="{03D9650A-E8E2-4572-BAF4-AF4835865E55}"/>
              </a:ext>
            </a:extLst>
          </p:cNvPr>
          <p:cNvSpPr/>
          <p:nvPr/>
        </p:nvSpPr>
        <p:spPr>
          <a:xfrm>
            <a:off x="10215803" y="5981175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Mapa</a:t>
            </a:r>
          </a:p>
        </p:txBody>
      </p: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F89C8402-A05B-44E5-931D-CD1F66BB77D6}"/>
              </a:ext>
            </a:extLst>
          </p:cNvPr>
          <p:cNvCxnSpPr>
            <a:cxnSpLocks/>
          </p:cNvCxnSpPr>
          <p:nvPr/>
        </p:nvCxnSpPr>
        <p:spPr>
          <a:xfrm>
            <a:off x="1405658" y="3030509"/>
            <a:ext cx="1" cy="3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B970C37D-0C2D-47C2-9245-C520669CA6C1}"/>
              </a:ext>
            </a:extLst>
          </p:cNvPr>
          <p:cNvCxnSpPr/>
          <p:nvPr/>
        </p:nvCxnSpPr>
        <p:spPr>
          <a:xfrm>
            <a:off x="3321902" y="3042838"/>
            <a:ext cx="1" cy="3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A5ADF677-8D5C-49FD-8B8F-D8450A4A98E0}"/>
              </a:ext>
            </a:extLst>
          </p:cNvPr>
          <p:cNvCxnSpPr/>
          <p:nvPr/>
        </p:nvCxnSpPr>
        <p:spPr>
          <a:xfrm>
            <a:off x="5310766" y="3023584"/>
            <a:ext cx="1" cy="3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C25E3863-B565-444F-A60E-73402D100D2B}"/>
              </a:ext>
            </a:extLst>
          </p:cNvPr>
          <p:cNvCxnSpPr/>
          <p:nvPr/>
        </p:nvCxnSpPr>
        <p:spPr>
          <a:xfrm>
            <a:off x="9186608" y="3016768"/>
            <a:ext cx="1" cy="3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448DE74F-6AF6-4201-84D1-30962B83A4EA}"/>
              </a:ext>
            </a:extLst>
          </p:cNvPr>
          <p:cNvCxnSpPr/>
          <p:nvPr/>
        </p:nvCxnSpPr>
        <p:spPr>
          <a:xfrm>
            <a:off x="11125587" y="3023450"/>
            <a:ext cx="1" cy="3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Diagrama de flujo: terminador 141">
            <a:extLst>
              <a:ext uri="{FF2B5EF4-FFF2-40B4-BE49-F238E27FC236}">
                <a16:creationId xmlns:a16="http://schemas.microsoft.com/office/drawing/2014/main" id="{F2D86F8F-2653-4FC7-A953-7AF5D54D8103}"/>
              </a:ext>
            </a:extLst>
          </p:cNvPr>
          <p:cNvSpPr/>
          <p:nvPr/>
        </p:nvSpPr>
        <p:spPr>
          <a:xfrm>
            <a:off x="6339525" y="2453062"/>
            <a:ext cx="1795391" cy="579226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SUSCRIPCION</a:t>
            </a:r>
          </a:p>
        </p:txBody>
      </p:sp>
      <p:sp>
        <p:nvSpPr>
          <p:cNvPr id="143" name="Diagrama de flujo: terminador 142">
            <a:extLst>
              <a:ext uri="{FF2B5EF4-FFF2-40B4-BE49-F238E27FC236}">
                <a16:creationId xmlns:a16="http://schemas.microsoft.com/office/drawing/2014/main" id="{024FB3D3-ED89-450D-8AE3-256C3F067842}"/>
              </a:ext>
            </a:extLst>
          </p:cNvPr>
          <p:cNvSpPr/>
          <p:nvPr/>
        </p:nvSpPr>
        <p:spPr>
          <a:xfrm>
            <a:off x="6339525" y="3368552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Formulario</a:t>
            </a:r>
          </a:p>
        </p:txBody>
      </p:sp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0E829674-8DB7-4A7B-840B-9F380910E736}"/>
              </a:ext>
            </a:extLst>
          </p:cNvPr>
          <p:cNvCxnSpPr/>
          <p:nvPr/>
        </p:nvCxnSpPr>
        <p:spPr>
          <a:xfrm>
            <a:off x="7243570" y="3023583"/>
            <a:ext cx="1" cy="3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: angular 151">
            <a:extLst>
              <a:ext uri="{FF2B5EF4-FFF2-40B4-BE49-F238E27FC236}">
                <a16:creationId xmlns:a16="http://schemas.microsoft.com/office/drawing/2014/main" id="{900DA569-959C-419F-81DC-218400FBF54A}"/>
              </a:ext>
            </a:extLst>
          </p:cNvPr>
          <p:cNvCxnSpPr>
            <a:stCxn id="4" idx="2"/>
            <a:endCxn id="142" idx="0"/>
          </p:cNvCxnSpPr>
          <p:nvPr/>
        </p:nvCxnSpPr>
        <p:spPr>
          <a:xfrm rot="16200000" flipH="1">
            <a:off x="6518368" y="1734208"/>
            <a:ext cx="517011" cy="920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ítulo 1">
            <a:extLst>
              <a:ext uri="{FF2B5EF4-FFF2-40B4-BE49-F238E27FC236}">
                <a16:creationId xmlns:a16="http://schemas.microsoft.com/office/drawing/2014/main" id="{1B3F1D7C-B8C5-4B5C-8DA7-AA262A99A823}"/>
              </a:ext>
            </a:extLst>
          </p:cNvPr>
          <p:cNvSpPr txBox="1">
            <a:spLocks/>
          </p:cNvSpPr>
          <p:nvPr/>
        </p:nvSpPr>
        <p:spPr>
          <a:xfrm>
            <a:off x="4250263" y="6297573"/>
            <a:ext cx="3763109" cy="39360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2000" b="1" dirty="0">
                <a:solidFill>
                  <a:schemeClr val="accent2">
                    <a:lumMod val="50000"/>
                  </a:schemeClr>
                </a:solidFill>
              </a:rPr>
              <a:t>Grupo 1 - Aula 5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17C442D-1B30-402D-BD77-50D0B2246CB9}"/>
              </a:ext>
            </a:extLst>
          </p:cNvPr>
          <p:cNvCxnSpPr>
            <a:stCxn id="36" idx="2"/>
            <a:endCxn id="42" idx="0"/>
          </p:cNvCxnSpPr>
          <p:nvPr/>
        </p:nvCxnSpPr>
        <p:spPr>
          <a:xfrm flipH="1">
            <a:off x="1405658" y="3988211"/>
            <a:ext cx="995" cy="26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6E8C94C-4187-4AE7-A24A-E6D6236C704D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1405658" y="4858483"/>
            <a:ext cx="0" cy="23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5A01C86-7801-4CA6-8152-041FBD21DF76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1405658" y="5696648"/>
            <a:ext cx="0" cy="26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80593FF-A590-4A82-BDAA-90CAD6197656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 flipH="1">
            <a:off x="3352568" y="4000531"/>
            <a:ext cx="3" cy="26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531862C-EF36-46D5-93AD-A630962E9557}"/>
              </a:ext>
            </a:extLst>
          </p:cNvPr>
          <p:cNvCxnSpPr>
            <a:stCxn id="84" idx="2"/>
            <a:endCxn id="85" idx="0"/>
          </p:cNvCxnSpPr>
          <p:nvPr/>
        </p:nvCxnSpPr>
        <p:spPr>
          <a:xfrm>
            <a:off x="3352568" y="4869964"/>
            <a:ext cx="1" cy="22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16F4EE3-7E18-485B-99E6-97ECF765C130}"/>
              </a:ext>
            </a:extLst>
          </p:cNvPr>
          <p:cNvCxnSpPr>
            <a:stCxn id="85" idx="2"/>
            <a:endCxn id="86" idx="0"/>
          </p:cNvCxnSpPr>
          <p:nvPr/>
        </p:nvCxnSpPr>
        <p:spPr>
          <a:xfrm>
            <a:off x="3352569" y="5705450"/>
            <a:ext cx="1" cy="26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D19FDCD-1520-45F6-BA21-3A88F83077D2}"/>
              </a:ext>
            </a:extLst>
          </p:cNvPr>
          <p:cNvCxnSpPr>
            <a:stCxn id="87" idx="2"/>
            <a:endCxn id="88" idx="0"/>
          </p:cNvCxnSpPr>
          <p:nvPr/>
        </p:nvCxnSpPr>
        <p:spPr>
          <a:xfrm>
            <a:off x="5304417" y="3975914"/>
            <a:ext cx="6349" cy="23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9F109E7-9BB1-4B31-A783-6F045924E417}"/>
              </a:ext>
            </a:extLst>
          </p:cNvPr>
          <p:cNvCxnSpPr>
            <a:stCxn id="91" idx="2"/>
            <a:endCxn id="92" idx="0"/>
          </p:cNvCxnSpPr>
          <p:nvPr/>
        </p:nvCxnSpPr>
        <p:spPr>
          <a:xfrm flipH="1">
            <a:off x="9169316" y="4000530"/>
            <a:ext cx="2602" cy="23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D3E0643-595F-48C3-8FC1-BB07D737BA51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>
            <a:off x="11125588" y="4011766"/>
            <a:ext cx="0" cy="24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20936A0-C348-4636-BD3C-3D67396170D4}"/>
              </a:ext>
            </a:extLst>
          </p:cNvPr>
          <p:cNvCxnSpPr>
            <a:stCxn id="109" idx="2"/>
            <a:endCxn id="110" idx="0"/>
          </p:cNvCxnSpPr>
          <p:nvPr/>
        </p:nvCxnSpPr>
        <p:spPr>
          <a:xfrm>
            <a:off x="11125588" y="4859595"/>
            <a:ext cx="0" cy="25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1ED8D29-115D-411D-BBCD-C62776B28268}"/>
              </a:ext>
            </a:extLst>
          </p:cNvPr>
          <p:cNvCxnSpPr>
            <a:stCxn id="110" idx="2"/>
            <a:endCxn id="111" idx="0"/>
          </p:cNvCxnSpPr>
          <p:nvPr/>
        </p:nvCxnSpPr>
        <p:spPr>
          <a:xfrm flipH="1">
            <a:off x="11113499" y="5725105"/>
            <a:ext cx="12089" cy="25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571EE28B-A6FB-41E4-83C9-B3F0ED6328DE}"/>
              </a:ext>
            </a:extLst>
          </p:cNvPr>
          <p:cNvCxnSpPr/>
          <p:nvPr/>
        </p:nvCxnSpPr>
        <p:spPr>
          <a:xfrm>
            <a:off x="5293127" y="4836809"/>
            <a:ext cx="6349" cy="23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grama de flujo: terminador 52">
            <a:extLst>
              <a:ext uri="{FF2B5EF4-FFF2-40B4-BE49-F238E27FC236}">
                <a16:creationId xmlns:a16="http://schemas.microsoft.com/office/drawing/2014/main" id="{C5CCEB5A-5724-4494-AEC6-8506827D9498}"/>
              </a:ext>
            </a:extLst>
          </p:cNvPr>
          <p:cNvSpPr/>
          <p:nvPr/>
        </p:nvSpPr>
        <p:spPr>
          <a:xfrm>
            <a:off x="4434971" y="5098089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Recuperación</a:t>
            </a:r>
          </a:p>
        </p:txBody>
      </p:sp>
    </p:spTree>
    <p:extLst>
      <p:ext uri="{BB962C8B-B14F-4D97-AF65-F5344CB8AC3E}">
        <p14:creationId xmlns:p14="http://schemas.microsoft.com/office/powerpoint/2010/main" val="425299630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</TotalTime>
  <Words>40</Words>
  <Application>Microsoft Office PowerPoint</Application>
  <PresentationFormat>Panorámica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Espiral</vt:lpstr>
      <vt:lpstr>Mapa de Sitio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de Sitio</dc:title>
  <dc:creator>Marcos Campos</dc:creator>
  <cp:lastModifiedBy>yamil salomon</cp:lastModifiedBy>
  <cp:revision>3</cp:revision>
  <dcterms:created xsi:type="dcterms:W3CDTF">2021-10-12T03:25:07Z</dcterms:created>
  <dcterms:modified xsi:type="dcterms:W3CDTF">2021-11-23T22:21:30Z</dcterms:modified>
</cp:coreProperties>
</file>