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9B08-E297-40A5-A6C5-06A8A7C879F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390E-9234-4BA5-AFE9-2A9CD1AA9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0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9B08-E297-40A5-A6C5-06A8A7C879F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390E-9234-4BA5-AFE9-2A9CD1AA9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83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9B08-E297-40A5-A6C5-06A8A7C879F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390E-9234-4BA5-AFE9-2A9CD1AA9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8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9B08-E297-40A5-A6C5-06A8A7C879F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390E-9234-4BA5-AFE9-2A9CD1AA9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7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9B08-E297-40A5-A6C5-06A8A7C879F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390E-9234-4BA5-AFE9-2A9CD1AA9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4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9B08-E297-40A5-A6C5-06A8A7C879F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390E-9234-4BA5-AFE9-2A9CD1AA9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7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9B08-E297-40A5-A6C5-06A8A7C879F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390E-9234-4BA5-AFE9-2A9CD1AA9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9B08-E297-40A5-A6C5-06A8A7C879F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390E-9234-4BA5-AFE9-2A9CD1AA9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4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9B08-E297-40A5-A6C5-06A8A7C879F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390E-9234-4BA5-AFE9-2A9CD1AA9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1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9B08-E297-40A5-A6C5-06A8A7C879F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390E-9234-4BA5-AFE9-2A9CD1AA9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9B08-E297-40A5-A6C5-06A8A7C879F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390E-9234-4BA5-AFE9-2A9CD1AA9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1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B9B08-E297-40A5-A6C5-06A8A7C879F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B390E-9234-4BA5-AFE9-2A9CD1AA9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o 29"/>
          <p:cNvGrpSpPr/>
          <p:nvPr/>
        </p:nvGrpSpPr>
        <p:grpSpPr>
          <a:xfrm>
            <a:off x="1156299" y="798022"/>
            <a:ext cx="1592208" cy="2123919"/>
            <a:chOff x="1156299" y="798022"/>
            <a:chExt cx="1592208" cy="2123919"/>
          </a:xfrm>
        </p:grpSpPr>
        <p:grpSp>
          <p:nvGrpSpPr>
            <p:cNvPr id="13" name="Grupo 12"/>
            <p:cNvGrpSpPr/>
            <p:nvPr/>
          </p:nvGrpSpPr>
          <p:grpSpPr>
            <a:xfrm>
              <a:off x="1646026" y="798022"/>
              <a:ext cx="602652" cy="1422664"/>
              <a:chOff x="1646026" y="798022"/>
              <a:chExt cx="1190480" cy="2859578"/>
            </a:xfrm>
          </p:grpSpPr>
          <p:sp>
            <p:nvSpPr>
              <p:cNvPr id="4" name="Cara sonriente 3"/>
              <p:cNvSpPr/>
              <p:nvPr/>
            </p:nvSpPr>
            <p:spPr>
              <a:xfrm>
                <a:off x="1787236" y="798022"/>
                <a:ext cx="914400" cy="914400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Conector recto 5"/>
              <p:cNvCxnSpPr>
                <a:stCxn id="4" idx="4"/>
              </p:cNvCxnSpPr>
              <p:nvPr/>
            </p:nvCxnSpPr>
            <p:spPr>
              <a:xfrm flipH="1">
                <a:off x="2236124" y="1712422"/>
                <a:ext cx="8312" cy="1246909"/>
              </a:xfrm>
              <a:prstGeom prst="line">
                <a:avLst/>
              </a:prstGeom>
              <a:ln w="38100"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6"/>
              <p:cNvCxnSpPr/>
              <p:nvPr/>
            </p:nvCxnSpPr>
            <p:spPr>
              <a:xfrm>
                <a:off x="2251244" y="2959332"/>
                <a:ext cx="370658" cy="698268"/>
              </a:xfrm>
              <a:prstGeom prst="line">
                <a:avLst/>
              </a:prstGeom>
              <a:ln w="38100"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8"/>
              <p:cNvCxnSpPr/>
              <p:nvPr/>
            </p:nvCxnSpPr>
            <p:spPr>
              <a:xfrm rot="3720000">
                <a:off x="1855971" y="2937741"/>
                <a:ext cx="370658" cy="698268"/>
              </a:xfrm>
              <a:prstGeom prst="line">
                <a:avLst/>
              </a:prstGeom>
              <a:ln w="38100"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10"/>
              <p:cNvCxnSpPr/>
              <p:nvPr/>
            </p:nvCxnSpPr>
            <p:spPr>
              <a:xfrm>
                <a:off x="1646026" y="2090057"/>
                <a:ext cx="1190480" cy="933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CuadroTexto 14"/>
            <p:cNvSpPr txBox="1"/>
            <p:nvPr/>
          </p:nvSpPr>
          <p:spPr>
            <a:xfrm>
              <a:off x="1156299" y="2275610"/>
              <a:ext cx="159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>
                  <a:solidFill>
                    <a:srgbClr val="0070C0"/>
                  </a:solidFill>
                </a:rPr>
                <a:t>Bibliotecario / Administrador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5320923" y="798022"/>
            <a:ext cx="1031758" cy="2128986"/>
            <a:chOff x="5320923" y="798022"/>
            <a:chExt cx="1031758" cy="2128986"/>
          </a:xfrm>
        </p:grpSpPr>
        <p:grpSp>
          <p:nvGrpSpPr>
            <p:cNvPr id="16" name="Grupo 15"/>
            <p:cNvGrpSpPr/>
            <p:nvPr/>
          </p:nvGrpSpPr>
          <p:grpSpPr>
            <a:xfrm>
              <a:off x="5444457" y="798022"/>
              <a:ext cx="602652" cy="1422664"/>
              <a:chOff x="1646026" y="798022"/>
              <a:chExt cx="1190480" cy="2859578"/>
            </a:xfrm>
          </p:grpSpPr>
          <p:sp>
            <p:nvSpPr>
              <p:cNvPr id="17" name="Cara sonriente 16"/>
              <p:cNvSpPr/>
              <p:nvPr/>
            </p:nvSpPr>
            <p:spPr>
              <a:xfrm>
                <a:off x="1787236" y="798022"/>
                <a:ext cx="914400" cy="914400"/>
              </a:xfrm>
              <a:prstGeom prst="smileyFac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Conector recto 17"/>
              <p:cNvCxnSpPr>
                <a:stCxn id="17" idx="4"/>
              </p:cNvCxnSpPr>
              <p:nvPr/>
            </p:nvCxnSpPr>
            <p:spPr>
              <a:xfrm flipH="1">
                <a:off x="2236124" y="1712422"/>
                <a:ext cx="8312" cy="1246909"/>
              </a:xfrm>
              <a:prstGeom prst="line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9" name="Conector recto 18"/>
              <p:cNvCxnSpPr/>
              <p:nvPr/>
            </p:nvCxnSpPr>
            <p:spPr>
              <a:xfrm>
                <a:off x="2251244" y="2959332"/>
                <a:ext cx="370658" cy="698268"/>
              </a:xfrm>
              <a:prstGeom prst="line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0" name="Conector recto 19"/>
              <p:cNvCxnSpPr/>
              <p:nvPr/>
            </p:nvCxnSpPr>
            <p:spPr>
              <a:xfrm rot="3720000">
                <a:off x="1855971" y="2937741"/>
                <a:ext cx="370658" cy="698268"/>
              </a:xfrm>
              <a:prstGeom prst="line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1" name="Conector recto 20"/>
              <p:cNvCxnSpPr/>
              <p:nvPr/>
            </p:nvCxnSpPr>
            <p:spPr>
              <a:xfrm>
                <a:off x="1646026" y="2090057"/>
                <a:ext cx="1190480" cy="9331"/>
              </a:xfrm>
              <a:prstGeom prst="line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</p:grpSp>
        <p:sp>
          <p:nvSpPr>
            <p:cNvPr id="22" name="CuadroTexto 21"/>
            <p:cNvSpPr txBox="1"/>
            <p:nvPr/>
          </p:nvSpPr>
          <p:spPr>
            <a:xfrm>
              <a:off x="5320923" y="2280677"/>
              <a:ext cx="10317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>
                  <a:solidFill>
                    <a:schemeClr val="accent6"/>
                  </a:solidFill>
                </a:rPr>
                <a:t>Lector / Cliente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3" name="Rectángulo redondeado 22"/>
          <p:cNvSpPr/>
          <p:nvPr/>
        </p:nvSpPr>
        <p:spPr>
          <a:xfrm>
            <a:off x="3152774" y="1109649"/>
            <a:ext cx="1800000" cy="6623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Genera y administra el usuario</a:t>
            </a:r>
            <a:endParaRPr lang="en-US" sz="1400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388637" y="1252944"/>
            <a:ext cx="5411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5057192" y="1252944"/>
            <a:ext cx="3801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ángulo redondeado 26"/>
          <p:cNvSpPr/>
          <p:nvPr/>
        </p:nvSpPr>
        <p:spPr>
          <a:xfrm>
            <a:off x="3174738" y="2046989"/>
            <a:ext cx="1800000" cy="59795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Genera los libros</a:t>
            </a:r>
            <a:endParaRPr lang="en-US" sz="1400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383501" y="1252944"/>
            <a:ext cx="688486" cy="947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ángulo redondeado 31"/>
          <p:cNvSpPr/>
          <p:nvPr/>
        </p:nvSpPr>
        <p:spPr>
          <a:xfrm>
            <a:off x="3165451" y="2919941"/>
            <a:ext cx="1800000" cy="59795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Alquila o devuelve los libros del cliente</a:t>
            </a:r>
            <a:endParaRPr lang="en-US" sz="1400" dirty="0"/>
          </a:p>
        </p:txBody>
      </p:sp>
      <p:cxnSp>
        <p:nvCxnSpPr>
          <p:cNvPr id="35" name="Conector recto de flecha 34"/>
          <p:cNvCxnSpPr/>
          <p:nvPr/>
        </p:nvCxnSpPr>
        <p:spPr>
          <a:xfrm>
            <a:off x="2383501" y="1252944"/>
            <a:ext cx="688486" cy="1965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 flipV="1">
            <a:off x="5057192" y="1726788"/>
            <a:ext cx="362508" cy="619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 flipV="1">
            <a:off x="5057192" y="2046989"/>
            <a:ext cx="362508" cy="1171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2928306" y="195327"/>
            <a:ext cx="224893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 smtClean="0"/>
              <a:t>Diagrama caso de uso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3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adroTexto 40"/>
          <p:cNvSpPr txBox="1"/>
          <p:nvPr/>
        </p:nvSpPr>
        <p:spPr>
          <a:xfrm>
            <a:off x="3992257" y="155595"/>
            <a:ext cx="319586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 smtClean="0"/>
              <a:t>Diagrama de Entidad Relación</a:t>
            </a:r>
            <a:endParaRPr lang="en-US" dirty="0"/>
          </a:p>
        </p:txBody>
      </p:sp>
      <p:sp>
        <p:nvSpPr>
          <p:cNvPr id="5" name="Rombo 4"/>
          <p:cNvSpPr/>
          <p:nvPr/>
        </p:nvSpPr>
        <p:spPr>
          <a:xfrm>
            <a:off x="4693300" y="1642188"/>
            <a:ext cx="1698170" cy="718457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Crea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3051112" y="1735493"/>
            <a:ext cx="914400" cy="5318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Usuario</a:t>
            </a:r>
            <a:endParaRPr lang="en-US" dirty="0"/>
          </a:p>
        </p:txBody>
      </p:sp>
      <p:sp>
        <p:nvSpPr>
          <p:cNvPr id="33" name="Rectángulo 32"/>
          <p:cNvSpPr/>
          <p:nvPr/>
        </p:nvSpPr>
        <p:spPr>
          <a:xfrm>
            <a:off x="7119258" y="1735493"/>
            <a:ext cx="914400" cy="5318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Libro</a:t>
            </a:r>
            <a:endParaRPr lang="en-US" dirty="0"/>
          </a:p>
        </p:txBody>
      </p:sp>
      <p:cxnSp>
        <p:nvCxnSpPr>
          <p:cNvPr id="12" name="Conector angular 11"/>
          <p:cNvCxnSpPr>
            <a:stCxn id="8" idx="3"/>
            <a:endCxn id="5" idx="1"/>
          </p:cNvCxnSpPr>
          <p:nvPr/>
        </p:nvCxnSpPr>
        <p:spPr>
          <a:xfrm>
            <a:off x="3965512" y="2001416"/>
            <a:ext cx="727788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angular 38"/>
          <p:cNvCxnSpPr>
            <a:stCxn id="5" idx="3"/>
            <a:endCxn id="33" idx="1"/>
          </p:cNvCxnSpPr>
          <p:nvPr/>
        </p:nvCxnSpPr>
        <p:spPr>
          <a:xfrm flipV="1">
            <a:off x="6391470" y="2001416"/>
            <a:ext cx="727788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mbo 42"/>
          <p:cNvSpPr/>
          <p:nvPr/>
        </p:nvSpPr>
        <p:spPr>
          <a:xfrm>
            <a:off x="6643398" y="2626567"/>
            <a:ext cx="1875452" cy="718457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Acciona</a:t>
            </a:r>
            <a:endParaRPr lang="en-US" dirty="0"/>
          </a:p>
        </p:txBody>
      </p:sp>
      <p:sp>
        <p:nvSpPr>
          <p:cNvPr id="44" name="Rectángulo 43"/>
          <p:cNvSpPr/>
          <p:nvPr/>
        </p:nvSpPr>
        <p:spPr>
          <a:xfrm>
            <a:off x="6035659" y="3704252"/>
            <a:ext cx="914400" cy="5318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Alquiler</a:t>
            </a:r>
            <a:endParaRPr lang="en-US" dirty="0"/>
          </a:p>
        </p:txBody>
      </p:sp>
      <p:sp>
        <p:nvSpPr>
          <p:cNvPr id="45" name="Rectángulo 44"/>
          <p:cNvSpPr/>
          <p:nvPr/>
        </p:nvSpPr>
        <p:spPr>
          <a:xfrm>
            <a:off x="8033658" y="3741575"/>
            <a:ext cx="1250302" cy="5318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Devolución</a:t>
            </a:r>
            <a:endParaRPr lang="en-US" dirty="0"/>
          </a:p>
        </p:txBody>
      </p:sp>
      <p:sp>
        <p:nvSpPr>
          <p:cNvPr id="47" name="Rectángulo 46"/>
          <p:cNvSpPr/>
          <p:nvPr/>
        </p:nvSpPr>
        <p:spPr>
          <a:xfrm>
            <a:off x="5085185" y="834042"/>
            <a:ext cx="914400" cy="5318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Login</a:t>
            </a:r>
            <a:endParaRPr lang="en-US" dirty="0"/>
          </a:p>
        </p:txBody>
      </p:sp>
      <p:cxnSp>
        <p:nvCxnSpPr>
          <p:cNvPr id="49" name="Conector recto 48"/>
          <p:cNvCxnSpPr>
            <a:stCxn id="47" idx="2"/>
            <a:endCxn id="5" idx="0"/>
          </p:cNvCxnSpPr>
          <p:nvPr/>
        </p:nvCxnSpPr>
        <p:spPr>
          <a:xfrm>
            <a:off x="5542385" y="1365887"/>
            <a:ext cx="0" cy="276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>
            <a:stCxn id="33" idx="2"/>
            <a:endCxn id="43" idx="0"/>
          </p:cNvCxnSpPr>
          <p:nvPr/>
        </p:nvCxnSpPr>
        <p:spPr>
          <a:xfrm>
            <a:off x="7576458" y="2267338"/>
            <a:ext cx="4666" cy="359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>
            <a:stCxn id="43" idx="2"/>
          </p:cNvCxnSpPr>
          <p:nvPr/>
        </p:nvCxnSpPr>
        <p:spPr>
          <a:xfrm flipH="1">
            <a:off x="7024706" y="3345024"/>
            <a:ext cx="556418" cy="396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>
            <a:stCxn id="43" idx="2"/>
          </p:cNvCxnSpPr>
          <p:nvPr/>
        </p:nvCxnSpPr>
        <p:spPr>
          <a:xfrm>
            <a:off x="7581124" y="3345024"/>
            <a:ext cx="527179" cy="382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 flipV="1">
            <a:off x="3965512" y="1365887"/>
            <a:ext cx="1119673" cy="369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/>
          <p:cNvSpPr txBox="1"/>
          <p:nvPr/>
        </p:nvSpPr>
        <p:spPr>
          <a:xfrm>
            <a:off x="3863856" y="146023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100" dirty="0" smtClean="0"/>
              <a:t>1</a:t>
            </a:r>
            <a:endParaRPr lang="en-US" sz="11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4854150" y="113236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100" dirty="0" smtClean="0"/>
              <a:t>1</a:t>
            </a:r>
            <a:endParaRPr lang="en-US" sz="11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3941800" y="1772717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100" dirty="0" smtClean="0"/>
              <a:t>n</a:t>
            </a:r>
            <a:endParaRPr lang="en-US" sz="11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6854762" y="1785389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100" dirty="0" smtClean="0"/>
              <a:t>n</a:t>
            </a:r>
            <a:endParaRPr lang="en-US" sz="1100" dirty="0"/>
          </a:p>
        </p:txBody>
      </p:sp>
      <p:sp>
        <p:nvSpPr>
          <p:cNvPr id="69" name="CuadroTexto 68"/>
          <p:cNvSpPr txBox="1"/>
          <p:nvPr/>
        </p:nvSpPr>
        <p:spPr>
          <a:xfrm>
            <a:off x="6814855" y="3465967"/>
            <a:ext cx="4197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 smtClean="0"/>
              <a:t>1.n</a:t>
            </a:r>
            <a:endParaRPr lang="en-US" sz="11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8039297" y="3505268"/>
            <a:ext cx="4197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 smtClean="0"/>
              <a:t>1.n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510552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42</Words>
  <Application>Microsoft Office PowerPoint</Application>
  <PresentationFormat>Panorámica</PresentationFormat>
  <Paragraphs>20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Admin</cp:lastModifiedBy>
  <cp:revision>5</cp:revision>
  <dcterms:created xsi:type="dcterms:W3CDTF">2022-09-25T22:28:38Z</dcterms:created>
  <dcterms:modified xsi:type="dcterms:W3CDTF">2022-09-26T01:55:35Z</dcterms:modified>
</cp:coreProperties>
</file>