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8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8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7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1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B08-E297-40A5-A6C5-06A8A7C879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1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9B08-E297-40A5-A6C5-06A8A7C879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390E-9234-4BA5-AFE9-2A9CD1AA9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1156299" y="798022"/>
            <a:ext cx="1592208" cy="2123919"/>
            <a:chOff x="1156299" y="798022"/>
            <a:chExt cx="1592208" cy="2123919"/>
          </a:xfrm>
        </p:grpSpPr>
        <p:grpSp>
          <p:nvGrpSpPr>
            <p:cNvPr id="13" name="Grupo 12"/>
            <p:cNvGrpSpPr/>
            <p:nvPr/>
          </p:nvGrpSpPr>
          <p:grpSpPr>
            <a:xfrm>
              <a:off x="1646026" y="798022"/>
              <a:ext cx="602652" cy="1422664"/>
              <a:chOff x="1646026" y="798022"/>
              <a:chExt cx="1190480" cy="2859578"/>
            </a:xfrm>
          </p:grpSpPr>
          <p:sp>
            <p:nvSpPr>
              <p:cNvPr id="4" name="Cara sonriente 3"/>
              <p:cNvSpPr/>
              <p:nvPr/>
            </p:nvSpPr>
            <p:spPr>
              <a:xfrm>
                <a:off x="1787236" y="798022"/>
                <a:ext cx="914400" cy="9144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ector recto 5"/>
              <p:cNvCxnSpPr>
                <a:stCxn id="4" idx="4"/>
              </p:cNvCxnSpPr>
              <p:nvPr/>
            </p:nvCxnSpPr>
            <p:spPr>
              <a:xfrm flipH="1">
                <a:off x="2236124" y="1712422"/>
                <a:ext cx="8312" cy="1246909"/>
              </a:xfrm>
              <a:prstGeom prst="line">
                <a:avLst/>
              </a:prstGeom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/>
              <p:cNvCxnSpPr/>
              <p:nvPr/>
            </p:nvCxnSpPr>
            <p:spPr>
              <a:xfrm>
                <a:off x="2251244" y="2959332"/>
                <a:ext cx="370658" cy="698268"/>
              </a:xfrm>
              <a:prstGeom prst="line">
                <a:avLst/>
              </a:prstGeom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/>
              <p:cNvCxnSpPr/>
              <p:nvPr/>
            </p:nvCxnSpPr>
            <p:spPr>
              <a:xfrm rot="3720000">
                <a:off x="1855971" y="2937741"/>
                <a:ext cx="370658" cy="698268"/>
              </a:xfrm>
              <a:prstGeom prst="line">
                <a:avLst/>
              </a:prstGeom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>
                <a:off x="1646026" y="2090057"/>
                <a:ext cx="1190480" cy="933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CuadroTexto 14"/>
            <p:cNvSpPr txBox="1"/>
            <p:nvPr/>
          </p:nvSpPr>
          <p:spPr>
            <a:xfrm>
              <a:off x="1156299" y="2275610"/>
              <a:ext cx="159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rgbClr val="0070C0"/>
                  </a:solidFill>
                </a:rPr>
                <a:t>Bibliotecario / </a:t>
              </a:r>
              <a:r>
                <a:rPr lang="es-AR" dirty="0" smtClean="0">
                  <a:solidFill>
                    <a:srgbClr val="0070C0"/>
                  </a:solidFill>
                </a:rPr>
                <a:t>Administrador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320923" y="798022"/>
            <a:ext cx="1031758" cy="2128986"/>
            <a:chOff x="5320923" y="798022"/>
            <a:chExt cx="1031758" cy="2128986"/>
          </a:xfrm>
        </p:grpSpPr>
        <p:grpSp>
          <p:nvGrpSpPr>
            <p:cNvPr id="16" name="Grupo 15"/>
            <p:cNvGrpSpPr/>
            <p:nvPr/>
          </p:nvGrpSpPr>
          <p:grpSpPr>
            <a:xfrm>
              <a:off x="5444457" y="798022"/>
              <a:ext cx="602652" cy="1422664"/>
              <a:chOff x="1646026" y="798022"/>
              <a:chExt cx="1190480" cy="2859578"/>
            </a:xfrm>
          </p:grpSpPr>
          <p:sp>
            <p:nvSpPr>
              <p:cNvPr id="17" name="Cara sonriente 16"/>
              <p:cNvSpPr/>
              <p:nvPr/>
            </p:nvSpPr>
            <p:spPr>
              <a:xfrm>
                <a:off x="1787236" y="798022"/>
                <a:ext cx="914400" cy="914400"/>
              </a:xfrm>
              <a:prstGeom prst="smileyFac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Conector recto 17"/>
              <p:cNvCxnSpPr>
                <a:stCxn id="17" idx="4"/>
              </p:cNvCxnSpPr>
              <p:nvPr/>
            </p:nvCxnSpPr>
            <p:spPr>
              <a:xfrm flipH="1">
                <a:off x="2236124" y="1712422"/>
                <a:ext cx="8312" cy="1246909"/>
              </a:xfrm>
              <a:prstGeom prst="lin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>
                <a:off x="2251244" y="2959332"/>
                <a:ext cx="370658" cy="698268"/>
              </a:xfrm>
              <a:prstGeom prst="lin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rot="3720000">
                <a:off x="1855971" y="2937741"/>
                <a:ext cx="370658" cy="698268"/>
              </a:xfrm>
              <a:prstGeom prst="lin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1646026" y="2090057"/>
                <a:ext cx="1190480" cy="9331"/>
              </a:xfrm>
              <a:prstGeom prst="lin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sp>
          <p:nvSpPr>
            <p:cNvPr id="22" name="CuadroTexto 21"/>
            <p:cNvSpPr txBox="1"/>
            <p:nvPr/>
          </p:nvSpPr>
          <p:spPr>
            <a:xfrm>
              <a:off x="5320923" y="2280677"/>
              <a:ext cx="1031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accent6"/>
                  </a:solidFill>
                </a:rPr>
                <a:t>Lector / Cliente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3" name="Rectángulo redondeado 22"/>
          <p:cNvSpPr/>
          <p:nvPr/>
        </p:nvSpPr>
        <p:spPr>
          <a:xfrm>
            <a:off x="3152774" y="1109649"/>
            <a:ext cx="1800000" cy="662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Genera y administra el usuario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388637" y="1252944"/>
            <a:ext cx="541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5057192" y="1252944"/>
            <a:ext cx="380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3174738" y="2046989"/>
            <a:ext cx="1800000" cy="5979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Genera los libros</a:t>
            </a:r>
            <a:endParaRPr lang="en-US" sz="1400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383501" y="1252944"/>
            <a:ext cx="688486" cy="94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3165451" y="2919941"/>
            <a:ext cx="1800000" cy="5979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Alquila o devuelve los libros del cliente</a:t>
            </a:r>
            <a:endParaRPr lang="en-US" sz="1400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2383501" y="1252944"/>
            <a:ext cx="688486" cy="1965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5057192" y="1726788"/>
            <a:ext cx="362508" cy="61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5057192" y="2046989"/>
            <a:ext cx="362508" cy="1171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2928306" y="195327"/>
            <a:ext cx="22489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Diagrama caso de uso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3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2860101" y="3268349"/>
            <a:ext cx="1592208" cy="1846920"/>
            <a:chOff x="1156299" y="798022"/>
            <a:chExt cx="1592208" cy="1846920"/>
          </a:xfrm>
        </p:grpSpPr>
        <p:grpSp>
          <p:nvGrpSpPr>
            <p:cNvPr id="13" name="Grupo 12"/>
            <p:cNvGrpSpPr/>
            <p:nvPr/>
          </p:nvGrpSpPr>
          <p:grpSpPr>
            <a:xfrm>
              <a:off x="1646026" y="798022"/>
              <a:ext cx="602652" cy="1422664"/>
              <a:chOff x="1646026" y="798022"/>
              <a:chExt cx="1190480" cy="2859578"/>
            </a:xfrm>
          </p:grpSpPr>
          <p:sp>
            <p:nvSpPr>
              <p:cNvPr id="4" name="Cara sonriente 3"/>
              <p:cNvSpPr/>
              <p:nvPr/>
            </p:nvSpPr>
            <p:spPr>
              <a:xfrm>
                <a:off x="1787236" y="798022"/>
                <a:ext cx="914400" cy="9144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ector recto 5"/>
              <p:cNvCxnSpPr>
                <a:stCxn id="4" idx="4"/>
              </p:cNvCxnSpPr>
              <p:nvPr/>
            </p:nvCxnSpPr>
            <p:spPr>
              <a:xfrm flipH="1">
                <a:off x="2236124" y="1712422"/>
                <a:ext cx="8312" cy="1246909"/>
              </a:xfrm>
              <a:prstGeom prst="line">
                <a:avLst/>
              </a:prstGeom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/>
              <p:cNvCxnSpPr/>
              <p:nvPr/>
            </p:nvCxnSpPr>
            <p:spPr>
              <a:xfrm>
                <a:off x="2251244" y="2959332"/>
                <a:ext cx="370658" cy="698268"/>
              </a:xfrm>
              <a:prstGeom prst="line">
                <a:avLst/>
              </a:prstGeom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/>
              <p:cNvCxnSpPr/>
              <p:nvPr/>
            </p:nvCxnSpPr>
            <p:spPr>
              <a:xfrm rot="3720000">
                <a:off x="1855971" y="2937741"/>
                <a:ext cx="370658" cy="698268"/>
              </a:xfrm>
              <a:prstGeom prst="line">
                <a:avLst/>
              </a:prstGeom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>
                <a:off x="1646026" y="2090057"/>
                <a:ext cx="1190480" cy="933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CuadroTexto 14"/>
            <p:cNvSpPr txBox="1"/>
            <p:nvPr/>
          </p:nvSpPr>
          <p:spPr>
            <a:xfrm>
              <a:off x="1156299" y="2275610"/>
              <a:ext cx="159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rgbClr val="0070C0"/>
                  </a:solidFill>
                </a:rPr>
                <a:t>Administrador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3152648" y="1148971"/>
            <a:ext cx="1031758" cy="1851987"/>
            <a:chOff x="5320923" y="798022"/>
            <a:chExt cx="1031758" cy="1851987"/>
          </a:xfrm>
        </p:grpSpPr>
        <p:grpSp>
          <p:nvGrpSpPr>
            <p:cNvPr id="16" name="Grupo 15"/>
            <p:cNvGrpSpPr/>
            <p:nvPr/>
          </p:nvGrpSpPr>
          <p:grpSpPr>
            <a:xfrm>
              <a:off x="5444457" y="798022"/>
              <a:ext cx="602652" cy="1422664"/>
              <a:chOff x="1646026" y="798022"/>
              <a:chExt cx="1190480" cy="2859578"/>
            </a:xfrm>
          </p:grpSpPr>
          <p:sp>
            <p:nvSpPr>
              <p:cNvPr id="17" name="Cara sonriente 16"/>
              <p:cNvSpPr/>
              <p:nvPr/>
            </p:nvSpPr>
            <p:spPr>
              <a:xfrm>
                <a:off x="1787236" y="798022"/>
                <a:ext cx="914400" cy="914400"/>
              </a:xfrm>
              <a:prstGeom prst="smileyFac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Conector recto 17"/>
              <p:cNvCxnSpPr>
                <a:stCxn id="17" idx="4"/>
              </p:cNvCxnSpPr>
              <p:nvPr/>
            </p:nvCxnSpPr>
            <p:spPr>
              <a:xfrm flipH="1">
                <a:off x="2236124" y="1712422"/>
                <a:ext cx="8312" cy="1246909"/>
              </a:xfrm>
              <a:prstGeom prst="lin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>
                <a:off x="2251244" y="2959332"/>
                <a:ext cx="370658" cy="698268"/>
              </a:xfrm>
              <a:prstGeom prst="lin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rot="3720000">
                <a:off x="1855971" y="2937741"/>
                <a:ext cx="370658" cy="698268"/>
              </a:xfrm>
              <a:prstGeom prst="lin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1646026" y="2090057"/>
                <a:ext cx="1190480" cy="9331"/>
              </a:xfrm>
              <a:prstGeom prst="lin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sp>
          <p:nvSpPr>
            <p:cNvPr id="22" name="CuadroTexto 21"/>
            <p:cNvSpPr txBox="1"/>
            <p:nvPr/>
          </p:nvSpPr>
          <p:spPr>
            <a:xfrm>
              <a:off x="5320923" y="2280677"/>
              <a:ext cx="1031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accent6"/>
                  </a:solidFill>
                </a:rPr>
                <a:t>Usuario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3" name="Rectángulo redondeado 22"/>
          <p:cNvSpPr/>
          <p:nvPr/>
        </p:nvSpPr>
        <p:spPr>
          <a:xfrm>
            <a:off x="4851444" y="3232820"/>
            <a:ext cx="1800000" cy="662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Genera y administra el usuario</a:t>
            </a:r>
            <a:endParaRPr lang="en-US" sz="1400" dirty="0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4052774" y="1426369"/>
            <a:ext cx="656614" cy="487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4851444" y="4087470"/>
            <a:ext cx="1800000" cy="5979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Genera </a:t>
            </a:r>
            <a:r>
              <a:rPr lang="es-AR" sz="1400" dirty="0" smtClean="0"/>
              <a:t>productos y actualiza precios</a:t>
            </a:r>
            <a:endParaRPr lang="en-US" sz="14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4851444" y="4945011"/>
            <a:ext cx="1800000" cy="5979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Gestiona stock de ingreso</a:t>
            </a:r>
            <a:endParaRPr lang="en-US" sz="14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584920" y="346284"/>
            <a:ext cx="22489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Diagrama caso de uso</a:t>
            </a:r>
            <a:endParaRPr lang="en-US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4709388" y="1148972"/>
            <a:ext cx="1800000" cy="662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Registra y </a:t>
            </a:r>
            <a:r>
              <a:rPr lang="es-AR" sz="1400" dirty="0" err="1" smtClean="0"/>
              <a:t>logea</a:t>
            </a:r>
            <a:endParaRPr lang="en-US" sz="14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4709388" y="1995550"/>
            <a:ext cx="1800000" cy="662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Realiza y administra su compra</a:t>
            </a:r>
            <a:endParaRPr lang="en-US" sz="1400" dirty="0"/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4052774" y="1914067"/>
            <a:ext cx="613100" cy="346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4169876" y="3507689"/>
            <a:ext cx="656614" cy="487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4169876" y="3995387"/>
            <a:ext cx="613100" cy="346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4172238" y="3997323"/>
            <a:ext cx="654252" cy="1315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3992257" y="155595"/>
            <a:ext cx="319586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Diagrama de Entidad Relación</a:t>
            </a:r>
            <a:endParaRPr lang="en-US" dirty="0"/>
          </a:p>
        </p:txBody>
      </p:sp>
      <p:sp>
        <p:nvSpPr>
          <p:cNvPr id="5" name="Rombo 4"/>
          <p:cNvSpPr/>
          <p:nvPr/>
        </p:nvSpPr>
        <p:spPr>
          <a:xfrm>
            <a:off x="4693300" y="1642188"/>
            <a:ext cx="1698170" cy="718457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Crea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3051112" y="1735493"/>
            <a:ext cx="914400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Usuario</a:t>
            </a:r>
            <a:endParaRPr lang="en-US" dirty="0"/>
          </a:p>
        </p:txBody>
      </p:sp>
      <p:sp>
        <p:nvSpPr>
          <p:cNvPr id="33" name="Rectángulo 32"/>
          <p:cNvSpPr/>
          <p:nvPr/>
        </p:nvSpPr>
        <p:spPr>
          <a:xfrm>
            <a:off x="7119258" y="1735493"/>
            <a:ext cx="914400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Libro</a:t>
            </a:r>
            <a:endParaRPr lang="en-US" dirty="0"/>
          </a:p>
        </p:txBody>
      </p:sp>
      <p:cxnSp>
        <p:nvCxnSpPr>
          <p:cNvPr id="12" name="Conector angular 11"/>
          <p:cNvCxnSpPr>
            <a:stCxn id="8" idx="3"/>
            <a:endCxn id="5" idx="1"/>
          </p:cNvCxnSpPr>
          <p:nvPr/>
        </p:nvCxnSpPr>
        <p:spPr>
          <a:xfrm>
            <a:off x="3965512" y="2001416"/>
            <a:ext cx="72778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/>
          <p:cNvCxnSpPr>
            <a:stCxn id="5" idx="3"/>
            <a:endCxn id="33" idx="1"/>
          </p:cNvCxnSpPr>
          <p:nvPr/>
        </p:nvCxnSpPr>
        <p:spPr>
          <a:xfrm flipV="1">
            <a:off x="6391470" y="2001416"/>
            <a:ext cx="72778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o 42"/>
          <p:cNvSpPr/>
          <p:nvPr/>
        </p:nvSpPr>
        <p:spPr>
          <a:xfrm>
            <a:off x="6643398" y="2626567"/>
            <a:ext cx="1875452" cy="718457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Acciona</a:t>
            </a:r>
            <a:endParaRPr lang="en-US" dirty="0"/>
          </a:p>
        </p:txBody>
      </p:sp>
      <p:sp>
        <p:nvSpPr>
          <p:cNvPr id="44" name="Rectángulo 43"/>
          <p:cNvSpPr/>
          <p:nvPr/>
        </p:nvSpPr>
        <p:spPr>
          <a:xfrm>
            <a:off x="6035659" y="3704252"/>
            <a:ext cx="914400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Alquiler</a:t>
            </a:r>
            <a:endParaRPr lang="en-US" dirty="0"/>
          </a:p>
        </p:txBody>
      </p:sp>
      <p:sp>
        <p:nvSpPr>
          <p:cNvPr id="45" name="Rectángulo 44"/>
          <p:cNvSpPr/>
          <p:nvPr/>
        </p:nvSpPr>
        <p:spPr>
          <a:xfrm>
            <a:off x="8033658" y="3741575"/>
            <a:ext cx="1250302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Devolución</a:t>
            </a:r>
            <a:endParaRPr lang="en-US" dirty="0"/>
          </a:p>
        </p:txBody>
      </p:sp>
      <p:sp>
        <p:nvSpPr>
          <p:cNvPr id="47" name="Rectángulo 46"/>
          <p:cNvSpPr/>
          <p:nvPr/>
        </p:nvSpPr>
        <p:spPr>
          <a:xfrm>
            <a:off x="5085185" y="834042"/>
            <a:ext cx="914400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Login</a:t>
            </a:r>
            <a:endParaRPr lang="en-US" dirty="0"/>
          </a:p>
        </p:txBody>
      </p:sp>
      <p:cxnSp>
        <p:nvCxnSpPr>
          <p:cNvPr id="49" name="Conector recto 48"/>
          <p:cNvCxnSpPr>
            <a:stCxn id="47" idx="2"/>
            <a:endCxn id="5" idx="0"/>
          </p:cNvCxnSpPr>
          <p:nvPr/>
        </p:nvCxnSpPr>
        <p:spPr>
          <a:xfrm>
            <a:off x="5542385" y="1365887"/>
            <a:ext cx="0" cy="27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>
            <a:stCxn id="33" idx="2"/>
            <a:endCxn id="43" idx="0"/>
          </p:cNvCxnSpPr>
          <p:nvPr/>
        </p:nvCxnSpPr>
        <p:spPr>
          <a:xfrm>
            <a:off x="7576458" y="2267338"/>
            <a:ext cx="4666" cy="359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43" idx="2"/>
          </p:cNvCxnSpPr>
          <p:nvPr/>
        </p:nvCxnSpPr>
        <p:spPr>
          <a:xfrm flipH="1">
            <a:off x="7024706" y="3345024"/>
            <a:ext cx="556418" cy="39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>
            <a:stCxn id="43" idx="2"/>
          </p:cNvCxnSpPr>
          <p:nvPr/>
        </p:nvCxnSpPr>
        <p:spPr>
          <a:xfrm>
            <a:off x="7581124" y="3345024"/>
            <a:ext cx="527179" cy="38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 flipV="1">
            <a:off x="3965512" y="1365887"/>
            <a:ext cx="1119673" cy="369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3863856" y="14602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1</a:t>
            </a:r>
            <a:endParaRPr lang="en-US" sz="11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4854150" y="11323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1</a:t>
            </a:r>
            <a:endParaRPr lang="en-US" sz="11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941800" y="177271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n</a:t>
            </a:r>
            <a:endParaRPr lang="en-US" sz="11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6854762" y="178538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n</a:t>
            </a:r>
            <a:endParaRPr lang="en-US" sz="11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6814855" y="3465967"/>
            <a:ext cx="419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1.n</a:t>
            </a:r>
            <a:endParaRPr lang="en-US" sz="11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8039297" y="3505268"/>
            <a:ext cx="419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1.n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105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3992257" y="155595"/>
            <a:ext cx="319586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Diagrama </a:t>
            </a:r>
            <a:r>
              <a:rPr lang="es-AR" dirty="0" smtClean="0"/>
              <a:t>de Entidad Relación</a:t>
            </a:r>
            <a:endParaRPr lang="en-US" dirty="0"/>
          </a:p>
        </p:txBody>
      </p:sp>
      <p:sp>
        <p:nvSpPr>
          <p:cNvPr id="33" name="Rectángulo 32"/>
          <p:cNvSpPr/>
          <p:nvPr/>
        </p:nvSpPr>
        <p:spPr>
          <a:xfrm>
            <a:off x="4157723" y="4526357"/>
            <a:ext cx="1345477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Ecommerce</a:t>
            </a:r>
            <a:endParaRPr lang="en-US" dirty="0"/>
          </a:p>
        </p:txBody>
      </p:sp>
      <p:sp>
        <p:nvSpPr>
          <p:cNvPr id="43" name="Rombo 42"/>
          <p:cNvSpPr/>
          <p:nvPr/>
        </p:nvSpPr>
        <p:spPr>
          <a:xfrm>
            <a:off x="4856274" y="2980897"/>
            <a:ext cx="1875452" cy="718457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Tipo Usuario</a:t>
            </a:r>
            <a:endParaRPr lang="en-US" dirty="0"/>
          </a:p>
        </p:txBody>
      </p:sp>
      <p:sp>
        <p:nvSpPr>
          <p:cNvPr id="47" name="Rectángulo 46"/>
          <p:cNvSpPr/>
          <p:nvPr/>
        </p:nvSpPr>
        <p:spPr>
          <a:xfrm>
            <a:off x="4157723" y="2149269"/>
            <a:ext cx="914400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Login</a:t>
            </a:r>
            <a:endParaRPr lang="en-U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318855" y="261952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1</a:t>
            </a:r>
            <a:endParaRPr lang="en-US" sz="11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1318855" y="299225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n</a:t>
            </a:r>
            <a:endParaRPr lang="en-US" sz="11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1306909" y="228438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n</a:t>
            </a:r>
            <a:endParaRPr lang="en-US" sz="1100" dirty="0"/>
          </a:p>
        </p:txBody>
      </p:sp>
      <p:sp>
        <p:nvSpPr>
          <p:cNvPr id="23" name="Rectángulo 22"/>
          <p:cNvSpPr/>
          <p:nvPr/>
        </p:nvSpPr>
        <p:spPr>
          <a:xfrm>
            <a:off x="1768202" y="971476"/>
            <a:ext cx="914400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Home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2941264" y="966888"/>
            <a:ext cx="1216459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Nosotros</a:t>
            </a:r>
            <a:endParaRPr lang="en-US" dirty="0"/>
          </a:p>
        </p:txBody>
      </p:sp>
      <p:sp>
        <p:nvSpPr>
          <p:cNvPr id="25" name="Rombo 24"/>
          <p:cNvSpPr/>
          <p:nvPr/>
        </p:nvSpPr>
        <p:spPr>
          <a:xfrm>
            <a:off x="4856274" y="884155"/>
            <a:ext cx="2093166" cy="1141213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Existe Usuario?</a:t>
            </a:r>
            <a:endParaRPr lang="en-US" dirty="0"/>
          </a:p>
        </p:txBody>
      </p:sp>
      <p:sp>
        <p:nvSpPr>
          <p:cNvPr id="26" name="Rectángulo 25"/>
          <p:cNvSpPr/>
          <p:nvPr/>
        </p:nvSpPr>
        <p:spPr>
          <a:xfrm>
            <a:off x="4157723" y="3690173"/>
            <a:ext cx="914400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User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6463784" y="2163302"/>
            <a:ext cx="1008169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Registro</a:t>
            </a:r>
            <a:endParaRPr lang="en-US" dirty="0"/>
          </a:p>
        </p:txBody>
      </p:sp>
      <p:sp>
        <p:nvSpPr>
          <p:cNvPr id="28" name="Rectángulo 27"/>
          <p:cNvSpPr/>
          <p:nvPr/>
        </p:nvSpPr>
        <p:spPr>
          <a:xfrm>
            <a:off x="6561287" y="3719181"/>
            <a:ext cx="914400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Admin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6061163" y="4520567"/>
            <a:ext cx="1345477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Productos</a:t>
            </a:r>
            <a:endParaRPr lang="en-US" dirty="0"/>
          </a:p>
        </p:txBody>
      </p:sp>
      <p:sp>
        <p:nvSpPr>
          <p:cNvPr id="30" name="Rectángulo 29"/>
          <p:cNvSpPr/>
          <p:nvPr/>
        </p:nvSpPr>
        <p:spPr>
          <a:xfrm>
            <a:off x="7702729" y="4520566"/>
            <a:ext cx="1345477" cy="531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Usuarios</a:t>
            </a:r>
            <a:endParaRPr lang="en-US" dirty="0"/>
          </a:p>
        </p:txBody>
      </p:sp>
      <p:cxnSp>
        <p:nvCxnSpPr>
          <p:cNvPr id="3" name="Conector recto 2"/>
          <p:cNvCxnSpPr>
            <a:stCxn id="23" idx="3"/>
            <a:endCxn id="24" idx="1"/>
          </p:cNvCxnSpPr>
          <p:nvPr/>
        </p:nvCxnSpPr>
        <p:spPr>
          <a:xfrm flipV="1">
            <a:off x="2682602" y="1232811"/>
            <a:ext cx="258662" cy="4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>
            <a:stCxn id="24" idx="3"/>
            <a:endCxn id="25" idx="1"/>
          </p:cNvCxnSpPr>
          <p:nvPr/>
        </p:nvCxnSpPr>
        <p:spPr>
          <a:xfrm>
            <a:off x="4157723" y="1232811"/>
            <a:ext cx="698551" cy="221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4614923" y="1766033"/>
            <a:ext cx="821094" cy="3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27" idx="0"/>
          </p:cNvCxnSpPr>
          <p:nvPr/>
        </p:nvCxnSpPr>
        <p:spPr>
          <a:xfrm flipH="1" flipV="1">
            <a:off x="6400800" y="1733550"/>
            <a:ext cx="567069" cy="42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47" idx="2"/>
          </p:cNvCxnSpPr>
          <p:nvPr/>
        </p:nvCxnSpPr>
        <p:spPr>
          <a:xfrm>
            <a:off x="4614923" y="2681114"/>
            <a:ext cx="821094" cy="44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27" idx="2"/>
          </p:cNvCxnSpPr>
          <p:nvPr/>
        </p:nvCxnSpPr>
        <p:spPr>
          <a:xfrm flipH="1">
            <a:off x="6134568" y="2695147"/>
            <a:ext cx="833301" cy="423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6" idx="3"/>
          </p:cNvCxnSpPr>
          <p:nvPr/>
        </p:nvCxnSpPr>
        <p:spPr>
          <a:xfrm flipV="1">
            <a:off x="5072123" y="3557847"/>
            <a:ext cx="363894" cy="39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28" idx="1"/>
          </p:cNvCxnSpPr>
          <p:nvPr/>
        </p:nvCxnSpPr>
        <p:spPr>
          <a:xfrm flipH="1" flipV="1">
            <a:off x="6134568" y="3557847"/>
            <a:ext cx="426719" cy="42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stCxn id="26" idx="2"/>
            <a:endCxn id="33" idx="0"/>
          </p:cNvCxnSpPr>
          <p:nvPr/>
        </p:nvCxnSpPr>
        <p:spPr>
          <a:xfrm>
            <a:off x="4614923" y="4222018"/>
            <a:ext cx="215539" cy="304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8" idx="2"/>
            <a:endCxn id="33" idx="0"/>
          </p:cNvCxnSpPr>
          <p:nvPr/>
        </p:nvCxnSpPr>
        <p:spPr>
          <a:xfrm flipH="1">
            <a:off x="4830462" y="4251026"/>
            <a:ext cx="2188025" cy="27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28" idx="2"/>
            <a:endCxn id="29" idx="0"/>
          </p:cNvCxnSpPr>
          <p:nvPr/>
        </p:nvCxnSpPr>
        <p:spPr>
          <a:xfrm flipH="1">
            <a:off x="6733902" y="4251026"/>
            <a:ext cx="284585" cy="269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28" idx="2"/>
            <a:endCxn id="30" idx="0"/>
          </p:cNvCxnSpPr>
          <p:nvPr/>
        </p:nvCxnSpPr>
        <p:spPr>
          <a:xfrm>
            <a:off x="7018487" y="4251026"/>
            <a:ext cx="1356981" cy="269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4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3300888" y="171359"/>
            <a:ext cx="319586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Diagrama </a:t>
            </a:r>
            <a:r>
              <a:rPr lang="es-AR" dirty="0" smtClean="0"/>
              <a:t>de Entidad Relación</a:t>
            </a:r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6783656" y="2689921"/>
            <a:ext cx="1054453" cy="14511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Usuario</a:t>
            </a:r>
          </a:p>
          <a:p>
            <a:r>
              <a:rPr lang="es-AR" sz="1100" b="1" dirty="0" smtClean="0"/>
              <a:t>Id</a:t>
            </a:r>
            <a:endParaRPr lang="es-AR" sz="1100" dirty="0" smtClean="0"/>
          </a:p>
          <a:p>
            <a:r>
              <a:rPr lang="es-AR" sz="1100" dirty="0" err="1" smtClean="0"/>
              <a:t>Usario</a:t>
            </a:r>
            <a:r>
              <a:rPr lang="es-AR" sz="1100" dirty="0" smtClean="0"/>
              <a:t> </a:t>
            </a:r>
          </a:p>
          <a:p>
            <a:r>
              <a:rPr lang="es-AR" sz="1100" dirty="0" smtClean="0"/>
              <a:t>Email</a:t>
            </a:r>
          </a:p>
          <a:p>
            <a:r>
              <a:rPr lang="es-AR" sz="1100" dirty="0" err="1" smtClean="0"/>
              <a:t>Password</a:t>
            </a:r>
            <a:endParaRPr lang="es-AR" sz="1100" dirty="0" smtClean="0"/>
          </a:p>
          <a:p>
            <a:r>
              <a:rPr lang="es-AR" sz="1100" dirty="0" smtClean="0"/>
              <a:t>Imagen</a:t>
            </a:r>
          </a:p>
          <a:p>
            <a:r>
              <a:rPr lang="es-AR" sz="1100" b="1" dirty="0" err="1" smtClean="0"/>
              <a:t>Fk</a:t>
            </a:r>
            <a:r>
              <a:rPr lang="es-AR" sz="1100" dirty="0" err="1" smtClean="0"/>
              <a:t>_rol_id</a:t>
            </a:r>
            <a:endParaRPr lang="es-AR" sz="1100" dirty="0" smtClean="0"/>
          </a:p>
          <a:p>
            <a:endParaRPr lang="en-US" sz="1100" dirty="0"/>
          </a:p>
        </p:txBody>
      </p:sp>
      <p:sp>
        <p:nvSpPr>
          <p:cNvPr id="25" name="Rombo 24"/>
          <p:cNvSpPr/>
          <p:nvPr/>
        </p:nvSpPr>
        <p:spPr>
          <a:xfrm>
            <a:off x="6476815" y="1257331"/>
            <a:ext cx="1196096" cy="661897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Crear</a:t>
            </a:r>
            <a:endParaRPr lang="en-US" sz="1400" dirty="0"/>
          </a:p>
        </p:txBody>
      </p:sp>
      <p:cxnSp>
        <p:nvCxnSpPr>
          <p:cNvPr id="3" name="Conector recto 2"/>
          <p:cNvCxnSpPr/>
          <p:nvPr/>
        </p:nvCxnSpPr>
        <p:spPr>
          <a:xfrm flipV="1">
            <a:off x="1177449" y="5040040"/>
            <a:ext cx="258662" cy="4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8063874" y="444370"/>
            <a:ext cx="827882" cy="9523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Roles</a:t>
            </a:r>
          </a:p>
          <a:p>
            <a:r>
              <a:rPr lang="es-AR" sz="1100" b="1" dirty="0" smtClean="0"/>
              <a:t>Id</a:t>
            </a:r>
            <a:endParaRPr lang="es-AR" sz="1100" dirty="0" smtClean="0"/>
          </a:p>
          <a:p>
            <a:r>
              <a:rPr lang="es-AR" sz="1100" dirty="0" smtClean="0"/>
              <a:t>Nombre </a:t>
            </a:r>
          </a:p>
          <a:p>
            <a:r>
              <a:rPr lang="es-AR" sz="1100" b="1" dirty="0" err="1" smtClean="0"/>
              <a:t>Fk</a:t>
            </a:r>
            <a:r>
              <a:rPr lang="es-AR" sz="1100" dirty="0" err="1" smtClean="0"/>
              <a:t>_user_id</a:t>
            </a:r>
            <a:endParaRPr lang="es-AR" sz="1100" dirty="0" smtClean="0"/>
          </a:p>
          <a:p>
            <a:endParaRPr lang="en-US" sz="1100" dirty="0"/>
          </a:p>
        </p:txBody>
      </p:sp>
      <p:sp>
        <p:nvSpPr>
          <p:cNvPr id="34" name="Rectángulo 33"/>
          <p:cNvSpPr/>
          <p:nvPr/>
        </p:nvSpPr>
        <p:spPr>
          <a:xfrm>
            <a:off x="2702292" y="2307765"/>
            <a:ext cx="1054453" cy="18866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Compra</a:t>
            </a:r>
          </a:p>
          <a:p>
            <a:r>
              <a:rPr lang="es-AR" sz="1100" b="1" dirty="0" err="1" smtClean="0"/>
              <a:t>IdCompra</a:t>
            </a:r>
            <a:endParaRPr lang="es-AR" sz="1100" dirty="0" smtClean="0"/>
          </a:p>
          <a:p>
            <a:r>
              <a:rPr lang="es-AR" sz="1100" b="1" dirty="0" err="1" smtClean="0"/>
              <a:t>F</a:t>
            </a:r>
            <a:r>
              <a:rPr lang="es-AR" sz="1100" b="1" dirty="0" err="1"/>
              <a:t>k</a:t>
            </a:r>
            <a:r>
              <a:rPr lang="es-AR" sz="1100" dirty="0" err="1"/>
              <a:t>_</a:t>
            </a:r>
            <a:r>
              <a:rPr lang="es-AR" sz="1100" dirty="0" err="1"/>
              <a:t>idproducto</a:t>
            </a:r>
            <a:r>
              <a:rPr lang="es-AR" sz="1100" dirty="0" smtClean="0"/>
              <a:t> </a:t>
            </a:r>
          </a:p>
          <a:p>
            <a:r>
              <a:rPr lang="es-AR" sz="1100" dirty="0" err="1" smtClean="0"/>
              <a:t>usercompra</a:t>
            </a:r>
            <a:endParaRPr lang="es-AR" sz="1100" dirty="0" smtClean="0"/>
          </a:p>
          <a:p>
            <a:r>
              <a:rPr lang="es-AR" sz="1100" dirty="0" smtClean="0"/>
              <a:t>Cantidad</a:t>
            </a:r>
          </a:p>
          <a:p>
            <a:r>
              <a:rPr lang="es-AR" sz="1100" dirty="0" smtClean="0"/>
              <a:t>Fecha</a:t>
            </a:r>
            <a:endParaRPr lang="es-AR" sz="1100" dirty="0"/>
          </a:p>
          <a:p>
            <a:r>
              <a:rPr lang="es-AR" sz="1100" dirty="0" err="1"/>
              <a:t>Observacion</a:t>
            </a:r>
            <a:endParaRPr lang="es-AR" sz="1100" dirty="0"/>
          </a:p>
          <a:p>
            <a:r>
              <a:rPr lang="es-AR" sz="1100" dirty="0" err="1"/>
              <a:t>Lugar_Entrega</a:t>
            </a:r>
            <a:endParaRPr lang="es-AR" sz="1100" dirty="0"/>
          </a:p>
          <a:p>
            <a:r>
              <a:rPr lang="es-AR" sz="1100" dirty="0" err="1" smtClean="0"/>
              <a:t>Forma_Pago</a:t>
            </a:r>
            <a:endParaRPr lang="es-AR" sz="1100" dirty="0" smtClean="0"/>
          </a:p>
          <a:p>
            <a:r>
              <a:rPr lang="es-AR" sz="1100" dirty="0" smtClean="0"/>
              <a:t>Valor</a:t>
            </a:r>
            <a:endParaRPr lang="es-AR" sz="1100" dirty="0"/>
          </a:p>
          <a:p>
            <a:endParaRPr lang="en-US" sz="1100" dirty="0"/>
          </a:p>
        </p:txBody>
      </p:sp>
      <p:sp>
        <p:nvSpPr>
          <p:cNvPr id="36" name="Rectángulo 35"/>
          <p:cNvSpPr/>
          <p:nvPr/>
        </p:nvSpPr>
        <p:spPr>
          <a:xfrm>
            <a:off x="8079341" y="1854773"/>
            <a:ext cx="1054453" cy="15774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Producto</a:t>
            </a:r>
          </a:p>
          <a:p>
            <a:r>
              <a:rPr lang="es-AR" sz="1100" b="1" dirty="0" smtClean="0"/>
              <a:t>id</a:t>
            </a:r>
            <a:endParaRPr lang="es-AR" sz="1100" dirty="0" smtClean="0"/>
          </a:p>
          <a:p>
            <a:r>
              <a:rPr lang="es-AR" sz="1100" dirty="0" smtClean="0"/>
              <a:t>Producto</a:t>
            </a:r>
            <a:r>
              <a:rPr lang="es-AR" sz="1100" dirty="0" smtClean="0"/>
              <a:t> </a:t>
            </a:r>
          </a:p>
          <a:p>
            <a:r>
              <a:rPr lang="es-AR" sz="1100" dirty="0" smtClean="0"/>
              <a:t>Clave</a:t>
            </a:r>
          </a:p>
          <a:p>
            <a:r>
              <a:rPr lang="es-AR" sz="1100" dirty="0" smtClean="0"/>
              <a:t>Cantidad</a:t>
            </a:r>
          </a:p>
          <a:p>
            <a:r>
              <a:rPr lang="es-AR" sz="1100" dirty="0" smtClean="0"/>
              <a:t>Valor</a:t>
            </a:r>
            <a:endParaRPr lang="es-AR" sz="1100" dirty="0"/>
          </a:p>
          <a:p>
            <a:r>
              <a:rPr lang="es-AR" sz="1100" dirty="0" err="1" smtClean="0"/>
              <a:t>Fecha_Ingreso</a:t>
            </a:r>
            <a:endParaRPr lang="es-AR" sz="1100" dirty="0"/>
          </a:p>
          <a:p>
            <a:r>
              <a:rPr lang="es-AR" sz="1100" dirty="0" smtClean="0"/>
              <a:t>Imagen</a:t>
            </a:r>
            <a:endParaRPr lang="es-AR" sz="1100" dirty="0"/>
          </a:p>
        </p:txBody>
      </p:sp>
      <p:sp>
        <p:nvSpPr>
          <p:cNvPr id="38" name="Rectángulo 37"/>
          <p:cNvSpPr/>
          <p:nvPr/>
        </p:nvSpPr>
        <p:spPr>
          <a:xfrm>
            <a:off x="4942180" y="2682681"/>
            <a:ext cx="1054453" cy="16239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Ingreso</a:t>
            </a:r>
          </a:p>
          <a:p>
            <a:r>
              <a:rPr lang="es-AR" sz="1100" b="1" dirty="0" err="1" smtClean="0"/>
              <a:t>Idmovimiento</a:t>
            </a:r>
            <a:endParaRPr lang="es-AR" sz="1100" dirty="0" smtClean="0"/>
          </a:p>
          <a:p>
            <a:r>
              <a:rPr lang="es-AR" sz="1100" b="1" dirty="0" err="1" smtClean="0"/>
              <a:t>F</a:t>
            </a:r>
            <a:r>
              <a:rPr lang="es-AR" sz="1100" b="1" dirty="0" err="1"/>
              <a:t>k</a:t>
            </a:r>
            <a:r>
              <a:rPr lang="es-AR" sz="1100" dirty="0" err="1"/>
              <a:t>_</a:t>
            </a:r>
            <a:r>
              <a:rPr lang="es-AR" sz="1100" dirty="0" err="1"/>
              <a:t>idproducto</a:t>
            </a:r>
            <a:r>
              <a:rPr lang="es-AR" sz="1100" dirty="0" smtClean="0"/>
              <a:t> </a:t>
            </a:r>
          </a:p>
          <a:p>
            <a:r>
              <a:rPr lang="es-AR" sz="1100" dirty="0" err="1" smtClean="0"/>
              <a:t>usermov</a:t>
            </a:r>
            <a:endParaRPr lang="es-AR" sz="1100" dirty="0" smtClean="0"/>
          </a:p>
          <a:p>
            <a:r>
              <a:rPr lang="es-AR" sz="1100" dirty="0" smtClean="0"/>
              <a:t>Cantidad</a:t>
            </a:r>
          </a:p>
          <a:p>
            <a:r>
              <a:rPr lang="es-AR" sz="1100" dirty="0" smtClean="0"/>
              <a:t>Fecha</a:t>
            </a:r>
            <a:endParaRPr lang="es-AR" sz="1100" dirty="0"/>
          </a:p>
          <a:p>
            <a:r>
              <a:rPr lang="es-AR" sz="1100" dirty="0" err="1" smtClean="0"/>
              <a:t>Observacion</a:t>
            </a:r>
            <a:endParaRPr lang="es-AR" sz="1100" dirty="0" smtClean="0"/>
          </a:p>
          <a:p>
            <a:r>
              <a:rPr lang="es-AR" sz="1100" dirty="0" smtClean="0"/>
              <a:t>Valor</a:t>
            </a:r>
            <a:endParaRPr lang="es-AR" sz="1100" dirty="0"/>
          </a:p>
          <a:p>
            <a:endParaRPr lang="en-US" sz="1100" dirty="0"/>
          </a:p>
        </p:txBody>
      </p:sp>
      <p:sp>
        <p:nvSpPr>
          <p:cNvPr id="39" name="Rombo 38"/>
          <p:cNvSpPr/>
          <p:nvPr/>
        </p:nvSpPr>
        <p:spPr>
          <a:xfrm>
            <a:off x="3923018" y="596772"/>
            <a:ext cx="1247517" cy="639251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Tipo</a:t>
            </a:r>
            <a:endParaRPr lang="en-US" dirty="0"/>
          </a:p>
        </p:txBody>
      </p:sp>
      <p:sp>
        <p:nvSpPr>
          <p:cNvPr id="42" name="Rombo 41"/>
          <p:cNvSpPr/>
          <p:nvPr/>
        </p:nvSpPr>
        <p:spPr>
          <a:xfrm>
            <a:off x="4826832" y="1362475"/>
            <a:ext cx="1104539" cy="432411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Admin</a:t>
            </a:r>
            <a:endParaRPr lang="en-US" sz="1050" dirty="0"/>
          </a:p>
        </p:txBody>
      </p:sp>
      <p:sp>
        <p:nvSpPr>
          <p:cNvPr id="44" name="Rombo 43"/>
          <p:cNvSpPr/>
          <p:nvPr/>
        </p:nvSpPr>
        <p:spPr>
          <a:xfrm>
            <a:off x="3453430" y="1284746"/>
            <a:ext cx="920991" cy="52512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 err="1" smtClean="0"/>
              <a:t>User</a:t>
            </a:r>
            <a:endParaRPr lang="en-US" sz="1100" dirty="0"/>
          </a:p>
        </p:txBody>
      </p:sp>
      <p:cxnSp>
        <p:nvCxnSpPr>
          <p:cNvPr id="50" name="Conector recto 49"/>
          <p:cNvCxnSpPr>
            <a:stCxn id="42" idx="2"/>
            <a:endCxn id="38" idx="0"/>
          </p:cNvCxnSpPr>
          <p:nvPr/>
        </p:nvCxnSpPr>
        <p:spPr>
          <a:xfrm>
            <a:off x="5379102" y="1794886"/>
            <a:ext cx="90305" cy="887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>
            <a:stCxn id="42" idx="2"/>
            <a:endCxn id="34" idx="0"/>
          </p:cNvCxnSpPr>
          <p:nvPr/>
        </p:nvCxnSpPr>
        <p:spPr>
          <a:xfrm flipH="1">
            <a:off x="3229519" y="1794886"/>
            <a:ext cx="2149583" cy="5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44" idx="2"/>
            <a:endCxn id="34" idx="0"/>
          </p:cNvCxnSpPr>
          <p:nvPr/>
        </p:nvCxnSpPr>
        <p:spPr>
          <a:xfrm flipH="1">
            <a:off x="3229519" y="1809872"/>
            <a:ext cx="684407" cy="49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V="1">
            <a:off x="4106487" y="1072342"/>
            <a:ext cx="91440" cy="324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H="1" flipV="1">
            <a:off x="4908570" y="1098183"/>
            <a:ext cx="261965" cy="31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endCxn id="23" idx="0"/>
          </p:cNvCxnSpPr>
          <p:nvPr/>
        </p:nvCxnSpPr>
        <p:spPr>
          <a:xfrm>
            <a:off x="4106487" y="1687484"/>
            <a:ext cx="3204396" cy="1002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31" idx="1"/>
          </p:cNvCxnSpPr>
          <p:nvPr/>
        </p:nvCxnSpPr>
        <p:spPr>
          <a:xfrm flipH="1">
            <a:off x="7373389" y="920558"/>
            <a:ext cx="690485" cy="49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stCxn id="42" idx="3"/>
            <a:endCxn id="25" idx="1"/>
          </p:cNvCxnSpPr>
          <p:nvPr/>
        </p:nvCxnSpPr>
        <p:spPr>
          <a:xfrm>
            <a:off x="5931371" y="1578681"/>
            <a:ext cx="545444" cy="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36" idx="1"/>
          </p:cNvCxnSpPr>
          <p:nvPr/>
        </p:nvCxnSpPr>
        <p:spPr>
          <a:xfrm flipH="1" flipV="1">
            <a:off x="7373389" y="1753252"/>
            <a:ext cx="705952" cy="89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23" idx="0"/>
            <a:endCxn id="25" idx="2"/>
          </p:cNvCxnSpPr>
          <p:nvPr/>
        </p:nvCxnSpPr>
        <p:spPr>
          <a:xfrm flipH="1" flipV="1">
            <a:off x="7074863" y="1919228"/>
            <a:ext cx="236020" cy="7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stCxn id="42" idx="2"/>
            <a:endCxn id="34" idx="3"/>
          </p:cNvCxnSpPr>
          <p:nvPr/>
        </p:nvCxnSpPr>
        <p:spPr>
          <a:xfrm flipH="1">
            <a:off x="3756745" y="1794886"/>
            <a:ext cx="1622357" cy="1456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stCxn id="23" idx="0"/>
            <a:endCxn id="31" idx="2"/>
          </p:cNvCxnSpPr>
          <p:nvPr/>
        </p:nvCxnSpPr>
        <p:spPr>
          <a:xfrm flipV="1">
            <a:off x="7310883" y="1396746"/>
            <a:ext cx="1166932" cy="129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2907756" y="2055005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1:n</a:t>
            </a:r>
            <a:endParaRPr lang="en-US" sz="1100" dirty="0"/>
          </a:p>
        </p:txBody>
      </p:sp>
      <p:sp>
        <p:nvSpPr>
          <p:cNvPr id="98" name="CuadroTexto 97"/>
          <p:cNvSpPr txBox="1"/>
          <p:nvPr/>
        </p:nvSpPr>
        <p:spPr>
          <a:xfrm>
            <a:off x="3470586" y="1694053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1:n</a:t>
            </a:r>
            <a:endParaRPr lang="en-US" sz="11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3729419" y="3170616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1:n</a:t>
            </a:r>
            <a:endParaRPr lang="en-US" sz="11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5086449" y="1867940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1:n</a:t>
            </a:r>
            <a:endParaRPr lang="en-US" sz="1100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5086449" y="2428311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1:n</a:t>
            </a:r>
            <a:endParaRPr lang="en-US" sz="1100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5655184" y="1632480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1:n</a:t>
            </a:r>
            <a:endParaRPr lang="en-US" sz="11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6587841" y="2474732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1:1</a:t>
            </a:r>
            <a:endParaRPr lang="en-US" sz="1100" dirty="0"/>
          </a:p>
        </p:txBody>
      </p:sp>
      <p:sp>
        <p:nvSpPr>
          <p:cNvPr id="104" name="CuadroTexto 103"/>
          <p:cNvSpPr txBox="1"/>
          <p:nvPr/>
        </p:nvSpPr>
        <p:spPr>
          <a:xfrm>
            <a:off x="8386951" y="1355069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1:1</a:t>
            </a:r>
            <a:endParaRPr lang="en-US" sz="1100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7732386" y="2173769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 smtClean="0"/>
              <a:t>1:n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86449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145</Words>
  <Application>Microsoft Office PowerPoint</Application>
  <PresentationFormat>Panorámica</PresentationFormat>
  <Paragraphs>94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12</cp:revision>
  <dcterms:created xsi:type="dcterms:W3CDTF">2022-09-25T22:28:38Z</dcterms:created>
  <dcterms:modified xsi:type="dcterms:W3CDTF">2022-11-15T00:08:17Z</dcterms:modified>
</cp:coreProperties>
</file>