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856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769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57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51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515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997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00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5344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475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884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5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8EAC-AEEE-43D6-8451-0282476A0BB1}" type="datetimeFigureOut">
              <a:rPr lang="fr-CH" smtClean="0"/>
              <a:t>15.11.2013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7CCF-87D3-462B-8D5F-42633C571D4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28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27584" y="1700808"/>
            <a:ext cx="76328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53704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strand</a:t>
            </a:r>
            <a:endParaRPr lang="fr-CH" sz="1200" dirty="0"/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4788024" y="1484784"/>
            <a:ext cx="324036" cy="216024"/>
          </a:xfrm>
          <a:prstGeom prst="bentConnector3">
            <a:avLst>
              <a:gd name="adj1" fmla="val -1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1844824"/>
            <a:ext cx="1368152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Transcription start site (TSS) of a + sense gene</a:t>
            </a:r>
            <a:endParaRPr lang="fr-CH" sz="12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804248" y="764704"/>
            <a:ext cx="0" cy="9361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44208" y="1783849"/>
            <a:ext cx="828092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TSS + 500</a:t>
            </a:r>
            <a:endParaRPr lang="fr-CH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779794" y="764704"/>
            <a:ext cx="0" cy="9361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24028" y="764704"/>
            <a:ext cx="19082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33479" y="231031"/>
            <a:ext cx="189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sense transcription = sum of reads in this region</a:t>
            </a:r>
            <a:endParaRPr lang="fr-CH" sz="12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131840" y="2708920"/>
            <a:ext cx="0" cy="93610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15616" y="2708920"/>
            <a:ext cx="0" cy="93610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187624" y="2723499"/>
            <a:ext cx="1908212" cy="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7584" y="3645024"/>
            <a:ext cx="763284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04" y="351204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strand</a:t>
            </a:r>
            <a:endParaRPr lang="fr-CH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717794" y="3777736"/>
            <a:ext cx="828092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TSS </a:t>
            </a:r>
            <a:r>
              <a:rPr lang="en-US" dirty="0" smtClean="0"/>
              <a:t>- 400</a:t>
            </a:r>
            <a:endParaRPr lang="fr-CH" dirty="0"/>
          </a:p>
        </p:txBody>
      </p:sp>
      <p:sp>
        <p:nvSpPr>
          <p:cNvPr id="36" name="TextBox 35"/>
          <p:cNvSpPr txBox="1"/>
          <p:nvPr/>
        </p:nvSpPr>
        <p:spPr>
          <a:xfrm>
            <a:off x="701570" y="3771202"/>
            <a:ext cx="828092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TSS </a:t>
            </a:r>
            <a:r>
              <a:rPr lang="en-US" dirty="0" smtClean="0"/>
              <a:t>- 900</a:t>
            </a:r>
            <a:endParaRPr lang="fr-CH" dirty="0"/>
          </a:p>
        </p:txBody>
      </p:sp>
      <p:sp>
        <p:nvSpPr>
          <p:cNvPr id="37" name="TextBox 36"/>
          <p:cNvSpPr txBox="1"/>
          <p:nvPr/>
        </p:nvSpPr>
        <p:spPr>
          <a:xfrm>
            <a:off x="1187624" y="2132856"/>
            <a:ext cx="189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antisense transcription = sum of reads in this region</a:t>
            </a:r>
            <a:endParaRPr lang="fr-CH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904" y="323363"/>
            <a:ext cx="2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genes on + strand: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7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27584" y="1700808"/>
            <a:ext cx="76328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04" y="153704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strand</a:t>
            </a:r>
            <a:endParaRPr lang="fr-CH" sz="1200" dirty="0"/>
          </a:p>
        </p:txBody>
      </p:sp>
      <p:cxnSp>
        <p:nvCxnSpPr>
          <p:cNvPr id="9" name="Elbow Connector 8"/>
          <p:cNvCxnSpPr/>
          <p:nvPr/>
        </p:nvCxnSpPr>
        <p:spPr>
          <a:xfrm rot="10800000">
            <a:off x="2933818" y="3429000"/>
            <a:ext cx="288032" cy="216024"/>
          </a:xfrm>
          <a:prstGeom prst="bentConnector3">
            <a:avLst>
              <a:gd name="adj1" fmla="val -2911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25806" y="3717032"/>
            <a:ext cx="1224136" cy="64633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Transcription start site (TSS) of a - sense gene</a:t>
            </a:r>
            <a:endParaRPr lang="fr-CH" sz="12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169622" y="2708920"/>
            <a:ext cx="0" cy="93610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576" y="3717032"/>
            <a:ext cx="828092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TSS </a:t>
            </a:r>
            <a:r>
              <a:rPr lang="en-US" dirty="0" smtClean="0"/>
              <a:t>- </a:t>
            </a:r>
            <a:r>
              <a:rPr lang="en-US" dirty="0"/>
              <a:t>500</a:t>
            </a:r>
            <a:endParaRPr lang="fr-CH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234240" y="2708920"/>
            <a:ext cx="0" cy="93610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41630" y="2708920"/>
            <a:ext cx="1908212" cy="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3427" y="2175247"/>
            <a:ext cx="189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sense transcription = sum of reads in this region</a:t>
            </a:r>
            <a:endParaRPr lang="fr-CH" sz="12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750242" y="764704"/>
            <a:ext cx="0" cy="93610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734018" y="764704"/>
            <a:ext cx="0" cy="93610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88024" y="779283"/>
            <a:ext cx="190821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7584" y="3645024"/>
            <a:ext cx="763284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04" y="351204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strand</a:t>
            </a:r>
            <a:endParaRPr lang="fr-CH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336196" y="1783849"/>
            <a:ext cx="828092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TSS </a:t>
            </a:r>
            <a:r>
              <a:rPr lang="en-US" dirty="0" smtClean="0"/>
              <a:t>+ 900</a:t>
            </a:r>
            <a:endParaRPr lang="fr-CH" dirty="0"/>
          </a:p>
        </p:txBody>
      </p:sp>
      <p:sp>
        <p:nvSpPr>
          <p:cNvPr id="36" name="TextBox 35"/>
          <p:cNvSpPr txBox="1"/>
          <p:nvPr/>
        </p:nvSpPr>
        <p:spPr>
          <a:xfrm>
            <a:off x="4319972" y="1783849"/>
            <a:ext cx="828092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TSS </a:t>
            </a:r>
            <a:r>
              <a:rPr lang="en-US" dirty="0" smtClean="0"/>
              <a:t>+ 400</a:t>
            </a:r>
            <a:endParaRPr lang="fr-CH" dirty="0"/>
          </a:p>
        </p:txBody>
      </p:sp>
      <p:sp>
        <p:nvSpPr>
          <p:cNvPr id="37" name="TextBox 36"/>
          <p:cNvSpPr txBox="1"/>
          <p:nvPr/>
        </p:nvSpPr>
        <p:spPr>
          <a:xfrm>
            <a:off x="4806026" y="188640"/>
            <a:ext cx="189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antisense transcription = sum of reads in this region</a:t>
            </a:r>
            <a:endParaRPr lang="fr-CH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9904" y="323363"/>
            <a:ext cx="2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genes on - strand: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567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 Sleiman Maroun</dc:creator>
  <cp:lastModifiedBy>Bou Sleiman Maroun</cp:lastModifiedBy>
  <cp:revision>2</cp:revision>
  <cp:lastPrinted>2013-11-15T14:19:26Z</cp:lastPrinted>
  <dcterms:created xsi:type="dcterms:W3CDTF">2013-11-15T14:04:31Z</dcterms:created>
  <dcterms:modified xsi:type="dcterms:W3CDTF">2013-11-15T14:22:21Z</dcterms:modified>
</cp:coreProperties>
</file>