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0" autoAdjust="0"/>
    <p:restoredTop sz="97164" autoAdjust="0"/>
  </p:normalViewPr>
  <p:slideViewPr>
    <p:cSldViewPr snapToGrid="0" snapToObjects="1">
      <p:cViewPr>
        <p:scale>
          <a:sx n="200" d="100"/>
          <a:sy n="200" d="100"/>
        </p:scale>
        <p:origin x="440" y="2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6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9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77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5F8C-74C9-8340-8BB1-3A33F5B0E439}" type="datetimeFigureOut">
              <a:rPr lang="fr-FR" smtClean="0"/>
              <a:t>27.10.12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238D-2772-2944-9F36-4FC1F5CA18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090" y="3960721"/>
            <a:ext cx="95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GGTCTA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38133" y="4113121"/>
            <a:ext cx="95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TCTATA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70491" y="4841675"/>
            <a:ext cx="95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TCTAGC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494048" y="4649904"/>
            <a:ext cx="95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TATCTA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6489" y="5472524"/>
            <a:ext cx="95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TATATC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4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r 72"/>
          <p:cNvGrpSpPr/>
          <p:nvPr/>
        </p:nvGrpSpPr>
        <p:grpSpPr>
          <a:xfrm>
            <a:off x="323743" y="197463"/>
            <a:ext cx="1954644" cy="1431612"/>
            <a:chOff x="1066923" y="823739"/>
            <a:chExt cx="1954644" cy="1431612"/>
          </a:xfrm>
        </p:grpSpPr>
        <p:sp>
          <p:nvSpPr>
            <p:cNvPr id="6" name="Rectangle 5"/>
            <p:cNvSpPr/>
            <p:nvPr/>
          </p:nvSpPr>
          <p:spPr>
            <a:xfrm>
              <a:off x="1066923" y="823739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GGTCTA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35221" y="1040217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TCTATA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61650" y="1655423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TCTAGC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15179" y="144867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TATCTA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0399" y="1245041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TATATC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9094" y="1886019"/>
              <a:ext cx="19311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GGTCTATATCTAGC</a:t>
              </a:r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er 71"/>
          <p:cNvGrpSpPr/>
          <p:nvPr/>
        </p:nvGrpSpPr>
        <p:grpSpPr>
          <a:xfrm>
            <a:off x="5407399" y="1993206"/>
            <a:ext cx="3600533" cy="1358942"/>
            <a:chOff x="3847353" y="1091428"/>
            <a:chExt cx="3600533" cy="1358942"/>
          </a:xfrm>
        </p:grpSpPr>
        <p:sp>
          <p:nvSpPr>
            <p:cNvPr id="14" name="Rectangle 13"/>
            <p:cNvSpPr/>
            <p:nvPr/>
          </p:nvSpPr>
          <p:spPr>
            <a:xfrm>
              <a:off x="5170791" y="109360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GGTCTA</a:t>
              </a:r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87969" y="1091428"/>
              <a:ext cx="959917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TCTATA</a:t>
              </a:r>
              <a:endParaRPr lang="fr-F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7353" y="2081038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</a:t>
              </a:r>
              <a:r>
                <a:rPr lang="fr-FR" dirty="0" smtClean="0">
                  <a:solidFill>
                    <a:srgbClr val="000000"/>
                  </a:solidFill>
                </a:rPr>
                <a:t>GC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8648" y="207068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TATC</a:t>
              </a:r>
              <a:r>
                <a:rPr lang="fr-FR" dirty="0" smtClean="0">
                  <a:solidFill>
                    <a:srgbClr val="000000"/>
                  </a:solidFill>
                </a:rPr>
                <a:t>TA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87969" y="207068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TATA</a:t>
              </a:r>
              <a:r>
                <a:rPr lang="fr-FR" dirty="0" smtClean="0">
                  <a:solidFill>
                    <a:srgbClr val="000000"/>
                  </a:solidFill>
                </a:rPr>
                <a:t>TC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Connecteur droit avec flèche 3"/>
            <p:cNvCxnSpPr>
              <a:stCxn id="14" idx="3"/>
              <a:endCxn id="15" idx="1"/>
            </p:cNvCxnSpPr>
            <p:nvPr/>
          </p:nvCxnSpPr>
          <p:spPr>
            <a:xfrm flipV="1">
              <a:off x="6130708" y="1276094"/>
              <a:ext cx="357261" cy="217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5" idx="2"/>
              <a:endCxn id="18" idx="0"/>
            </p:cNvCxnSpPr>
            <p:nvPr/>
          </p:nvCxnSpPr>
          <p:spPr>
            <a:xfrm>
              <a:off x="6967928" y="1460760"/>
              <a:ext cx="0" cy="60992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18" idx="1"/>
              <a:endCxn id="17" idx="3"/>
            </p:cNvCxnSpPr>
            <p:nvPr/>
          </p:nvCxnSpPr>
          <p:spPr>
            <a:xfrm flipH="1">
              <a:off x="6118565" y="2255351"/>
              <a:ext cx="369404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7" idx="1"/>
              <a:endCxn id="16" idx="3"/>
            </p:cNvCxnSpPr>
            <p:nvPr/>
          </p:nvCxnSpPr>
          <p:spPr>
            <a:xfrm flipH="1">
              <a:off x="4807270" y="2255351"/>
              <a:ext cx="351378" cy="1035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 flipH="1">
              <a:off x="4717418" y="1482104"/>
              <a:ext cx="576336" cy="5989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6019511" y="1448675"/>
              <a:ext cx="576336" cy="5760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r 73"/>
          <p:cNvGrpSpPr/>
          <p:nvPr/>
        </p:nvGrpSpPr>
        <p:grpSpPr>
          <a:xfrm>
            <a:off x="5407399" y="484539"/>
            <a:ext cx="3600533" cy="1358942"/>
            <a:chOff x="1301065" y="3174228"/>
            <a:chExt cx="3600533" cy="1358942"/>
          </a:xfrm>
        </p:grpSpPr>
        <p:sp>
          <p:nvSpPr>
            <p:cNvPr id="57" name="Rectangle 56"/>
            <p:cNvSpPr/>
            <p:nvPr/>
          </p:nvSpPr>
          <p:spPr>
            <a:xfrm>
              <a:off x="2624503" y="317640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GGTCTA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41681" y="3174228"/>
              <a:ext cx="959917" cy="36933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</a:t>
              </a:r>
              <a:r>
                <a:rPr lang="fr-FR" dirty="0" smtClean="0">
                  <a:solidFill>
                    <a:srgbClr val="FF0000"/>
                  </a:solidFill>
                </a:rPr>
                <a:t>TA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01065" y="4163838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TCTA</a:t>
              </a:r>
              <a:r>
                <a:rPr lang="fr-FR" dirty="0" smtClean="0">
                  <a:solidFill>
                    <a:srgbClr val="FF0000"/>
                  </a:solidFill>
                </a:rPr>
                <a:t>GC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12360" y="415348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TATC</a:t>
              </a:r>
              <a:r>
                <a:rPr lang="fr-FR" dirty="0" smtClean="0">
                  <a:solidFill>
                    <a:srgbClr val="FF0000"/>
                  </a:solidFill>
                </a:rPr>
                <a:t>TA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941681" y="4153485"/>
              <a:ext cx="9599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/>
                <a:t>TATA</a:t>
              </a:r>
              <a:r>
                <a:rPr lang="fr-FR" dirty="0" smtClean="0">
                  <a:solidFill>
                    <a:srgbClr val="FF0000"/>
                  </a:solidFill>
                </a:rPr>
                <a:t>TC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avec flèche 61"/>
            <p:cNvCxnSpPr>
              <a:stCxn id="57" idx="3"/>
              <a:endCxn id="58" idx="1"/>
            </p:cNvCxnSpPr>
            <p:nvPr/>
          </p:nvCxnSpPr>
          <p:spPr>
            <a:xfrm flipV="1">
              <a:off x="3584420" y="3358894"/>
              <a:ext cx="357261" cy="217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58" idx="2"/>
              <a:endCxn id="61" idx="0"/>
            </p:cNvCxnSpPr>
            <p:nvPr/>
          </p:nvCxnSpPr>
          <p:spPr>
            <a:xfrm>
              <a:off x="4421640" y="3543560"/>
              <a:ext cx="0" cy="609925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61" idx="1"/>
              <a:endCxn id="60" idx="3"/>
            </p:cNvCxnSpPr>
            <p:nvPr/>
          </p:nvCxnSpPr>
          <p:spPr>
            <a:xfrm flipH="1">
              <a:off x="3572277" y="4338151"/>
              <a:ext cx="369404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/>
            <p:cNvCxnSpPr>
              <a:stCxn id="60" idx="1"/>
              <a:endCxn id="59" idx="3"/>
            </p:cNvCxnSpPr>
            <p:nvPr/>
          </p:nvCxnSpPr>
          <p:spPr>
            <a:xfrm flipH="1">
              <a:off x="2260982" y="4338151"/>
              <a:ext cx="351378" cy="1035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H="1">
              <a:off x="2171130" y="3564904"/>
              <a:ext cx="576336" cy="5989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V="1">
              <a:off x="3473223" y="3531475"/>
              <a:ext cx="576336" cy="57608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orme libre 67"/>
            <p:cNvSpPr/>
            <p:nvPr/>
          </p:nvSpPr>
          <p:spPr>
            <a:xfrm>
              <a:off x="2398245" y="3437467"/>
              <a:ext cx="1879600" cy="780563"/>
            </a:xfrm>
            <a:custGeom>
              <a:avLst/>
              <a:gdLst>
                <a:gd name="connsiteX0" fmla="*/ 702734 w 1879600"/>
                <a:gd name="connsiteY0" fmla="*/ 84666 h 780563"/>
                <a:gd name="connsiteX1" fmla="*/ 863600 w 1879600"/>
                <a:gd name="connsiteY1" fmla="*/ 76200 h 780563"/>
                <a:gd name="connsiteX2" fmla="*/ 914400 w 1879600"/>
                <a:gd name="connsiteY2" fmla="*/ 59266 h 780563"/>
                <a:gd name="connsiteX3" fmla="*/ 965200 w 1879600"/>
                <a:gd name="connsiteY3" fmla="*/ 50800 h 780563"/>
                <a:gd name="connsiteX4" fmla="*/ 1109134 w 1879600"/>
                <a:gd name="connsiteY4" fmla="*/ 8466 h 780563"/>
                <a:gd name="connsiteX5" fmla="*/ 1270000 w 1879600"/>
                <a:gd name="connsiteY5" fmla="*/ 0 h 780563"/>
                <a:gd name="connsiteX6" fmla="*/ 1540934 w 1879600"/>
                <a:gd name="connsiteY6" fmla="*/ 8466 h 780563"/>
                <a:gd name="connsiteX7" fmla="*/ 1625600 w 1879600"/>
                <a:gd name="connsiteY7" fmla="*/ 33866 h 780563"/>
                <a:gd name="connsiteX8" fmla="*/ 1693334 w 1879600"/>
                <a:gd name="connsiteY8" fmla="*/ 67733 h 780563"/>
                <a:gd name="connsiteX9" fmla="*/ 1710267 w 1879600"/>
                <a:gd name="connsiteY9" fmla="*/ 93133 h 780563"/>
                <a:gd name="connsiteX10" fmla="*/ 1769534 w 1879600"/>
                <a:gd name="connsiteY10" fmla="*/ 143933 h 780563"/>
                <a:gd name="connsiteX11" fmla="*/ 1820334 w 1879600"/>
                <a:gd name="connsiteY11" fmla="*/ 211666 h 780563"/>
                <a:gd name="connsiteX12" fmla="*/ 1828800 w 1879600"/>
                <a:gd name="connsiteY12" fmla="*/ 237066 h 780563"/>
                <a:gd name="connsiteX13" fmla="*/ 1845734 w 1879600"/>
                <a:gd name="connsiteY13" fmla="*/ 254000 h 780563"/>
                <a:gd name="connsiteX14" fmla="*/ 1854200 w 1879600"/>
                <a:gd name="connsiteY14" fmla="*/ 296333 h 780563"/>
                <a:gd name="connsiteX15" fmla="*/ 1871134 w 1879600"/>
                <a:gd name="connsiteY15" fmla="*/ 347133 h 780563"/>
                <a:gd name="connsiteX16" fmla="*/ 1879600 w 1879600"/>
                <a:gd name="connsiteY16" fmla="*/ 381000 h 780563"/>
                <a:gd name="connsiteX17" fmla="*/ 1871134 w 1879600"/>
                <a:gd name="connsiteY17" fmla="*/ 448733 h 780563"/>
                <a:gd name="connsiteX18" fmla="*/ 1845734 w 1879600"/>
                <a:gd name="connsiteY18" fmla="*/ 533400 h 780563"/>
                <a:gd name="connsiteX19" fmla="*/ 1828800 w 1879600"/>
                <a:gd name="connsiteY19" fmla="*/ 550333 h 780563"/>
                <a:gd name="connsiteX20" fmla="*/ 1794934 w 1879600"/>
                <a:gd name="connsiteY20" fmla="*/ 626533 h 780563"/>
                <a:gd name="connsiteX21" fmla="*/ 1769534 w 1879600"/>
                <a:gd name="connsiteY21" fmla="*/ 643466 h 780563"/>
                <a:gd name="connsiteX22" fmla="*/ 1752600 w 1879600"/>
                <a:gd name="connsiteY22" fmla="*/ 660400 h 780563"/>
                <a:gd name="connsiteX23" fmla="*/ 1727200 w 1879600"/>
                <a:gd name="connsiteY23" fmla="*/ 668866 h 780563"/>
                <a:gd name="connsiteX24" fmla="*/ 1634067 w 1879600"/>
                <a:gd name="connsiteY24" fmla="*/ 702733 h 780563"/>
                <a:gd name="connsiteX25" fmla="*/ 1608667 w 1879600"/>
                <a:gd name="connsiteY25" fmla="*/ 711200 h 780563"/>
                <a:gd name="connsiteX26" fmla="*/ 1574800 w 1879600"/>
                <a:gd name="connsiteY26" fmla="*/ 728133 h 780563"/>
                <a:gd name="connsiteX27" fmla="*/ 1524000 w 1879600"/>
                <a:gd name="connsiteY27" fmla="*/ 736600 h 780563"/>
                <a:gd name="connsiteX28" fmla="*/ 1244600 w 1879600"/>
                <a:gd name="connsiteY28" fmla="*/ 719666 h 780563"/>
                <a:gd name="connsiteX29" fmla="*/ 1176867 w 1879600"/>
                <a:gd name="connsiteY29" fmla="*/ 702733 h 780563"/>
                <a:gd name="connsiteX30" fmla="*/ 973667 w 1879600"/>
                <a:gd name="connsiteY30" fmla="*/ 711200 h 780563"/>
                <a:gd name="connsiteX31" fmla="*/ 931334 w 1879600"/>
                <a:gd name="connsiteY31" fmla="*/ 719666 h 780563"/>
                <a:gd name="connsiteX32" fmla="*/ 855134 w 1879600"/>
                <a:gd name="connsiteY32" fmla="*/ 728133 h 780563"/>
                <a:gd name="connsiteX33" fmla="*/ 821267 w 1879600"/>
                <a:gd name="connsiteY33" fmla="*/ 736600 h 780563"/>
                <a:gd name="connsiteX34" fmla="*/ 795867 w 1879600"/>
                <a:gd name="connsiteY34" fmla="*/ 745066 h 780563"/>
                <a:gd name="connsiteX35" fmla="*/ 728134 w 1879600"/>
                <a:gd name="connsiteY35" fmla="*/ 762000 h 780563"/>
                <a:gd name="connsiteX36" fmla="*/ 558800 w 1879600"/>
                <a:gd name="connsiteY36" fmla="*/ 745066 h 780563"/>
                <a:gd name="connsiteX37" fmla="*/ 533400 w 1879600"/>
                <a:gd name="connsiteY37" fmla="*/ 736600 h 780563"/>
                <a:gd name="connsiteX38" fmla="*/ 93134 w 1879600"/>
                <a:gd name="connsiteY38" fmla="*/ 770466 h 780563"/>
                <a:gd name="connsiteX39" fmla="*/ 0 w 1879600"/>
                <a:gd name="connsiteY39" fmla="*/ 778933 h 78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79600" h="780563">
                  <a:moveTo>
                    <a:pt x="702734" y="84666"/>
                  </a:moveTo>
                  <a:cubicBezTo>
                    <a:pt x="756356" y="81844"/>
                    <a:pt x="810286" y="82598"/>
                    <a:pt x="863600" y="76200"/>
                  </a:cubicBezTo>
                  <a:cubicBezTo>
                    <a:pt x="881322" y="74073"/>
                    <a:pt x="897084" y="63595"/>
                    <a:pt x="914400" y="59266"/>
                  </a:cubicBezTo>
                  <a:cubicBezTo>
                    <a:pt x="931054" y="55102"/>
                    <a:pt x="948267" y="53622"/>
                    <a:pt x="965200" y="50800"/>
                  </a:cubicBezTo>
                  <a:cubicBezTo>
                    <a:pt x="987675" y="43308"/>
                    <a:pt x="1081317" y="9930"/>
                    <a:pt x="1109134" y="8466"/>
                  </a:cubicBezTo>
                  <a:lnTo>
                    <a:pt x="1270000" y="0"/>
                  </a:lnTo>
                  <a:cubicBezTo>
                    <a:pt x="1360311" y="2822"/>
                    <a:pt x="1450718" y="3454"/>
                    <a:pt x="1540934" y="8466"/>
                  </a:cubicBezTo>
                  <a:cubicBezTo>
                    <a:pt x="1554604" y="9225"/>
                    <a:pt x="1621303" y="31717"/>
                    <a:pt x="1625600" y="33866"/>
                  </a:cubicBezTo>
                  <a:lnTo>
                    <a:pt x="1693334" y="67733"/>
                  </a:lnTo>
                  <a:cubicBezTo>
                    <a:pt x="1698978" y="76200"/>
                    <a:pt x="1703072" y="85938"/>
                    <a:pt x="1710267" y="93133"/>
                  </a:cubicBezTo>
                  <a:cubicBezTo>
                    <a:pt x="1750034" y="132900"/>
                    <a:pt x="1737278" y="102460"/>
                    <a:pt x="1769534" y="143933"/>
                  </a:cubicBezTo>
                  <a:cubicBezTo>
                    <a:pt x="1836543" y="230088"/>
                    <a:pt x="1777746" y="169080"/>
                    <a:pt x="1820334" y="211666"/>
                  </a:cubicBezTo>
                  <a:cubicBezTo>
                    <a:pt x="1823156" y="220133"/>
                    <a:pt x="1824208" y="229413"/>
                    <a:pt x="1828800" y="237066"/>
                  </a:cubicBezTo>
                  <a:cubicBezTo>
                    <a:pt x="1832907" y="243911"/>
                    <a:pt x="1842589" y="246663"/>
                    <a:pt x="1845734" y="254000"/>
                  </a:cubicBezTo>
                  <a:cubicBezTo>
                    <a:pt x="1851403" y="267227"/>
                    <a:pt x="1850414" y="282450"/>
                    <a:pt x="1854200" y="296333"/>
                  </a:cubicBezTo>
                  <a:cubicBezTo>
                    <a:pt x="1858896" y="313553"/>
                    <a:pt x="1866805" y="329816"/>
                    <a:pt x="1871134" y="347133"/>
                  </a:cubicBezTo>
                  <a:lnTo>
                    <a:pt x="1879600" y="381000"/>
                  </a:lnTo>
                  <a:cubicBezTo>
                    <a:pt x="1876778" y="403578"/>
                    <a:pt x="1874352" y="426208"/>
                    <a:pt x="1871134" y="448733"/>
                  </a:cubicBezTo>
                  <a:cubicBezTo>
                    <a:pt x="1865553" y="487802"/>
                    <a:pt x="1866697" y="501956"/>
                    <a:pt x="1845734" y="533400"/>
                  </a:cubicBezTo>
                  <a:cubicBezTo>
                    <a:pt x="1841306" y="540042"/>
                    <a:pt x="1834445" y="544689"/>
                    <a:pt x="1828800" y="550333"/>
                  </a:cubicBezTo>
                  <a:cubicBezTo>
                    <a:pt x="1820417" y="575482"/>
                    <a:pt x="1815059" y="606408"/>
                    <a:pt x="1794934" y="626533"/>
                  </a:cubicBezTo>
                  <a:cubicBezTo>
                    <a:pt x="1787739" y="633728"/>
                    <a:pt x="1777480" y="637109"/>
                    <a:pt x="1769534" y="643466"/>
                  </a:cubicBezTo>
                  <a:cubicBezTo>
                    <a:pt x="1763300" y="648453"/>
                    <a:pt x="1759445" y="656293"/>
                    <a:pt x="1752600" y="660400"/>
                  </a:cubicBezTo>
                  <a:cubicBezTo>
                    <a:pt x="1744947" y="664992"/>
                    <a:pt x="1735556" y="665732"/>
                    <a:pt x="1727200" y="668866"/>
                  </a:cubicBezTo>
                  <a:cubicBezTo>
                    <a:pt x="1632920" y="704221"/>
                    <a:pt x="1740831" y="667145"/>
                    <a:pt x="1634067" y="702733"/>
                  </a:cubicBezTo>
                  <a:cubicBezTo>
                    <a:pt x="1625600" y="705555"/>
                    <a:pt x="1616650" y="707209"/>
                    <a:pt x="1608667" y="711200"/>
                  </a:cubicBezTo>
                  <a:cubicBezTo>
                    <a:pt x="1597378" y="716844"/>
                    <a:pt x="1586889" y="724506"/>
                    <a:pt x="1574800" y="728133"/>
                  </a:cubicBezTo>
                  <a:cubicBezTo>
                    <a:pt x="1558357" y="733066"/>
                    <a:pt x="1540933" y="733778"/>
                    <a:pt x="1524000" y="736600"/>
                  </a:cubicBezTo>
                  <a:lnTo>
                    <a:pt x="1244600" y="719666"/>
                  </a:lnTo>
                  <a:cubicBezTo>
                    <a:pt x="1221523" y="716656"/>
                    <a:pt x="1176867" y="702733"/>
                    <a:pt x="1176867" y="702733"/>
                  </a:cubicBezTo>
                  <a:cubicBezTo>
                    <a:pt x="1109134" y="705555"/>
                    <a:pt x="1041298" y="706536"/>
                    <a:pt x="973667" y="711200"/>
                  </a:cubicBezTo>
                  <a:cubicBezTo>
                    <a:pt x="959311" y="712190"/>
                    <a:pt x="945580" y="717631"/>
                    <a:pt x="931334" y="719666"/>
                  </a:cubicBezTo>
                  <a:cubicBezTo>
                    <a:pt x="906035" y="723280"/>
                    <a:pt x="880534" y="725311"/>
                    <a:pt x="855134" y="728133"/>
                  </a:cubicBezTo>
                  <a:cubicBezTo>
                    <a:pt x="843845" y="730955"/>
                    <a:pt x="832456" y="733403"/>
                    <a:pt x="821267" y="736600"/>
                  </a:cubicBezTo>
                  <a:cubicBezTo>
                    <a:pt x="812686" y="739052"/>
                    <a:pt x="804477" y="742718"/>
                    <a:pt x="795867" y="745066"/>
                  </a:cubicBezTo>
                  <a:cubicBezTo>
                    <a:pt x="773414" y="751189"/>
                    <a:pt x="728134" y="762000"/>
                    <a:pt x="728134" y="762000"/>
                  </a:cubicBezTo>
                  <a:cubicBezTo>
                    <a:pt x="654253" y="757074"/>
                    <a:pt x="619850" y="760328"/>
                    <a:pt x="558800" y="745066"/>
                  </a:cubicBezTo>
                  <a:cubicBezTo>
                    <a:pt x="550142" y="742902"/>
                    <a:pt x="541867" y="739422"/>
                    <a:pt x="533400" y="736600"/>
                  </a:cubicBezTo>
                  <a:cubicBezTo>
                    <a:pt x="234620" y="769798"/>
                    <a:pt x="381408" y="758936"/>
                    <a:pt x="93134" y="770466"/>
                  </a:cubicBezTo>
                  <a:cubicBezTo>
                    <a:pt x="46315" y="786073"/>
                    <a:pt x="76659" y="778933"/>
                    <a:pt x="0" y="778933"/>
                  </a:cubicBezTo>
                </a:path>
              </a:pathLst>
            </a:cu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flipV="1">
              <a:off x="2398245" y="4159998"/>
              <a:ext cx="115929" cy="62915"/>
            </a:xfrm>
            <a:prstGeom prst="line">
              <a:avLst/>
            </a:prstGeom>
            <a:ln>
              <a:solidFill>
                <a:srgbClr val="008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398245" y="4211517"/>
              <a:ext cx="115929" cy="41926"/>
            </a:xfrm>
            <a:prstGeom prst="line">
              <a:avLst/>
            </a:prstGeom>
            <a:ln>
              <a:solidFill>
                <a:srgbClr val="008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1020423" y="40889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GGT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26607" y="4092135"/>
            <a:ext cx="53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TC</a:t>
            </a:r>
            <a:r>
              <a:rPr lang="fr-FR" dirty="0" smtClean="0">
                <a:solidFill>
                  <a:srgbClr val="FF0000"/>
                </a:solidFill>
              </a:rPr>
              <a:t>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74530" y="4092135"/>
            <a:ext cx="553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CT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84586" y="344433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TA</a:t>
            </a:r>
            <a:r>
              <a:rPr lang="fr-FR" dirty="0" smtClean="0">
                <a:solidFill>
                  <a:srgbClr val="FF0000"/>
                </a:solidFill>
              </a:rPr>
              <a:t>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9289" y="2754567"/>
            <a:ext cx="56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AT</a:t>
            </a:r>
            <a:r>
              <a:rPr lang="fr-FR" dirty="0" smtClean="0">
                <a:solidFill>
                  <a:srgbClr val="FF0000"/>
                </a:solidFill>
              </a:rPr>
              <a:t>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07185" y="469425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AG</a:t>
            </a:r>
            <a:r>
              <a:rPr lang="fr-FR" dirty="0" smtClean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13907" y="344908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AT</a:t>
            </a:r>
            <a:r>
              <a:rPr lang="fr-FR" dirty="0" smtClean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66169" y="4692650"/>
            <a:ext cx="57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TA</a:t>
            </a:r>
            <a:r>
              <a:rPr lang="fr-FR" dirty="0" smtClean="0">
                <a:solidFill>
                  <a:srgbClr val="FF0000"/>
                </a:solidFill>
              </a:rPr>
              <a:t>G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22791" y="40921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GT</a:t>
            </a:r>
            <a:r>
              <a:rPr lang="fr-FR" dirty="0" smtClean="0">
                <a:solidFill>
                  <a:srgbClr val="FF0000"/>
                </a:solidFill>
              </a:rPr>
              <a:t>C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90" name="Connecteur droit avec flèche 89"/>
          <p:cNvCxnSpPr>
            <a:stCxn id="76" idx="3"/>
            <a:endCxn id="87" idx="1"/>
          </p:cNvCxnSpPr>
          <p:nvPr/>
        </p:nvCxnSpPr>
        <p:spPr>
          <a:xfrm>
            <a:off x="1615458" y="4273600"/>
            <a:ext cx="307333" cy="320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7" idx="3"/>
            <a:endCxn id="77" idx="1"/>
          </p:cNvCxnSpPr>
          <p:nvPr/>
        </p:nvCxnSpPr>
        <p:spPr>
          <a:xfrm>
            <a:off x="2492178" y="4276801"/>
            <a:ext cx="334429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77" idx="3"/>
          </p:cNvCxnSpPr>
          <p:nvPr/>
        </p:nvCxnSpPr>
        <p:spPr>
          <a:xfrm flipV="1">
            <a:off x="3359325" y="4273600"/>
            <a:ext cx="325261" cy="320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3897188" y="3157129"/>
            <a:ext cx="0" cy="30413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4019550" y="3167482"/>
            <a:ext cx="0" cy="3006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80" idx="1"/>
            <a:endCxn id="84" idx="3"/>
          </p:cNvCxnSpPr>
          <p:nvPr/>
        </p:nvCxnSpPr>
        <p:spPr>
          <a:xfrm flipH="1">
            <a:off x="3370470" y="3628998"/>
            <a:ext cx="314116" cy="474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84" idx="2"/>
            <a:endCxn id="77" idx="0"/>
          </p:cNvCxnSpPr>
          <p:nvPr/>
        </p:nvCxnSpPr>
        <p:spPr>
          <a:xfrm>
            <a:off x="3092189" y="3818412"/>
            <a:ext cx="777" cy="27372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3359325" y="4364050"/>
            <a:ext cx="32526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3939052" y="4452485"/>
            <a:ext cx="0" cy="3100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85" idx="1"/>
            <a:endCxn id="83" idx="3"/>
          </p:cNvCxnSpPr>
          <p:nvPr/>
        </p:nvCxnSpPr>
        <p:spPr>
          <a:xfrm flipH="1">
            <a:off x="3402220" y="4877316"/>
            <a:ext cx="263949" cy="16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V="1">
            <a:off x="3949716" y="3784795"/>
            <a:ext cx="0" cy="30413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ngle 194"/>
          <p:cNvCxnSpPr>
            <a:stCxn id="83" idx="1"/>
            <a:endCxn id="76" idx="2"/>
          </p:cNvCxnSpPr>
          <p:nvPr/>
        </p:nvCxnSpPr>
        <p:spPr>
          <a:xfrm rot="10800000">
            <a:off x="1317941" y="4458266"/>
            <a:ext cx="1489244" cy="420650"/>
          </a:xfrm>
          <a:prstGeom prst="bentConnector2">
            <a:avLst/>
          </a:pr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Forme libre 195"/>
          <p:cNvSpPr/>
          <p:nvPr/>
        </p:nvSpPr>
        <p:spPr>
          <a:xfrm>
            <a:off x="1168400" y="2762250"/>
            <a:ext cx="2990850" cy="2317750"/>
          </a:xfrm>
          <a:custGeom>
            <a:avLst/>
            <a:gdLst>
              <a:gd name="connsiteX0" fmla="*/ 285750 w 2990850"/>
              <a:gd name="connsiteY0" fmla="*/ 1625600 h 2317750"/>
              <a:gd name="connsiteX1" fmla="*/ 1981200 w 2990850"/>
              <a:gd name="connsiteY1" fmla="*/ 1651000 h 2317750"/>
              <a:gd name="connsiteX2" fmla="*/ 2717800 w 2990850"/>
              <a:gd name="connsiteY2" fmla="*/ 1631950 h 2317750"/>
              <a:gd name="connsiteX3" fmla="*/ 2901950 w 2990850"/>
              <a:gd name="connsiteY3" fmla="*/ 1397000 h 2317750"/>
              <a:gd name="connsiteX4" fmla="*/ 2895600 w 2990850"/>
              <a:gd name="connsiteY4" fmla="*/ 1047750 h 2317750"/>
              <a:gd name="connsiteX5" fmla="*/ 2927350 w 2990850"/>
              <a:gd name="connsiteY5" fmla="*/ 673100 h 2317750"/>
              <a:gd name="connsiteX6" fmla="*/ 2990850 w 2990850"/>
              <a:gd name="connsiteY6" fmla="*/ 209550 h 2317750"/>
              <a:gd name="connsiteX7" fmla="*/ 2959100 w 2990850"/>
              <a:gd name="connsiteY7" fmla="*/ 38100 h 2317750"/>
              <a:gd name="connsiteX8" fmla="*/ 2692400 w 2990850"/>
              <a:gd name="connsiteY8" fmla="*/ 0 h 2317750"/>
              <a:gd name="connsiteX9" fmla="*/ 2559050 w 2990850"/>
              <a:gd name="connsiteY9" fmla="*/ 171450 h 2317750"/>
              <a:gd name="connsiteX10" fmla="*/ 2584450 w 2990850"/>
              <a:gd name="connsiteY10" fmla="*/ 393700 h 2317750"/>
              <a:gd name="connsiteX11" fmla="*/ 2597150 w 2990850"/>
              <a:gd name="connsiteY11" fmla="*/ 609600 h 2317750"/>
              <a:gd name="connsiteX12" fmla="*/ 2616200 w 2990850"/>
              <a:gd name="connsiteY12" fmla="*/ 850900 h 2317750"/>
              <a:gd name="connsiteX13" fmla="*/ 2584450 w 2990850"/>
              <a:gd name="connsiteY13" fmla="*/ 933450 h 2317750"/>
              <a:gd name="connsiteX14" fmla="*/ 2476500 w 2990850"/>
              <a:gd name="connsiteY14" fmla="*/ 965200 h 2317750"/>
              <a:gd name="connsiteX15" fmla="*/ 2260600 w 2990850"/>
              <a:gd name="connsiteY15" fmla="*/ 1009650 h 2317750"/>
              <a:gd name="connsiteX16" fmla="*/ 2044700 w 2990850"/>
              <a:gd name="connsiteY16" fmla="*/ 1009650 h 2317750"/>
              <a:gd name="connsiteX17" fmla="*/ 2000250 w 2990850"/>
              <a:gd name="connsiteY17" fmla="*/ 1111250 h 2317750"/>
              <a:gd name="connsiteX18" fmla="*/ 2044700 w 2990850"/>
              <a:gd name="connsiteY18" fmla="*/ 1270000 h 2317750"/>
              <a:gd name="connsiteX19" fmla="*/ 2025650 w 2990850"/>
              <a:gd name="connsiteY19" fmla="*/ 1644650 h 2317750"/>
              <a:gd name="connsiteX20" fmla="*/ 2063750 w 2990850"/>
              <a:gd name="connsiteY20" fmla="*/ 1714500 h 2317750"/>
              <a:gd name="connsiteX21" fmla="*/ 2317750 w 2990850"/>
              <a:gd name="connsiteY21" fmla="*/ 1746250 h 2317750"/>
              <a:gd name="connsiteX22" fmla="*/ 2501900 w 2990850"/>
              <a:gd name="connsiteY22" fmla="*/ 1746250 h 2317750"/>
              <a:gd name="connsiteX23" fmla="*/ 2559050 w 2990850"/>
              <a:gd name="connsiteY23" fmla="*/ 1720850 h 2317750"/>
              <a:gd name="connsiteX24" fmla="*/ 2628900 w 2990850"/>
              <a:gd name="connsiteY24" fmla="*/ 1739900 h 2317750"/>
              <a:gd name="connsiteX25" fmla="*/ 2660650 w 2990850"/>
              <a:gd name="connsiteY25" fmla="*/ 1803400 h 2317750"/>
              <a:gd name="connsiteX26" fmla="*/ 2654300 w 2990850"/>
              <a:gd name="connsiteY26" fmla="*/ 1993900 h 2317750"/>
              <a:gd name="connsiteX27" fmla="*/ 2654300 w 2990850"/>
              <a:gd name="connsiteY27" fmla="*/ 2292350 h 2317750"/>
              <a:gd name="connsiteX28" fmla="*/ 2520950 w 2990850"/>
              <a:gd name="connsiteY28" fmla="*/ 2317750 h 2317750"/>
              <a:gd name="connsiteX29" fmla="*/ 2336800 w 2990850"/>
              <a:gd name="connsiteY29" fmla="*/ 2305050 h 2317750"/>
              <a:gd name="connsiteX30" fmla="*/ 1422400 w 2990850"/>
              <a:gd name="connsiteY30" fmla="*/ 2279650 h 2317750"/>
              <a:gd name="connsiteX31" fmla="*/ 368300 w 2990850"/>
              <a:gd name="connsiteY31" fmla="*/ 2286000 h 2317750"/>
              <a:gd name="connsiteX32" fmla="*/ 6350 w 2990850"/>
              <a:gd name="connsiteY32" fmla="*/ 2235200 h 2317750"/>
              <a:gd name="connsiteX33" fmla="*/ 0 w 2990850"/>
              <a:gd name="connsiteY33" fmla="*/ 1822450 h 2317750"/>
              <a:gd name="connsiteX34" fmla="*/ 0 w 2990850"/>
              <a:gd name="connsiteY34" fmla="*/ 1822450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90850" h="2317750">
                <a:moveTo>
                  <a:pt x="285750" y="1625600"/>
                </a:moveTo>
                <a:lnTo>
                  <a:pt x="1981200" y="1651000"/>
                </a:lnTo>
                <a:lnTo>
                  <a:pt x="2717800" y="1631950"/>
                </a:lnTo>
                <a:lnTo>
                  <a:pt x="2901950" y="1397000"/>
                </a:lnTo>
                <a:lnTo>
                  <a:pt x="2895600" y="1047750"/>
                </a:lnTo>
                <a:lnTo>
                  <a:pt x="2927350" y="673100"/>
                </a:lnTo>
                <a:lnTo>
                  <a:pt x="2990850" y="209550"/>
                </a:lnTo>
                <a:lnTo>
                  <a:pt x="2959100" y="38100"/>
                </a:lnTo>
                <a:lnTo>
                  <a:pt x="2692400" y="0"/>
                </a:lnTo>
                <a:lnTo>
                  <a:pt x="2559050" y="171450"/>
                </a:lnTo>
                <a:lnTo>
                  <a:pt x="2584450" y="393700"/>
                </a:lnTo>
                <a:lnTo>
                  <a:pt x="2597150" y="609600"/>
                </a:lnTo>
                <a:lnTo>
                  <a:pt x="2616200" y="850900"/>
                </a:lnTo>
                <a:lnTo>
                  <a:pt x="2584450" y="933450"/>
                </a:lnTo>
                <a:lnTo>
                  <a:pt x="2476500" y="965200"/>
                </a:lnTo>
                <a:lnTo>
                  <a:pt x="2260600" y="1009650"/>
                </a:lnTo>
                <a:lnTo>
                  <a:pt x="2044700" y="1009650"/>
                </a:lnTo>
                <a:lnTo>
                  <a:pt x="2000250" y="1111250"/>
                </a:lnTo>
                <a:lnTo>
                  <a:pt x="2044700" y="1270000"/>
                </a:lnTo>
                <a:lnTo>
                  <a:pt x="2025650" y="1644650"/>
                </a:lnTo>
                <a:lnTo>
                  <a:pt x="2063750" y="1714500"/>
                </a:lnTo>
                <a:lnTo>
                  <a:pt x="2317750" y="1746250"/>
                </a:lnTo>
                <a:lnTo>
                  <a:pt x="2501900" y="1746250"/>
                </a:lnTo>
                <a:cubicBezTo>
                  <a:pt x="2554593" y="1719903"/>
                  <a:pt x="2533768" y="1720850"/>
                  <a:pt x="2559050" y="1720850"/>
                </a:cubicBezTo>
                <a:lnTo>
                  <a:pt x="2628900" y="1739900"/>
                </a:lnTo>
                <a:lnTo>
                  <a:pt x="2660650" y="1803400"/>
                </a:lnTo>
                <a:lnTo>
                  <a:pt x="2654300" y="1993900"/>
                </a:lnTo>
                <a:lnTo>
                  <a:pt x="2654300" y="2292350"/>
                </a:lnTo>
                <a:lnTo>
                  <a:pt x="2520950" y="2317750"/>
                </a:lnTo>
                <a:lnTo>
                  <a:pt x="2336800" y="2305050"/>
                </a:lnTo>
                <a:lnTo>
                  <a:pt x="1422400" y="2279650"/>
                </a:lnTo>
                <a:lnTo>
                  <a:pt x="368300" y="2286000"/>
                </a:lnTo>
                <a:lnTo>
                  <a:pt x="6350" y="2235200"/>
                </a:lnTo>
                <a:cubicBezTo>
                  <a:pt x="4233" y="2097617"/>
                  <a:pt x="2117" y="1960033"/>
                  <a:pt x="0" y="1822450"/>
                </a:cubicBezTo>
                <a:lnTo>
                  <a:pt x="0" y="182245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stealth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08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</Words>
  <Application>Microsoft Macintosh PowerPoint</Application>
  <PresentationFormat>Présentation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Delafontaine</dc:creator>
  <cp:lastModifiedBy>Julien Delafontaine</cp:lastModifiedBy>
  <cp:revision>7</cp:revision>
  <dcterms:created xsi:type="dcterms:W3CDTF">2012-10-27T10:45:10Z</dcterms:created>
  <dcterms:modified xsi:type="dcterms:W3CDTF">2012-10-27T12:32:00Z</dcterms:modified>
</cp:coreProperties>
</file>