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9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1A8-1E8C-434B-B63B-6A99EF6C1EF6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11A8-1E8C-434B-B63B-6A99EF6C1EF6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CE8C-5D30-AD42-A7E6-6E168588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1-01 at 9.24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78" y="447116"/>
            <a:ext cx="3796298" cy="2687166"/>
          </a:xfrm>
          <a:prstGeom prst="rect">
            <a:avLst/>
          </a:prstGeom>
        </p:spPr>
      </p:pic>
      <p:pic>
        <p:nvPicPr>
          <p:cNvPr id="5" name="Picture 4" descr="Screen Shot 2013-11-01 at 9.2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3" y="447116"/>
            <a:ext cx="1362111" cy="2886747"/>
          </a:xfrm>
          <a:prstGeom prst="rect">
            <a:avLst/>
          </a:prstGeom>
        </p:spPr>
      </p:pic>
      <p:pic>
        <p:nvPicPr>
          <p:cNvPr id="6" name="Picture 5" descr="Screen Shot 2013-11-01 at 9.25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0" y="4550120"/>
            <a:ext cx="3683000" cy="1701800"/>
          </a:xfrm>
          <a:prstGeom prst="rect">
            <a:avLst/>
          </a:prstGeom>
        </p:spPr>
      </p:pic>
      <p:pic>
        <p:nvPicPr>
          <p:cNvPr id="7" name="Picture 6" descr="Screen Shot 2013-11-01 at 9.29.1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40" y="4715969"/>
            <a:ext cx="4258777" cy="129669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60944" y="159886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603796" y="349631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443437" y="5221243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</dc:creator>
  <cp:lastModifiedBy>Philippe</cp:lastModifiedBy>
  <cp:revision>3</cp:revision>
  <dcterms:created xsi:type="dcterms:W3CDTF">2013-11-01T08:25:52Z</dcterms:created>
  <dcterms:modified xsi:type="dcterms:W3CDTF">2013-11-01T09:43:03Z</dcterms:modified>
</cp:coreProperties>
</file>