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11A8-1E8C-434B-B63B-6A99EF6C1EF6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25940" y="365455"/>
            <a:ext cx="1645714" cy="159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75559" y="365455"/>
            <a:ext cx="1550381" cy="163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5556" y="2001630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47007" y="2001630"/>
            <a:ext cx="828549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80791" y="1980876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52243" y="1980876"/>
            <a:ext cx="82854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8093" y="2916030"/>
            <a:ext cx="10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98631" y="2894318"/>
            <a:ext cx="10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46295" y="2883764"/>
            <a:ext cx="10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</a:t>
            </a:r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9314" y="2869390"/>
            <a:ext cx="10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53382" y="740015"/>
            <a:ext cx="3250745" cy="2539948"/>
            <a:chOff x="2578755" y="-190699"/>
            <a:chExt cx="5266413" cy="382475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125940" y="365455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575559" y="365455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580883" y="2372034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737870" y="2372034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71654" y="23512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943106" y="2351280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78755" y="325416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4366" y="32647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3991" y="3232180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26939" y="3178884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83277" y="1931485"/>
              <a:ext cx="75904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{A,C}*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6854" y="1898585"/>
              <a:ext cx="4667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{A}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8108" y="-190699"/>
              <a:ext cx="912321" cy="556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{A}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88774" y="3809803"/>
            <a:ext cx="3354397" cy="2664013"/>
            <a:chOff x="2578755" y="-190699"/>
            <a:chExt cx="5434336" cy="40115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25940" y="365455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575559" y="365455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80883" y="2372034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37870" y="2372034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71654" y="23512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106" y="2351280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78755" y="3254168"/>
              <a:ext cx="486152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24365" y="3264721"/>
              <a:ext cx="486152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26939" y="3178884"/>
              <a:ext cx="486152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83277" y="1931485"/>
              <a:ext cx="716593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6854" y="1898585"/>
              <a:ext cx="1232070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{G,T}*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88108" y="-190699"/>
              <a:ext cx="912321" cy="556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49812" y="3831413"/>
            <a:ext cx="3367221" cy="2664013"/>
            <a:chOff x="2578755" y="-190699"/>
            <a:chExt cx="5455112" cy="40115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125940" y="365455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575559" y="365455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0883" y="2372034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737870" y="2372034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71654" y="23512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943106" y="2351280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78755" y="3254168"/>
              <a:ext cx="535089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24365" y="3264721"/>
              <a:ext cx="535089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83990" y="3232180"/>
              <a:ext cx="506928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26939" y="3178884"/>
              <a:ext cx="506928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83277" y="1931485"/>
              <a:ext cx="777012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{G}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6854" y="1898585"/>
              <a:ext cx="735460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{C}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02589" y="-190699"/>
              <a:ext cx="1340517" cy="556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{G,C}*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92344" y="683012"/>
            <a:ext cx="3367221" cy="2657005"/>
            <a:chOff x="2578755" y="-190699"/>
            <a:chExt cx="5455112" cy="4001022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125940" y="365455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75559" y="365455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80883" y="2372034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37870" y="2372034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771654" y="23512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943106" y="2351280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78755" y="3254168"/>
              <a:ext cx="506928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24366" y="32647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83991" y="3232180"/>
              <a:ext cx="506928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26939" y="3178884"/>
              <a:ext cx="506928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83277" y="1931485"/>
              <a:ext cx="735460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{C}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46854" y="1898585"/>
              <a:ext cx="735460" cy="55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{C}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8108" y="-190699"/>
              <a:ext cx="912321" cy="556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{C}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120848" y="608347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6852" y="924681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16096" y="390450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53382" y="4089170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11528" y="924681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10894" y="1022401"/>
            <a:ext cx="3910699" cy="3176695"/>
            <a:chOff x="1215241" y="854479"/>
            <a:chExt cx="6082974" cy="45231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203088" y="1370458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2652707" y="1370458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52704" y="35456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824155" y="3545680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57939" y="3523968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029391" y="3523968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5241" y="5008263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5779" y="4986551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3443" y="4975039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</a:t>
              </a:r>
              <a:r>
                <a:rPr lang="en-US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6462" y="4960665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446" y="4617219"/>
              <a:ext cx="69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ACGT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7395" y="463893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CGT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9682" y="4584953"/>
              <a:ext cx="710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2630" y="457736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5333" y="300663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8211" y="3006634"/>
              <a:ext cx="699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ACGT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7822" y="854479"/>
              <a:ext cx="1065190" cy="525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6641" y="1086356"/>
            <a:ext cx="3910699" cy="3176695"/>
            <a:chOff x="1215241" y="854479"/>
            <a:chExt cx="6082974" cy="45231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203088" y="1370458"/>
              <a:ext cx="1645714" cy="1597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52707" y="1370458"/>
              <a:ext cx="1550381" cy="163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652704" y="3545680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824155" y="3545680"/>
              <a:ext cx="828549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7939" y="3523968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029391" y="3523968"/>
              <a:ext cx="828548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241" y="5008263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5779" y="4986551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3443" y="4975039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</a:t>
              </a:r>
              <a:r>
                <a:rPr lang="en-US" dirty="0"/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6462" y="4960665"/>
              <a:ext cx="10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446" y="4617219"/>
              <a:ext cx="69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ACGT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17395" y="463893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CGT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9682" y="4584953"/>
              <a:ext cx="710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ACCG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2630" y="457736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5333" y="300663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8211" y="3006634"/>
              <a:ext cx="699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ACGT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77822" y="854479"/>
              <a:ext cx="699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ACGT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82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6140" y="1164029"/>
            <a:ext cx="1645714" cy="159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255759" y="1164029"/>
            <a:ext cx="1550381" cy="163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7210" y="3594470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98661" y="3594470"/>
            <a:ext cx="828549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7694" y="3594470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879146" y="3594470"/>
            <a:ext cx="82854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21791"/>
              </p:ext>
            </p:extLst>
          </p:nvPr>
        </p:nvGraphicFramePr>
        <p:xfrm>
          <a:off x="1204200" y="219557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2301"/>
              </p:ext>
            </p:extLst>
          </p:nvPr>
        </p:nvGraphicFramePr>
        <p:xfrm>
          <a:off x="2542613" y="4677242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9098"/>
              </p:ext>
            </p:extLst>
          </p:nvPr>
        </p:nvGraphicFramePr>
        <p:xfrm>
          <a:off x="489387" y="4679164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42610"/>
              </p:ext>
            </p:extLst>
          </p:nvPr>
        </p:nvGraphicFramePr>
        <p:xfrm>
          <a:off x="6859366" y="4691219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3883"/>
              </p:ext>
            </p:extLst>
          </p:nvPr>
        </p:nvGraphicFramePr>
        <p:xfrm>
          <a:off x="4806140" y="4693141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99186"/>
              </p:ext>
            </p:extLst>
          </p:nvPr>
        </p:nvGraphicFramePr>
        <p:xfrm>
          <a:off x="3924226" y="672619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09858"/>
              </p:ext>
            </p:extLst>
          </p:nvPr>
        </p:nvGraphicFramePr>
        <p:xfrm>
          <a:off x="5759082" y="3045057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42961"/>
              </p:ext>
            </p:extLst>
          </p:nvPr>
        </p:nvGraphicFramePr>
        <p:xfrm>
          <a:off x="1711615" y="3025859"/>
          <a:ext cx="1834856" cy="3657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58714"/>
                <a:gridCol w="458714"/>
                <a:gridCol w="458714"/>
                <a:gridCol w="458714"/>
              </a:tblGrid>
              <a:tr h="351678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34271" y="513687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41610" y="5136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5589187" y="5130903"/>
            <a:ext cx="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2094" y="513687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886852" y="924681"/>
            <a:ext cx="2738679" cy="2493766"/>
            <a:chOff x="886852" y="924681"/>
            <a:chExt cx="2738679" cy="249376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86852" y="924681"/>
              <a:ext cx="2738679" cy="2493766"/>
              <a:chOff x="886852" y="924681"/>
              <a:chExt cx="2738679" cy="2493766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886852" y="924681"/>
                <a:ext cx="2141177" cy="2493766"/>
                <a:chOff x="886852" y="924681"/>
                <a:chExt cx="2141177" cy="249376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953382" y="2441879"/>
                  <a:ext cx="2074647" cy="976568"/>
                  <a:chOff x="2578755" y="2372035"/>
                  <a:chExt cx="3361061" cy="1470554"/>
                </a:xfrm>
              </p:grpSpPr>
              <p:cxnSp>
                <p:nvCxnSpPr>
                  <p:cNvPr id="6" name="Straight Connector 5"/>
                  <p:cNvCxnSpPr>
                    <a:endCxn id="12" idx="0"/>
                  </p:cNvCxnSpPr>
                  <p:nvPr/>
                </p:nvCxnSpPr>
                <p:spPr>
                  <a:xfrm>
                    <a:off x="4330909" y="2372035"/>
                    <a:ext cx="457200" cy="88213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endCxn id="11" idx="0"/>
                  </p:cNvCxnSpPr>
                  <p:nvPr/>
                </p:nvCxnSpPr>
                <p:spPr>
                  <a:xfrm flipH="1">
                    <a:off x="3845815" y="2372035"/>
                    <a:ext cx="470630" cy="9144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578755" y="3254168"/>
                    <a:ext cx="478301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597990" y="3286434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559457" y="3254167"/>
                    <a:ext cx="457302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444169" y="3265679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886852" y="924681"/>
                  <a:ext cx="80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</a:t>
                  </a: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3326012" y="2992112"/>
                <a:ext cx="299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US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2177008" y="2538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82515" y="2516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776193" y="880357"/>
            <a:ext cx="2738679" cy="2493767"/>
            <a:chOff x="886852" y="924681"/>
            <a:chExt cx="2738679" cy="2493767"/>
          </a:xfrm>
        </p:grpSpPr>
        <p:grpSp>
          <p:nvGrpSpPr>
            <p:cNvPr id="172" name="Group 171"/>
            <p:cNvGrpSpPr/>
            <p:nvPr/>
          </p:nvGrpSpPr>
          <p:grpSpPr>
            <a:xfrm>
              <a:off x="886852" y="924681"/>
              <a:ext cx="2738679" cy="2493767"/>
              <a:chOff x="886852" y="924681"/>
              <a:chExt cx="2738679" cy="2493767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886852" y="924681"/>
                <a:ext cx="2141178" cy="2493767"/>
                <a:chOff x="886852" y="924681"/>
                <a:chExt cx="2141178" cy="2493767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953382" y="2441880"/>
                  <a:ext cx="2074648" cy="976568"/>
                  <a:chOff x="2578755" y="2372035"/>
                  <a:chExt cx="3361061" cy="1470554"/>
                </a:xfrm>
              </p:grpSpPr>
              <p:cxnSp>
                <p:nvCxnSpPr>
                  <p:cNvPr id="189" name="Straight Connector 188"/>
                  <p:cNvCxnSpPr>
                    <a:endCxn id="195" idx="0"/>
                  </p:cNvCxnSpPr>
                  <p:nvPr/>
                </p:nvCxnSpPr>
                <p:spPr>
                  <a:xfrm>
                    <a:off x="4330909" y="2372035"/>
                    <a:ext cx="457200" cy="88213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endCxn id="194" idx="0"/>
                  </p:cNvCxnSpPr>
                  <p:nvPr/>
                </p:nvCxnSpPr>
                <p:spPr>
                  <a:xfrm flipH="1">
                    <a:off x="3845815" y="2372035"/>
                    <a:ext cx="470630" cy="9144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2578755" y="3254168"/>
                    <a:ext cx="478301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3597990" y="3286434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59457" y="3254167"/>
                    <a:ext cx="457302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444169" y="3265679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  <p:sp>
              <p:nvSpPr>
                <p:cNvPr id="186" name="TextBox 185"/>
                <p:cNvSpPr txBox="1"/>
                <p:nvPr/>
              </p:nvSpPr>
              <p:spPr>
                <a:xfrm>
                  <a:off x="886852" y="924681"/>
                  <a:ext cx="80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</a:t>
                  </a:r>
                  <a:r>
                    <a:rPr lang="en-US" dirty="0"/>
                    <a:t>2</a:t>
                  </a:r>
                  <a:endParaRPr lang="en-US" dirty="0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3326012" y="2992112"/>
                <a:ext cx="299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US" dirty="0"/>
              </a:p>
            </p:txBody>
          </p:sp>
          <p:cxnSp>
            <p:nvCxnSpPr>
              <p:cNvPr id="183" name="Straight Connector 182"/>
              <p:cNvCxnSpPr>
                <a:endCxn id="193" idx="0"/>
              </p:cNvCxnSpPr>
              <p:nvPr/>
            </p:nvCxnSpPr>
            <p:spPr>
              <a:xfrm flipH="1">
                <a:off x="1101000" y="2092315"/>
                <a:ext cx="379102" cy="935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486116" y="2092315"/>
                <a:ext cx="539872" cy="3495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177008" y="2538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82515" y="2516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44281" y="23317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70821" y="196249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4852350" y="3994268"/>
            <a:ext cx="2740820" cy="2493766"/>
            <a:chOff x="886852" y="924681"/>
            <a:chExt cx="2740820" cy="2493766"/>
          </a:xfrm>
        </p:grpSpPr>
        <p:grpSp>
          <p:nvGrpSpPr>
            <p:cNvPr id="198" name="Group 197"/>
            <p:cNvGrpSpPr/>
            <p:nvPr/>
          </p:nvGrpSpPr>
          <p:grpSpPr>
            <a:xfrm>
              <a:off x="886852" y="924681"/>
              <a:ext cx="2738679" cy="2493766"/>
              <a:chOff x="886852" y="924681"/>
              <a:chExt cx="2738679" cy="24937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86852" y="924681"/>
                <a:ext cx="2588920" cy="2493766"/>
                <a:chOff x="886852" y="924681"/>
                <a:chExt cx="2588920" cy="2493766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953382" y="1109347"/>
                  <a:ext cx="2522390" cy="2309100"/>
                  <a:chOff x="2578755" y="365456"/>
                  <a:chExt cx="4086432" cy="3477133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4642594" y="365456"/>
                    <a:ext cx="1459625" cy="155033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32073" y="365456"/>
                    <a:ext cx="1210521" cy="148019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endCxn id="221" idx="0"/>
                  </p:cNvCxnSpPr>
                  <p:nvPr/>
                </p:nvCxnSpPr>
                <p:spPr>
                  <a:xfrm>
                    <a:off x="4330909" y="2372035"/>
                    <a:ext cx="457200" cy="88213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endCxn id="220" idx="0"/>
                  </p:cNvCxnSpPr>
                  <p:nvPr/>
                </p:nvCxnSpPr>
                <p:spPr>
                  <a:xfrm flipH="1">
                    <a:off x="3845815" y="2372035"/>
                    <a:ext cx="470630" cy="9144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endCxn id="208" idx="0"/>
                  </p:cNvCxnSpPr>
                  <p:nvPr/>
                </p:nvCxnSpPr>
                <p:spPr>
                  <a:xfrm>
                    <a:off x="6102220" y="1915794"/>
                    <a:ext cx="562967" cy="128480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>
                    <a:endCxn id="222" idx="0"/>
                  </p:cNvCxnSpPr>
                  <p:nvPr/>
                </p:nvCxnSpPr>
                <p:spPr>
                  <a:xfrm flipH="1">
                    <a:off x="5691994" y="1876767"/>
                    <a:ext cx="410226" cy="138891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578755" y="3254168"/>
                    <a:ext cx="478301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597990" y="3286434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559457" y="3254167"/>
                    <a:ext cx="457302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444169" y="3265679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  <p:sp>
              <p:nvSpPr>
                <p:cNvPr id="212" name="TextBox 211"/>
                <p:cNvSpPr txBox="1"/>
                <p:nvPr/>
              </p:nvSpPr>
              <p:spPr>
                <a:xfrm>
                  <a:off x="886852" y="924681"/>
                  <a:ext cx="80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4</a:t>
                  </a:r>
                  <a:endParaRPr lang="en-US" dirty="0"/>
                </a:p>
              </p:txBody>
            </p:sp>
          </p:grpSp>
          <p:sp>
            <p:nvSpPr>
              <p:cNvPr id="208" name="TextBox 207"/>
              <p:cNvSpPr txBox="1"/>
              <p:nvPr/>
            </p:nvSpPr>
            <p:spPr>
              <a:xfrm>
                <a:off x="3326012" y="2992112"/>
                <a:ext cx="299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US" dirty="0"/>
              </a:p>
            </p:txBody>
          </p:sp>
          <p:cxnSp>
            <p:nvCxnSpPr>
              <p:cNvPr id="209" name="Straight Connector 208"/>
              <p:cNvCxnSpPr>
                <a:endCxn id="219" idx="0"/>
              </p:cNvCxnSpPr>
              <p:nvPr/>
            </p:nvCxnSpPr>
            <p:spPr>
              <a:xfrm flipH="1">
                <a:off x="1101000" y="2092315"/>
                <a:ext cx="379102" cy="935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486116" y="2092315"/>
                <a:ext cx="539872" cy="3495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77008" y="2538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582515" y="2516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326012" y="23541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6370" y="23821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571257" y="12940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44281" y="23317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586798" y="136710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70821" y="196249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47025" y="4051271"/>
            <a:ext cx="2740820" cy="2493766"/>
            <a:chOff x="886852" y="924681"/>
            <a:chExt cx="2740820" cy="2493766"/>
          </a:xfrm>
        </p:grpSpPr>
        <p:grpSp>
          <p:nvGrpSpPr>
            <p:cNvPr id="224" name="Group 223"/>
            <p:cNvGrpSpPr/>
            <p:nvPr/>
          </p:nvGrpSpPr>
          <p:grpSpPr>
            <a:xfrm>
              <a:off x="886852" y="924681"/>
              <a:ext cx="2738679" cy="2493766"/>
              <a:chOff x="886852" y="924681"/>
              <a:chExt cx="2738679" cy="2493766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886852" y="924681"/>
                <a:ext cx="2588920" cy="2493766"/>
                <a:chOff x="886852" y="924681"/>
                <a:chExt cx="2588920" cy="2493766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953382" y="2112981"/>
                  <a:ext cx="2522390" cy="1305466"/>
                  <a:chOff x="2578755" y="1876767"/>
                  <a:chExt cx="4086432" cy="1965822"/>
                </a:xfrm>
              </p:grpSpPr>
              <p:cxnSp>
                <p:nvCxnSpPr>
                  <p:cNvPr id="241" name="Straight Connector 240"/>
                  <p:cNvCxnSpPr>
                    <a:endCxn id="247" idx="0"/>
                  </p:cNvCxnSpPr>
                  <p:nvPr/>
                </p:nvCxnSpPr>
                <p:spPr>
                  <a:xfrm>
                    <a:off x="4330909" y="2372035"/>
                    <a:ext cx="457200" cy="88213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>
                    <a:endCxn id="246" idx="0"/>
                  </p:cNvCxnSpPr>
                  <p:nvPr/>
                </p:nvCxnSpPr>
                <p:spPr>
                  <a:xfrm flipH="1">
                    <a:off x="3845815" y="2372035"/>
                    <a:ext cx="470630" cy="9144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>
                    <a:endCxn id="234" idx="0"/>
                  </p:cNvCxnSpPr>
                  <p:nvPr/>
                </p:nvCxnSpPr>
                <p:spPr>
                  <a:xfrm>
                    <a:off x="6102220" y="1915794"/>
                    <a:ext cx="562967" cy="128480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>
                    <a:endCxn id="248" idx="0"/>
                  </p:cNvCxnSpPr>
                  <p:nvPr/>
                </p:nvCxnSpPr>
                <p:spPr>
                  <a:xfrm flipH="1">
                    <a:off x="5691994" y="1876767"/>
                    <a:ext cx="410226" cy="138891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2578755" y="3254168"/>
                    <a:ext cx="478301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597990" y="3286434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4559457" y="3254167"/>
                    <a:ext cx="457302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444169" y="3265679"/>
                    <a:ext cx="495647" cy="55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  <p:sp>
              <p:nvSpPr>
                <p:cNvPr id="238" name="TextBox 237"/>
                <p:cNvSpPr txBox="1"/>
                <p:nvPr/>
              </p:nvSpPr>
              <p:spPr>
                <a:xfrm>
                  <a:off x="886852" y="924681"/>
                  <a:ext cx="80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</a:t>
                  </a:r>
                  <a:r>
                    <a:rPr lang="en-US" dirty="0"/>
                    <a:t>3</a:t>
                  </a:r>
                  <a:endParaRPr lang="en-US" dirty="0"/>
                </a:p>
              </p:txBody>
            </p:sp>
          </p:grpSp>
          <p:sp>
            <p:nvSpPr>
              <p:cNvPr id="234" name="TextBox 233"/>
              <p:cNvSpPr txBox="1"/>
              <p:nvPr/>
            </p:nvSpPr>
            <p:spPr>
              <a:xfrm>
                <a:off x="3326012" y="2992112"/>
                <a:ext cx="299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US" dirty="0"/>
              </a:p>
            </p:txBody>
          </p:sp>
          <p:cxnSp>
            <p:nvCxnSpPr>
              <p:cNvPr id="235" name="Straight Connector 234"/>
              <p:cNvCxnSpPr>
                <a:endCxn id="245" idx="0"/>
              </p:cNvCxnSpPr>
              <p:nvPr/>
            </p:nvCxnSpPr>
            <p:spPr>
              <a:xfrm flipH="1">
                <a:off x="1101000" y="2092315"/>
                <a:ext cx="379102" cy="9353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486116" y="2092315"/>
                <a:ext cx="539872" cy="3495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TextBox 224"/>
            <p:cNvSpPr txBox="1"/>
            <p:nvPr/>
          </p:nvSpPr>
          <p:spPr>
            <a:xfrm>
              <a:off x="2177008" y="2538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582515" y="2516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26012" y="23541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726370" y="23821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44281" y="23317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670821" y="196249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89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187</Words>
  <Application>Microsoft Macintosh PowerPoint</Application>
  <PresentationFormat>On-screen Show (4:3)</PresentationFormat>
  <Paragraphs>134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</dc:creator>
  <cp:lastModifiedBy>Philippe</cp:lastModifiedBy>
  <cp:revision>83</cp:revision>
  <dcterms:created xsi:type="dcterms:W3CDTF">2013-11-01T08:25:52Z</dcterms:created>
  <dcterms:modified xsi:type="dcterms:W3CDTF">2013-11-07T10:07:01Z</dcterms:modified>
</cp:coreProperties>
</file>