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3" Type="http://schemas.openxmlformats.org/officeDocument/2006/relationships/viewProps" Target="viewProps.xml"/><Relationship Id="rId22" Type="http://schemas.openxmlformats.org/officeDocument/2006/relationships/tableStyles" Target="tableStyles.xml"/><Relationship Id="rId21" Type="http://schemas.openxmlformats.org/officeDocument/2006/relationships/presProps" Target="presProps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a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/>
          <p:nvPr/>
        </p:nvSpPr>
        <p:spPr>
          <a:xfrm>
            <a:off x="3219399" y="2996361"/>
            <a:ext cx="5803265" cy="1170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indent="12700" algn="l" rtl="0" eaLnBrk="0">
              <a:lnSpc>
                <a:spcPct val="81000"/>
              </a:lnSpc>
              <a:spcBef>
                <a:spcPts val="6"/>
              </a:spcBef>
              <a:tabLst/>
            </a:pPr>
            <a:r>
              <a:rPr sz="5400" b="1" spc="-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5400" b="1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achine</a:t>
            </a:r>
            <a:r>
              <a:rPr sz="5400" spc="-29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400" b="1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</a:t>
            </a:r>
            <a:r>
              <a:rPr sz="5400" b="1" spc="-5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5400" b="1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endParaRPr lang="Arial" altLang="Arial" sz="5400" dirty="0"/>
          </a:p>
        </p:txBody>
      </p:sp>
      <p:sp>
        <p:nvSpPr>
          <p:cNvPr id="3" name="textbox 3"/>
          <p:cNvSpPr/>
          <p:nvPr/>
        </p:nvSpPr>
        <p:spPr>
          <a:xfrm>
            <a:off x="4343627" y="3981034"/>
            <a:ext cx="3089910" cy="310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44"/>
              </a:lnSpc>
              <a:tabLst/>
            </a:pPr>
            <a:r>
              <a:rPr sz="1300" spc="80" dirty="0">
                <a:solidFill>
                  <a:srgbClr val="7F7F7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胡文强</a:t>
            </a:r>
            <a:r>
              <a:rPr sz="1300" spc="90" dirty="0">
                <a:solidFill>
                  <a:srgbClr val="7F7F7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300" spc="80" dirty="0">
                <a:solidFill>
                  <a:srgbClr val="7F7F7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孟昊阳</a:t>
            </a:r>
            <a:r>
              <a:rPr sz="1300" spc="90" dirty="0">
                <a:solidFill>
                  <a:srgbClr val="7F7F7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300" spc="0" dirty="0">
                <a:solidFill>
                  <a:srgbClr val="7F7F7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300" spc="80" dirty="0">
                <a:solidFill>
                  <a:srgbClr val="7F7F7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吕逸飞</a:t>
            </a:r>
            <a:r>
              <a:rPr sz="1300" spc="60" dirty="0">
                <a:solidFill>
                  <a:srgbClr val="7F7F7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300" spc="30" dirty="0">
                <a:solidFill>
                  <a:srgbClr val="F8AC25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300" spc="40" dirty="0">
                <a:solidFill>
                  <a:srgbClr val="F8AC25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spc="65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3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ay</a:t>
            </a:r>
            <a:r>
              <a:rPr sz="13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3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2022</a:t>
            </a:r>
            <a:endParaRPr lang="Arial" altLang="Arial" sz="1300" dirty="0"/>
          </a:p>
        </p:txBody>
      </p:sp>
      <p:sp>
        <p:nvSpPr>
          <p:cNvPr id="4" name="textbox 4"/>
          <p:cNvSpPr/>
          <p:nvPr/>
        </p:nvSpPr>
        <p:spPr>
          <a:xfrm>
            <a:off x="5062931" y="2728112"/>
            <a:ext cx="1872614" cy="574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  <a:tabLst/>
            </a:pPr>
            <a:endParaRPr lang="Arial" altLang="Arial" sz="400" dirty="0"/>
          </a:p>
          <a:p>
            <a:pPr indent="12700" algn="l" rtl="0" eaLnBrk="0">
              <a:lnSpc>
                <a:spcPct val="82000"/>
              </a:lnSpc>
              <a:spcBef>
                <a:spcPts val="1"/>
              </a:spcBef>
              <a:tabLst/>
            </a:pPr>
            <a:r>
              <a:rPr sz="3100" spc="11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3100" spc="2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3100" spc="11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3100" spc="1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3100" spc="2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odu</a:t>
            </a:r>
            <a:r>
              <a:rPr sz="3100" spc="20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3100" spc="185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3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403986" y="2572274"/>
            <a:ext cx="7196683" cy="3049042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646972" y="18694"/>
            <a:ext cx="11508105" cy="687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9285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110"/>
              </a:lnSpc>
              <a:spcBef>
                <a:spcPts val="463"/>
              </a:spcBef>
              <a:tabLst/>
            </a:pP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800" spc="-17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800" spc="-17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800" spc="-17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2800" spc="-17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800" spc="-17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800" spc="-17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ction</a:t>
            </a:r>
            <a:endParaRPr lang="Arial" altLang="Arial" sz="2800" dirty="0"/>
          </a:p>
        </p:txBody>
      </p:sp>
      <p:sp>
        <p:nvSpPr>
          <p:cNvPr id="57" name="textbox 57"/>
          <p:cNvSpPr/>
          <p:nvPr/>
        </p:nvSpPr>
        <p:spPr>
          <a:xfrm>
            <a:off x="924219" y="1135583"/>
            <a:ext cx="10217150" cy="6057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  <a:tabLst/>
            </a:pPr>
            <a:endParaRPr lang="Arial" altLang="Arial" sz="600" dirty="0"/>
          </a:p>
          <a:p>
            <a:pPr indent="19045" algn="l" rtl="0" eaLnBrk="0">
              <a:lnSpc>
                <a:spcPct val="87000"/>
              </a:lnSpc>
              <a:spcBef>
                <a:spcPts val="5"/>
              </a:spcBef>
              <a:tabLst/>
            </a:pPr>
            <a:r>
              <a:rPr sz="15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oo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500" b="1" spc="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5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400" dirty="0"/>
          </a:p>
          <a:p>
            <a:pPr indent="12700" algn="l" rtl="0" eaLnBrk="0">
              <a:lnSpc>
                <a:spcPts val="1780"/>
              </a:lnSpc>
              <a:spcBef>
                <a:spcPts val="3"/>
              </a:spcBef>
              <a:tabLst/>
            </a:pP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oup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apab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iliti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yz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ead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ead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hand</a:t>
            </a:r>
            <a:r>
              <a:rPr sz="1000" i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i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itt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i="1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images</a:t>
            </a:r>
            <a:endParaRPr lang="Arial" altLang="Arial" sz="1000" dirty="0"/>
          </a:p>
        </p:txBody>
      </p:sp>
      <p:sp>
        <p:nvSpPr>
          <p:cNvPr id="58" name="textbox 58"/>
          <p:cNvSpPr/>
          <p:nvPr/>
        </p:nvSpPr>
        <p:spPr>
          <a:xfrm>
            <a:off x="3129336" y="5905220"/>
            <a:ext cx="5992495" cy="4584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796"/>
              </a:lnSpc>
              <a:tabLst/>
            </a:pPr>
            <a:endParaRPr lang="Arial" altLang="Arial" sz="100" dirty="0"/>
          </a:p>
          <a:p>
            <a:pPr marL="1026731" indent="-1014031" algn="l" rtl="0" eaLnBrk="0">
              <a:lnSpc>
                <a:spcPct val="149000"/>
              </a:lnSpc>
              <a:tabLst/>
            </a:pP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hese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f.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Jus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oad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happen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’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https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://azure.microsoft.com/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en-us/services/cognitive-services/computer-vision/</a:t>
            </a:r>
            <a:endParaRPr lang="Arial" altLang="Arial" sz="900" dirty="0"/>
          </a:p>
        </p:txBody>
      </p:sp>
      <p:sp>
        <p:nvSpPr>
          <p:cNvPr id="59" name="textbox 59"/>
          <p:cNvSpPr/>
          <p:nvPr/>
        </p:nvSpPr>
        <p:spPr>
          <a:xfrm>
            <a:off x="5207068" y="2107640"/>
            <a:ext cx="1588135" cy="3035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85"/>
              </a:lnSpc>
              <a:tabLst/>
            </a:pPr>
            <a:r>
              <a:rPr sz="13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3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ead</a:t>
            </a:r>
            <a:r>
              <a:rPr sz="13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3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3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3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3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3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300" spc="7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3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</a:t>
            </a:r>
            <a:r>
              <a:rPr sz="13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33600" y="1655064"/>
            <a:ext cx="3739895" cy="4203191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6476086" y="2269032"/>
            <a:ext cx="2770504" cy="289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497"/>
              </a:lnSpc>
              <a:tabLst/>
            </a:pPr>
            <a:r>
              <a:rPr sz="1500" spc="7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500" spc="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hy</a:t>
            </a:r>
            <a:r>
              <a:rPr sz="1500" spc="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500" spc="5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500" spc="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15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indent="20624" algn="l" rtl="0" eaLnBrk="0">
              <a:lnSpc>
                <a:spcPct val="86000"/>
              </a:lnSpc>
              <a:spcBef>
                <a:spcPts val="460"/>
              </a:spcBef>
              <a:tabLst/>
            </a:pP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5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5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marL="305244" indent="-284620" algn="l" rtl="0" eaLnBrk="0">
              <a:lnSpc>
                <a:spcPct val="132000"/>
              </a:lnSpc>
              <a:spcBef>
                <a:spcPts val="456"/>
              </a:spcBef>
              <a:tabLst/>
            </a:pP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b="1" spc="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  <a:p>
            <a:pPr algn="l" rtl="0" eaLnBrk="0">
              <a:lnSpc>
                <a:spcPct val="137000"/>
              </a:lnSpc>
              <a:tabLst/>
            </a:pPr>
            <a:endParaRPr lang="Arial" altLang="Arial" sz="1000" dirty="0"/>
          </a:p>
          <a:p>
            <a:pPr indent="20624" algn="l" rtl="0" eaLnBrk="0">
              <a:lnSpc>
                <a:spcPts val="2623"/>
              </a:lnSpc>
              <a:spcBef>
                <a:spcPts val="455"/>
              </a:spcBef>
              <a:tabLst/>
            </a:pP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tt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5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500" dirty="0"/>
          </a:p>
          <a:p>
            <a:pPr indent="305244" algn="l" rtl="0" eaLnBrk="0">
              <a:lnSpc>
                <a:spcPts val="2564"/>
              </a:lnSpc>
              <a:spcBef>
                <a:spcPts val="315"/>
              </a:spcBef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eep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4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</p:txBody>
      </p:sp>
      <p:sp>
        <p:nvSpPr>
          <p:cNvPr id="62" name="textbox 62"/>
          <p:cNvSpPr/>
          <p:nvPr/>
        </p:nvSpPr>
        <p:spPr>
          <a:xfrm>
            <a:off x="648750" y="18694"/>
            <a:ext cx="11506200" cy="693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7507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370"/>
              </a:lnSpc>
              <a:spcBef>
                <a:spcPts val="247"/>
              </a:spcBef>
              <a:tabLst/>
            </a:pP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nes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2800" spc="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ngs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2800" spc="5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fore</a:t>
            </a:r>
            <a:endParaRPr lang="Arial" altLang="Arial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4765" y="1342924"/>
            <a:ext cx="10176298" cy="4846632"/>
          </a:xfrm>
          <a:prstGeom prst="rect">
            <a:avLst/>
          </a:prstGeom>
        </p:spPr>
      </p:pic>
      <p:sp>
        <p:nvSpPr>
          <p:cNvPr id="64" name="textbox 64"/>
          <p:cNvSpPr/>
          <p:nvPr/>
        </p:nvSpPr>
        <p:spPr>
          <a:xfrm>
            <a:off x="646972" y="18694"/>
            <a:ext cx="11508105" cy="687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9285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110"/>
              </a:lnSpc>
              <a:spcBef>
                <a:spcPts val="463"/>
              </a:spcBef>
              <a:tabLst/>
            </a:pP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2800" spc="-26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oo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26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2800" spc="-26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2800" spc="-26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2800" spc="-26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2800" spc="-26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800" spc="-5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ses</a:t>
            </a:r>
            <a:endParaRPr lang="Arial" altLang="Arial" sz="2800" dirty="0"/>
          </a:p>
        </p:txBody>
      </p:sp>
      <p:sp>
        <p:nvSpPr>
          <p:cNvPr id="65" name="textbox 65"/>
          <p:cNvSpPr/>
          <p:nvPr/>
        </p:nvSpPr>
        <p:spPr>
          <a:xfrm>
            <a:off x="11417074" y="6734428"/>
            <a:ext cx="694690" cy="1009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1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2000"/>
              </a:lnSpc>
              <a:tabLst/>
            </a:pPr>
            <a:r>
              <a:rPr sz="600" i="1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Image</a:t>
            </a:r>
            <a:r>
              <a:rPr sz="600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Source:</a:t>
            </a:r>
            <a:r>
              <a:rPr sz="600" spc="-5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SAP</a:t>
            </a:r>
            <a:endParaRPr lang="Arial" altLang="Arial" sz="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88952" cy="6858000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4614825" y="2687116"/>
            <a:ext cx="4554220" cy="14503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lang="Arial" altLang="Arial" sz="100" dirty="0"/>
          </a:p>
          <a:p>
            <a:pPr marL="37845" indent="-25145" algn="l" rtl="0" eaLnBrk="0">
              <a:lnSpc>
                <a:spcPct val="107000"/>
              </a:lnSpc>
              <a:tabLst/>
            </a:pPr>
            <a:r>
              <a:rPr sz="44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4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4400" spc="-9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44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unda</a:t>
            </a:r>
            <a:r>
              <a:rPr sz="440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44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4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4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4400" spc="-7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4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4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4300" spc="-7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3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4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4300" spc="-7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4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4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4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endParaRPr lang="Arial" altLang="Arial" sz="4300" dirty="0"/>
          </a:p>
        </p:txBody>
      </p:sp>
      <p:sp>
        <p:nvSpPr>
          <p:cNvPr id="68" name="textbox 68"/>
          <p:cNvSpPr/>
          <p:nvPr/>
        </p:nvSpPr>
        <p:spPr>
          <a:xfrm>
            <a:off x="1687347" y="3044808"/>
            <a:ext cx="1441450" cy="8763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  <a:tabLst/>
            </a:pPr>
            <a:endParaRPr lang="Arial" altLang="Arial" sz="1000" dirty="0"/>
          </a:p>
          <a:p>
            <a:pPr indent="12700" algn="l" rtl="0" eaLnBrk="0">
              <a:lnSpc>
                <a:spcPct val="80000"/>
              </a:lnSpc>
              <a:spcBef>
                <a:spcPts val="2"/>
              </a:spcBef>
              <a:tabLst/>
            </a:pPr>
            <a:r>
              <a:rPr sz="40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40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40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0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spc="90" dirty="0">
                <a:solidFill>
                  <a:srgbClr val="FFD9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000" dirty="0"/>
          </a:p>
        </p:txBody>
      </p:sp>
      <p:sp>
        <p:nvSpPr>
          <p:cNvPr id="69" name="path"/>
          <p:cNvSpPr/>
          <p:nvPr/>
        </p:nvSpPr>
        <p:spPr>
          <a:xfrm>
            <a:off x="3861677" y="2285998"/>
            <a:ext cx="6372" cy="2324124"/>
          </a:xfrm>
          <a:custGeom>
            <a:avLst/>
            <a:gdLst/>
            <a:ahLst/>
            <a:cxnLst/>
            <a:rect l="0" t="0" r="0" b="0"/>
            <a:pathLst>
              <a:path w="10" h="3660">
                <a:moveTo>
                  <a:pt x="5" y="0"/>
                </a:moveTo>
                <a:lnTo>
                  <a:pt x="5" y="3660"/>
                </a:lnTo>
              </a:path>
            </a:pathLst>
          </a:custGeom>
          <a:noFill/>
          <a:ln w="6370" cap="flat">
            <a:miter lim="800000"/>
            <a:solidFill>
              <a:srgbClr val="FFFF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 rot="21600000">
            <a:off x="3620028" y="1490066"/>
            <a:ext cx="4912522" cy="4912523"/>
            <a:chOff x="0" y="0"/>
            <a:chExt cx="4912522" cy="4912523"/>
          </a:xfrm>
        </p:grpSpPr>
        <p:pic>
          <p:nvPicPr>
            <p:cNvPr id="70" name="picture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4912522" cy="4912523"/>
            </a:xfrm>
            <a:prstGeom prst="rect">
              <a:avLst/>
            </a:prstGeom>
          </p:spPr>
        </p:pic>
        <p:pic>
          <p:nvPicPr>
            <p:cNvPr id="71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1087973" y="2839999"/>
              <a:ext cx="1253627" cy="1253627"/>
            </a:xfrm>
            <a:prstGeom prst="rect">
              <a:avLst/>
            </a:prstGeom>
          </p:spPr>
        </p:pic>
        <p:sp>
          <p:nvSpPr>
            <p:cNvPr id="72" name="textbox 72"/>
            <p:cNvSpPr/>
            <p:nvPr/>
          </p:nvSpPr>
          <p:spPr>
            <a:xfrm>
              <a:off x="1033288" y="837893"/>
              <a:ext cx="2906395" cy="27266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lang="Arial" altLang="Arial" sz="100" dirty="0"/>
            </a:p>
            <a:p>
              <a:pPr indent="160145" algn="l" rtl="0" eaLnBrk="0">
                <a:lnSpc>
                  <a:spcPts val="2595"/>
                </a:lnSpc>
                <a:tabLst/>
              </a:pP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</a:t>
              </a: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</a:t>
              </a:r>
              <a:r>
                <a:rPr sz="1500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</a:t>
              </a:r>
              <a:r>
                <a:rPr sz="1500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500" b="1" spc="6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rtifi</a:t>
              </a: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</a:t>
              </a:r>
              <a:r>
                <a:rPr sz="1500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</a:t>
              </a: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sz="1500" b="1" spc="3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lli</a:t>
              </a:r>
              <a:r>
                <a:rPr sz="1500" b="1" spc="5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g</a:t>
              </a:r>
              <a:r>
                <a:rPr sz="1500" b="1" spc="45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sz="1500" b="1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nce</a:t>
              </a:r>
              <a:endParaRPr lang="Arial" altLang="Arial" sz="15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indent="12700" algn="l" rtl="0" eaLnBrk="0">
                <a:lnSpc>
                  <a:spcPts val="2270"/>
                </a:lnSpc>
                <a:spcBef>
                  <a:spcPts val="394"/>
                </a:spcBef>
                <a:tabLst/>
              </a:pP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</a:t>
              </a:r>
              <a:r>
                <a:rPr sz="13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sz="13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</a:t>
              </a: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</a:t>
              </a:r>
              <a:r>
                <a:rPr sz="13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</a:t>
              </a:r>
              <a:r>
                <a:rPr sz="13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</a:t>
              </a:r>
              <a:r>
                <a:rPr sz="13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300" b="1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M</a:t>
              </a: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ach</a:t>
              </a:r>
              <a:r>
                <a:rPr sz="13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ne</a:t>
              </a:r>
              <a:r>
                <a:rPr sz="13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Lea</a:t>
              </a:r>
              <a:r>
                <a:rPr sz="1300" b="1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3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3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300" b="1" spc="45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g</a:t>
              </a:r>
              <a:endParaRPr lang="Arial" altLang="Arial" sz="13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25000"/>
                </a:lnSpc>
                <a:tabLst/>
              </a:pPr>
              <a:endParaRPr lang="Arial" altLang="Arial" sz="200" dirty="0"/>
            </a:p>
            <a:p>
              <a:pPr indent="198122" algn="l" rtl="0" eaLnBrk="0">
                <a:lnSpc>
                  <a:spcPct val="86000"/>
                </a:lnSpc>
                <a:spcBef>
                  <a:spcPts val="2"/>
                </a:spcBef>
                <a:tabLst/>
              </a:pPr>
              <a:r>
                <a:rPr sz="1000" b="1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ee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</a:t>
              </a:r>
              <a:r>
                <a:rPr sz="10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ea</a:t>
              </a:r>
              <a:r>
                <a:rPr sz="1000" b="1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000" b="1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g</a:t>
              </a:r>
              <a:endParaRPr lang="Arial" altLang="Arial" sz="1000" dirty="0"/>
            </a:p>
          </p:txBody>
        </p:sp>
      </p:grpSp>
      <p:sp>
        <p:nvSpPr>
          <p:cNvPr id="73" name="textbox 73"/>
          <p:cNvSpPr/>
          <p:nvPr/>
        </p:nvSpPr>
        <p:spPr>
          <a:xfrm>
            <a:off x="646972" y="18694"/>
            <a:ext cx="11508105" cy="687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9285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110"/>
              </a:lnSpc>
              <a:spcBef>
                <a:spcPts val="463"/>
              </a:spcBef>
              <a:tabLst/>
            </a:pP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eep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</a:t>
            </a:r>
            <a:r>
              <a:rPr sz="2800" spc="-15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ning</a:t>
            </a:r>
            <a:endParaRPr lang="Arial" altLang="Arial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835222" y="1385248"/>
            <a:ext cx="8842136" cy="4469641"/>
          </a:xfrm>
          <a:prstGeom prst="rect">
            <a:avLst/>
          </a:prstGeom>
        </p:spPr>
      </p:pic>
      <p:sp>
        <p:nvSpPr>
          <p:cNvPr id="75" name="textbox 75"/>
          <p:cNvSpPr/>
          <p:nvPr/>
        </p:nvSpPr>
        <p:spPr>
          <a:xfrm>
            <a:off x="2201823" y="5920460"/>
            <a:ext cx="7957184" cy="5092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666"/>
              </a:lnSpc>
              <a:tabLst/>
            </a:pPr>
            <a:endParaRPr lang="Arial" altLang="Arial" sz="100" dirty="0"/>
          </a:p>
          <a:p>
            <a:pPr marL="12700" indent="2095" algn="l" rtl="0" eaLnBrk="0">
              <a:lnSpc>
                <a:spcPct val="159000"/>
              </a:lnSpc>
              <a:tabLst/>
            </a:pPr>
            <a:r>
              <a:rPr sz="1000" spc="7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fl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8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8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1950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8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ub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tifi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lli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–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hen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dee</a:t>
            </a:r>
            <a:r>
              <a:rPr sz="1000" spc="1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learning,</a:t>
            </a:r>
            <a:r>
              <a:rPr sz="10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ubse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10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–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ge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up</a:t>
            </a:r>
            <a:r>
              <a:rPr sz="10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ons</a:t>
            </a:r>
            <a:endParaRPr lang="Arial" altLang="Arial" sz="1000" dirty="0"/>
          </a:p>
        </p:txBody>
      </p:sp>
      <p:sp>
        <p:nvSpPr>
          <p:cNvPr id="76" name="textbox 76"/>
          <p:cNvSpPr/>
          <p:nvPr/>
        </p:nvSpPr>
        <p:spPr>
          <a:xfrm>
            <a:off x="646972" y="158952"/>
            <a:ext cx="4749165" cy="548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4110"/>
              </a:lnSpc>
              <a:tabLst/>
            </a:pP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rtifi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50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lli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gence</a:t>
            </a:r>
            <a:r>
              <a:rPr sz="2800" spc="-50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800" spc="-50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been</a:t>
            </a:r>
            <a:endParaRPr lang="Arial" altLang="Arial" sz="2800" dirty="0"/>
          </a:p>
        </p:txBody>
      </p:sp>
      <p:sp>
        <p:nvSpPr>
          <p:cNvPr id="77" name="textbox 77"/>
          <p:cNvSpPr/>
          <p:nvPr/>
        </p:nvSpPr>
        <p:spPr>
          <a:xfrm>
            <a:off x="5480732" y="158952"/>
            <a:ext cx="1244600" cy="548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4110"/>
              </a:lnSpc>
              <a:tabLst/>
            </a:pPr>
            <a:r>
              <a:rPr sz="2800" spc="-10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-9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2800" spc="-10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800" spc="-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9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2800" spc="-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10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800" spc="-9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2800" dirty="0"/>
          </a:p>
        </p:txBody>
      </p:sp>
      <p:sp>
        <p:nvSpPr>
          <p:cNvPr id="78" name="textbox 78"/>
          <p:cNvSpPr/>
          <p:nvPr/>
        </p:nvSpPr>
        <p:spPr>
          <a:xfrm>
            <a:off x="7939100" y="6712864"/>
            <a:ext cx="4187190" cy="149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71"/>
              </a:lnSpc>
              <a:tabLst/>
            </a:pPr>
            <a:r>
              <a:rPr sz="600" i="1" spc="1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Source:</a:t>
            </a:r>
            <a:r>
              <a:rPr sz="600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10" dirty="0">
                <a:solidFill>
                  <a:srgbClr val="D9D9D9">
                    <a:alpha val="100000"/>
                  </a:srgbClr>
                </a:solidFill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D9D9D9"/>
                      <wpsdc:folHlinkClr xmlns:wpsdc="http://www.wps.cn/officeDocument/2017/drawingmlCustomData" val="D9D9D9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https://blogs.nvidia.</a:t>
            </a:r>
            <a:r>
              <a:rPr sz="600" i="1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</a:t>
            </a:r>
            <a:r>
              <a:rPr sz="600" i="1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/blog/2016/07/29/whats-difference-artificial-intelligence-machine-learning-deep-learning-ai/</a:t>
            </a:r>
            <a:endParaRPr lang="Arial" altLang="Arial" sz="600" dirty="0"/>
          </a:p>
        </p:txBody>
      </p:sp>
      <p:sp>
        <p:nvSpPr>
          <p:cNvPr id="79" name="textbox 79"/>
          <p:cNvSpPr/>
          <p:nvPr/>
        </p:nvSpPr>
        <p:spPr>
          <a:xfrm>
            <a:off x="11633558" y="18694"/>
            <a:ext cx="521334" cy="1073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76087" y="1230491"/>
            <a:ext cx="7310825" cy="4871010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500989" y="3905977"/>
            <a:ext cx="273193" cy="273193"/>
          </a:xfrm>
          <a:prstGeom prst="rect">
            <a:avLst/>
          </a:prstGeom>
        </p:spPr>
      </p:pic>
      <p:sp>
        <p:nvSpPr>
          <p:cNvPr id="82" name="rect"/>
          <p:cNvSpPr/>
          <p:nvPr/>
        </p:nvSpPr>
        <p:spPr>
          <a:xfrm>
            <a:off x="3206337" y="5131107"/>
            <a:ext cx="6052210" cy="94309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3" name="rect"/>
          <p:cNvSpPr/>
          <p:nvPr/>
        </p:nvSpPr>
        <p:spPr>
          <a:xfrm>
            <a:off x="2869684" y="3051958"/>
            <a:ext cx="5984620" cy="681671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" name="rect"/>
          <p:cNvSpPr/>
          <p:nvPr/>
        </p:nvSpPr>
        <p:spPr>
          <a:xfrm>
            <a:off x="5579423" y="1812134"/>
            <a:ext cx="273193" cy="273192"/>
          </a:xfrm>
          <a:prstGeom prst="rect">
            <a:avLst/>
          </a:prstGeom>
          <a:solidFill>
            <a:srgbClr val="FFC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5" name="rect"/>
          <p:cNvSpPr/>
          <p:nvPr/>
        </p:nvSpPr>
        <p:spPr>
          <a:xfrm>
            <a:off x="5607306" y="1816823"/>
            <a:ext cx="237506" cy="237506"/>
          </a:xfrm>
          <a:prstGeom prst="rect">
            <a:avLst/>
          </a:prstGeom>
          <a:solidFill>
            <a:srgbClr val="FFC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" name="textbox 86"/>
          <p:cNvSpPr/>
          <p:nvPr/>
        </p:nvSpPr>
        <p:spPr>
          <a:xfrm>
            <a:off x="3029843" y="1288427"/>
            <a:ext cx="5657215" cy="45250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803"/>
              </a:lnSpc>
              <a:tabLst/>
            </a:pP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000" dirty="0"/>
          </a:p>
          <a:p>
            <a:pPr algn="l" rtl="0" eaLnBrk="0">
              <a:lnSpc>
                <a:spcPct val="197000"/>
              </a:lnSpc>
              <a:tabLst/>
            </a:pPr>
            <a:endParaRPr lang="Arial" altLang="Arial" sz="1000" dirty="0"/>
          </a:p>
          <a:p>
            <a:pPr indent="2549579" algn="l" rtl="0" eaLnBrk="0">
              <a:lnSpc>
                <a:spcPct val="79000"/>
              </a:lnSpc>
              <a:spcBef>
                <a:spcPts val="362"/>
              </a:spcBef>
              <a:tabLst>
                <a:tab pos="2576829" algn="l"/>
              </a:tabLst>
            </a:pP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200" spc="1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12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indent="4491572" algn="l" rtl="0" eaLnBrk="0">
              <a:lnSpc>
                <a:spcPct val="66000"/>
              </a:lnSpc>
              <a:spcBef>
                <a:spcPts val="306"/>
              </a:spcBef>
              <a:tabLst/>
            </a:pP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000" b="1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l:</a:t>
            </a:r>
            <a:endParaRPr lang="Arial" altLang="Arial" sz="1000" dirty="0"/>
          </a:p>
          <a:p>
            <a:pPr indent="4314240" algn="l" rtl="0" eaLnBrk="0">
              <a:lnSpc>
                <a:spcPts val="1502"/>
              </a:lnSpc>
              <a:tabLst/>
            </a:pP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7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lang="Arial" altLang="Arial" sz="900" dirty="0"/>
          </a:p>
          <a:p>
            <a:pPr indent="4379455" algn="l" rtl="0" eaLnBrk="0">
              <a:lnSpc>
                <a:spcPts val="1529"/>
              </a:lnSpc>
              <a:tabLst/>
            </a:pPr>
            <a:r>
              <a:rPr sz="900" spc="8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indent="4566422" algn="l" rtl="0" eaLnBrk="0">
              <a:lnSpc>
                <a:spcPct val="79000"/>
              </a:lnSpc>
              <a:spcBef>
                <a:spcPts val="362"/>
              </a:spcBef>
              <a:tabLst/>
            </a:pPr>
            <a:r>
              <a:rPr sz="12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12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indent="613167" algn="l" rtl="0" eaLnBrk="0">
              <a:lnSpc>
                <a:spcPts val="784"/>
              </a:lnSpc>
              <a:spcBef>
                <a:spcPts val="301"/>
              </a:spcBef>
              <a:tabLst/>
            </a:pP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Tune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</a:t>
            </a:r>
            <a:r>
              <a:rPr sz="10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l:</a:t>
            </a:r>
            <a:endParaRPr lang="Arial" altLang="Arial" sz="1000" dirty="0"/>
          </a:p>
          <a:p>
            <a:pPr indent="195998" algn="l" rtl="0" eaLnBrk="0">
              <a:lnSpc>
                <a:spcPts val="1502"/>
              </a:lnSpc>
              <a:tabLst/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900" dirty="0"/>
          </a:p>
          <a:p>
            <a:pPr indent="275969" algn="l" rtl="0" eaLnBrk="0">
              <a:lnSpc>
                <a:spcPts val="1308"/>
              </a:lnSpc>
              <a:tabLst/>
            </a:pP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800" spc="20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  <a:p>
            <a:pPr indent="409092" algn="l" rtl="0" eaLnBrk="0">
              <a:lnSpc>
                <a:spcPts val="1541"/>
              </a:lnSpc>
              <a:tabLst/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lang="Arial" altLang="Arial" sz="900" dirty="0"/>
          </a:p>
        </p:txBody>
      </p:sp>
      <p:sp>
        <p:nvSpPr>
          <p:cNvPr id="87" name="textbox 87"/>
          <p:cNvSpPr/>
          <p:nvPr/>
        </p:nvSpPr>
        <p:spPr>
          <a:xfrm>
            <a:off x="646972" y="158952"/>
            <a:ext cx="4710429" cy="548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4110"/>
              </a:lnSpc>
              <a:tabLst/>
            </a:pP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5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orks</a:t>
            </a:r>
            <a:endParaRPr lang="Arial" altLang="Arial" sz="2800" dirty="0"/>
          </a:p>
        </p:txBody>
      </p:sp>
      <p:sp>
        <p:nvSpPr>
          <p:cNvPr id="88" name="textbox 88"/>
          <p:cNvSpPr/>
          <p:nvPr/>
        </p:nvSpPr>
        <p:spPr>
          <a:xfrm>
            <a:off x="3237961" y="3065754"/>
            <a:ext cx="1633220" cy="349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572"/>
              </a:lnSpc>
              <a:tabLst/>
            </a:pPr>
            <a:endParaRPr lang="Arial" altLang="Arial" sz="100" dirty="0"/>
          </a:p>
          <a:p>
            <a:pPr indent="435102" algn="l" rtl="0" eaLnBrk="0">
              <a:lnSpc>
                <a:spcPct val="67000"/>
              </a:lnSpc>
              <a:tabLst/>
            </a:pP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a:</a:t>
            </a:r>
            <a:endParaRPr lang="Arial" altLang="Arial" sz="1000" dirty="0"/>
          </a:p>
          <a:p>
            <a:pPr indent="12700" algn="l" rtl="0" eaLnBrk="0">
              <a:lnSpc>
                <a:spcPts val="1736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</a:t>
            </a:r>
            <a:r>
              <a:rPr sz="1000" spc="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endParaRPr lang="Arial" altLang="Arial" sz="1000" dirty="0"/>
          </a:p>
        </p:txBody>
      </p:sp>
      <p:sp>
        <p:nvSpPr>
          <p:cNvPr id="89" name="textbox 89"/>
          <p:cNvSpPr/>
          <p:nvPr/>
        </p:nvSpPr>
        <p:spPr>
          <a:xfrm>
            <a:off x="5353782" y="3068827"/>
            <a:ext cx="1398269" cy="346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324180" algn="l" rtl="0" eaLnBrk="0">
              <a:lnSpc>
                <a:spcPts val="784"/>
              </a:lnSpc>
              <a:tabLst/>
            </a:pP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1000" b="1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1000" dirty="0"/>
          </a:p>
          <a:p>
            <a:pPr indent="12700" algn="l" rtl="0" eaLnBrk="0">
              <a:lnSpc>
                <a:spcPts val="1736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lang="Arial" altLang="Arial" sz="1000" dirty="0"/>
          </a:p>
        </p:txBody>
      </p:sp>
      <p:sp>
        <p:nvSpPr>
          <p:cNvPr id="90" name="textbox 90"/>
          <p:cNvSpPr/>
          <p:nvPr/>
        </p:nvSpPr>
        <p:spPr>
          <a:xfrm>
            <a:off x="7364287" y="5135371"/>
            <a:ext cx="1336039" cy="346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296126" algn="l" rtl="0" eaLnBrk="0">
              <a:lnSpc>
                <a:spcPts val="784"/>
              </a:lnSpc>
              <a:tabLst/>
            </a:pP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</a:t>
            </a:r>
            <a:r>
              <a:rPr sz="1000" b="1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1000" dirty="0"/>
          </a:p>
          <a:p>
            <a:pPr indent="12700" algn="l" rtl="0" eaLnBrk="0">
              <a:lnSpc>
                <a:spcPts val="1736"/>
              </a:lnSpc>
              <a:tabLst/>
            </a:pP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heck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rf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anc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1000" dirty="0"/>
          </a:p>
        </p:txBody>
      </p:sp>
      <p:sp>
        <p:nvSpPr>
          <p:cNvPr id="91" name="textbox 91"/>
          <p:cNvSpPr/>
          <p:nvPr/>
        </p:nvSpPr>
        <p:spPr>
          <a:xfrm>
            <a:off x="5284554" y="5135371"/>
            <a:ext cx="1311275" cy="346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303275" algn="l" rtl="0" eaLnBrk="0">
              <a:lnSpc>
                <a:spcPts val="784"/>
              </a:lnSpc>
              <a:tabLst/>
            </a:pP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b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</a:t>
            </a:r>
            <a:r>
              <a:rPr sz="1000" b="1" spc="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l:</a:t>
            </a:r>
            <a:endParaRPr lang="Arial" altLang="Arial" sz="1000" dirty="0"/>
          </a:p>
          <a:p>
            <a:pPr indent="12700" algn="l" rtl="0" eaLnBrk="0">
              <a:lnSpc>
                <a:spcPts val="1736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oy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ned</a:t>
            </a:r>
            <a:endParaRPr lang="Arial" altLang="Arial" sz="1000" dirty="0"/>
          </a:p>
        </p:txBody>
      </p:sp>
      <p:sp>
        <p:nvSpPr>
          <p:cNvPr id="92" name="textbox 92"/>
          <p:cNvSpPr/>
          <p:nvPr/>
        </p:nvSpPr>
        <p:spPr>
          <a:xfrm>
            <a:off x="3217882" y="3329659"/>
            <a:ext cx="1668145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oups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a,</a:t>
            </a:r>
            <a:endParaRPr lang="Arial" altLang="Arial" sz="1000" dirty="0"/>
          </a:p>
        </p:txBody>
      </p:sp>
      <p:sp>
        <p:nvSpPr>
          <p:cNvPr id="93" name="textbox 93"/>
          <p:cNvSpPr/>
          <p:nvPr/>
        </p:nvSpPr>
        <p:spPr>
          <a:xfrm>
            <a:off x="3165418" y="3497300"/>
            <a:ext cx="1772920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ata</a:t>
            </a:r>
            <a:endParaRPr lang="Arial" altLang="Arial" sz="1000" dirty="0"/>
          </a:p>
        </p:txBody>
      </p:sp>
      <p:sp>
        <p:nvSpPr>
          <p:cNvPr id="94" name="textbox 94"/>
          <p:cNvSpPr/>
          <p:nvPr/>
        </p:nvSpPr>
        <p:spPr>
          <a:xfrm>
            <a:off x="5297077" y="3329659"/>
            <a:ext cx="1508125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endParaRPr lang="Arial" altLang="Arial" sz="1000" dirty="0"/>
          </a:p>
        </p:txBody>
      </p:sp>
      <p:sp>
        <p:nvSpPr>
          <p:cNvPr id="95" name="textbox 95"/>
          <p:cNvSpPr/>
          <p:nvPr/>
        </p:nvSpPr>
        <p:spPr>
          <a:xfrm>
            <a:off x="7299352" y="5396204"/>
            <a:ext cx="1462405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ith</a:t>
            </a:r>
            <a:endParaRPr lang="Arial" altLang="Arial" sz="1000" dirty="0"/>
          </a:p>
        </p:txBody>
      </p:sp>
      <p:sp>
        <p:nvSpPr>
          <p:cNvPr id="96" name="textbox 96"/>
          <p:cNvSpPr/>
          <p:nvPr/>
        </p:nvSpPr>
        <p:spPr>
          <a:xfrm>
            <a:off x="5490903" y="5396204"/>
            <a:ext cx="895985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</a:t>
            </a:r>
            <a:endParaRPr lang="Arial" altLang="Arial" sz="1000" dirty="0"/>
          </a:p>
        </p:txBody>
      </p:sp>
      <p:sp>
        <p:nvSpPr>
          <p:cNvPr id="97" name="textbox 97"/>
          <p:cNvSpPr/>
          <p:nvPr/>
        </p:nvSpPr>
        <p:spPr>
          <a:xfrm>
            <a:off x="5221777" y="5563844"/>
            <a:ext cx="1433830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ata</a:t>
            </a:r>
            <a:endParaRPr lang="Arial" altLang="Arial" sz="1000" dirty="0"/>
          </a:p>
        </p:txBody>
      </p:sp>
      <p:sp>
        <p:nvSpPr>
          <p:cNvPr id="98" name="textbox 98"/>
          <p:cNvSpPr/>
          <p:nvPr/>
        </p:nvSpPr>
        <p:spPr>
          <a:xfrm>
            <a:off x="3415351" y="5716244"/>
            <a:ext cx="1242694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rs</a:t>
            </a:r>
            <a:endParaRPr lang="Arial" altLang="Arial" sz="1000" dirty="0"/>
          </a:p>
        </p:txBody>
      </p:sp>
      <p:sp>
        <p:nvSpPr>
          <p:cNvPr id="99" name="textbox 99"/>
          <p:cNvSpPr/>
          <p:nvPr/>
        </p:nvSpPr>
        <p:spPr>
          <a:xfrm>
            <a:off x="5526172" y="3497300"/>
            <a:ext cx="1050925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tu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res.</a:t>
            </a:r>
            <a:endParaRPr lang="Arial" altLang="Arial" sz="1000" dirty="0"/>
          </a:p>
        </p:txBody>
      </p:sp>
      <p:sp>
        <p:nvSpPr>
          <p:cNvPr id="100" name="textbox 100"/>
          <p:cNvSpPr/>
          <p:nvPr/>
        </p:nvSpPr>
        <p:spPr>
          <a:xfrm>
            <a:off x="7612775" y="5563844"/>
            <a:ext cx="835660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000" dirty="0"/>
          </a:p>
        </p:txBody>
      </p:sp>
      <p:pic>
        <p:nvPicPr>
          <p:cNvPr id="101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144943" y="3983888"/>
            <a:ext cx="343711" cy="374102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852617" y="2053285"/>
            <a:ext cx="334840" cy="378284"/>
          </a:xfrm>
          <a:prstGeom prst="rect">
            <a:avLst/>
          </a:prstGeom>
        </p:spPr>
      </p:pic>
      <p:pic>
        <p:nvPicPr>
          <p:cNvPr id="103" name="picture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486660" y="3905977"/>
            <a:ext cx="273192" cy="273193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525338" y="3905977"/>
            <a:ext cx="273192" cy="273193"/>
          </a:xfrm>
          <a:prstGeom prst="rect">
            <a:avLst/>
          </a:prstGeom>
        </p:spPr>
      </p:pic>
      <p:pic>
        <p:nvPicPr>
          <p:cNvPr id="105" name="picture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543841" y="1812134"/>
            <a:ext cx="273192" cy="273192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553997" y="1812134"/>
            <a:ext cx="273192" cy="273192"/>
          </a:xfrm>
          <a:prstGeom prst="rect">
            <a:avLst/>
          </a:prstGeom>
        </p:spPr>
      </p:pic>
      <p:sp>
        <p:nvSpPr>
          <p:cNvPr id="107" name="textbox 107"/>
          <p:cNvSpPr/>
          <p:nvPr/>
        </p:nvSpPr>
        <p:spPr>
          <a:xfrm>
            <a:off x="11633558" y="18694"/>
            <a:ext cx="521334" cy="1073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</p:txBody>
      </p:sp>
      <p:sp>
        <p:nvSpPr>
          <p:cNvPr id="108" name="textbox 108"/>
          <p:cNvSpPr/>
          <p:nvPr/>
        </p:nvSpPr>
        <p:spPr>
          <a:xfrm>
            <a:off x="11467675" y="6732447"/>
            <a:ext cx="631825" cy="927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26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73000"/>
              </a:lnSpc>
              <a:tabLst/>
            </a:pPr>
            <a:r>
              <a:rPr sz="600" i="1" spc="1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600" i="1" spc="5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</a:t>
            </a:r>
            <a:r>
              <a:rPr sz="600" spc="1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Source:</a:t>
            </a:r>
            <a:r>
              <a:rPr sz="600" spc="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PWC</a:t>
            </a:r>
            <a:endParaRPr lang="Calibri" altLang="Calibri" sz="600" dirty="0"/>
          </a:p>
        </p:txBody>
      </p:sp>
      <p:sp>
        <p:nvSpPr>
          <p:cNvPr id="109" name="textbox 109"/>
          <p:cNvSpPr/>
          <p:nvPr/>
        </p:nvSpPr>
        <p:spPr>
          <a:xfrm>
            <a:off x="7636575" y="1863190"/>
            <a:ext cx="106679" cy="171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0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12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1200" dirty="0"/>
          </a:p>
        </p:txBody>
      </p:sp>
      <p:sp>
        <p:nvSpPr>
          <p:cNvPr id="110" name="textbox 110"/>
          <p:cNvSpPr/>
          <p:nvPr/>
        </p:nvSpPr>
        <p:spPr>
          <a:xfrm>
            <a:off x="3595423" y="3956557"/>
            <a:ext cx="105410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20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12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1200" dirty="0"/>
          </a:p>
        </p:txBody>
      </p:sp>
      <p:sp>
        <p:nvSpPr>
          <p:cNvPr id="111" name="textbox 111"/>
          <p:cNvSpPr/>
          <p:nvPr/>
        </p:nvSpPr>
        <p:spPr>
          <a:xfrm>
            <a:off x="5569234" y="3958996"/>
            <a:ext cx="106679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20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79000"/>
              </a:lnSpc>
              <a:tabLst/>
            </a:pPr>
            <a:r>
              <a:rPr sz="12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1200" dirty="0"/>
          </a:p>
        </p:txBody>
      </p:sp>
      <p:sp>
        <p:nvSpPr>
          <p:cNvPr id="112" name="textbox 112"/>
          <p:cNvSpPr/>
          <p:nvPr/>
        </p:nvSpPr>
        <p:spPr>
          <a:xfrm>
            <a:off x="3627718" y="1863648"/>
            <a:ext cx="99694" cy="1701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409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79000"/>
              </a:lnSpc>
              <a:tabLst/>
            </a:pPr>
            <a:r>
              <a:rPr sz="12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638801" y="1743942"/>
            <a:ext cx="5917195" cy="4524335"/>
          </a:xfrm>
          <a:prstGeom prst="rect">
            <a:avLst/>
          </a:prstGeom>
        </p:spPr>
      </p:pic>
      <p:sp>
        <p:nvSpPr>
          <p:cNvPr id="114" name="textbox 114"/>
          <p:cNvSpPr/>
          <p:nvPr/>
        </p:nvSpPr>
        <p:spPr>
          <a:xfrm>
            <a:off x="646972" y="158952"/>
            <a:ext cx="5421629" cy="548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4110"/>
              </a:lnSpc>
              <a:tabLst/>
            </a:pP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xa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-3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2800" spc="-3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2800" spc="-3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earn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2800" spc="-34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sk</a:t>
            </a:r>
            <a:endParaRPr lang="Arial" altLang="Arial" sz="2800" dirty="0"/>
          </a:p>
        </p:txBody>
      </p:sp>
      <p:sp>
        <p:nvSpPr>
          <p:cNvPr id="115" name="textbox 115"/>
          <p:cNvSpPr/>
          <p:nvPr/>
        </p:nvSpPr>
        <p:spPr>
          <a:xfrm>
            <a:off x="5638801" y="1373868"/>
            <a:ext cx="5917565" cy="378459"/>
          </a:xfrm>
          <a:prstGeom prst="rect">
            <a:avLst/>
          </a:prstGeom>
          <a:solidFill>
            <a:srgbClr val="28A8E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700" dirty="0"/>
          </a:p>
          <a:p>
            <a:pPr indent="1098155" algn="l" rtl="0" eaLnBrk="0">
              <a:lnSpc>
                <a:spcPct val="86000"/>
              </a:lnSpc>
              <a:spcBef>
                <a:spcPts val="2"/>
              </a:spcBef>
              <a:tabLst/>
            </a:pP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</a:t>
            </a:r>
            <a:r>
              <a:rPr sz="1500" b="1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5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5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</a:t>
            </a: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500" b="1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ess</a:t>
            </a:r>
            <a:r>
              <a:rPr sz="15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5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5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500" b="1" spc="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1500" dirty="0"/>
          </a:p>
        </p:txBody>
      </p:sp>
      <p:sp>
        <p:nvSpPr>
          <p:cNvPr id="116" name="textbox 116"/>
          <p:cNvSpPr/>
          <p:nvPr/>
        </p:nvSpPr>
        <p:spPr>
          <a:xfrm>
            <a:off x="889147" y="3872204"/>
            <a:ext cx="3625850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3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00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oduc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1000" dirty="0"/>
          </a:p>
        </p:txBody>
      </p:sp>
      <p:sp>
        <p:nvSpPr>
          <p:cNvPr id="117" name="textbox 117"/>
          <p:cNvSpPr/>
          <p:nvPr/>
        </p:nvSpPr>
        <p:spPr>
          <a:xfrm>
            <a:off x="7801915" y="6737248"/>
            <a:ext cx="4340859" cy="149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71"/>
              </a:lnSpc>
              <a:tabLst/>
            </a:pPr>
            <a:r>
              <a:rPr sz="600" i="1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Source:</a:t>
            </a:r>
            <a:r>
              <a:rPr sz="6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10" dirty="0">
                <a:solidFill>
                  <a:srgbClr val="BFBFBF">
                    <a:alpha val="100000"/>
                  </a:srgbClr>
                </a:solidFill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BFBFBF"/>
                      <wpsdc:folHlinkClr xmlns:wpsdc="http://www.wps.cn/officeDocument/2017/drawingmlCustomData" val="BFBFB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https://d</a:t>
            </a:r>
            <a:r>
              <a:rPr sz="600" i="1" spc="5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cs.microsoft.com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/en-us/azure/machine-learning/machine-learning-basics-infographic-with-algorithm-examples</a:t>
            </a:r>
            <a:endParaRPr lang="Arial" altLang="Arial" sz="600" dirty="0"/>
          </a:p>
        </p:txBody>
      </p:sp>
      <p:sp>
        <p:nvSpPr>
          <p:cNvPr id="118" name="textbox 118"/>
          <p:cNvSpPr/>
          <p:nvPr/>
        </p:nvSpPr>
        <p:spPr>
          <a:xfrm>
            <a:off x="892131" y="3350462"/>
            <a:ext cx="2183129" cy="212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69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2000"/>
              </a:lnSpc>
              <a:tabLst/>
            </a:pPr>
            <a:r>
              <a:rPr sz="1500" b="1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r>
              <a:rPr sz="1500" b="1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t’</a:t>
            </a:r>
            <a:r>
              <a:rPr sz="1500" b="1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say</a:t>
            </a:r>
            <a:r>
              <a:rPr sz="15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5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500" b="1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ca</a:t>
            </a:r>
            <a:r>
              <a:rPr sz="1500" b="1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500" dirty="0"/>
          </a:p>
        </p:txBody>
      </p:sp>
      <p:sp>
        <p:nvSpPr>
          <p:cNvPr id="119" name="textbox 119"/>
          <p:cNvSpPr/>
          <p:nvPr/>
        </p:nvSpPr>
        <p:spPr>
          <a:xfrm>
            <a:off x="11633558" y="18694"/>
            <a:ext cx="521334" cy="1073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5199" y="1452002"/>
            <a:ext cx="10096798" cy="4703919"/>
          </a:xfrm>
          <a:prstGeom prst="rect">
            <a:avLst/>
          </a:prstGeom>
        </p:spPr>
      </p:pic>
      <p:sp>
        <p:nvSpPr>
          <p:cNvPr id="121" name="textbox 121"/>
          <p:cNvSpPr/>
          <p:nvPr/>
        </p:nvSpPr>
        <p:spPr>
          <a:xfrm>
            <a:off x="646972" y="18694"/>
            <a:ext cx="11508105" cy="687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9285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110"/>
              </a:lnSpc>
              <a:spcBef>
                <a:spcPts val="463"/>
              </a:spcBef>
              <a:tabLst/>
            </a:pP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2800" spc="-1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800" spc="-1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-1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2800" spc="-1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2800" spc="-1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models</a:t>
            </a:r>
            <a:r>
              <a:rPr sz="2800" spc="-1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2800" dirty="0"/>
          </a:p>
        </p:txBody>
      </p:sp>
      <p:pic>
        <p:nvPicPr>
          <p:cNvPr id="122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24697" y="2119049"/>
            <a:ext cx="4531722" cy="710281"/>
          </a:xfrm>
          <a:prstGeom prst="rect">
            <a:avLst/>
          </a:prstGeom>
        </p:spPr>
      </p:pic>
      <p:sp>
        <p:nvSpPr>
          <p:cNvPr id="123" name="textbox 123"/>
          <p:cNvSpPr/>
          <p:nvPr/>
        </p:nvSpPr>
        <p:spPr>
          <a:xfrm>
            <a:off x="1268733" y="4222157"/>
            <a:ext cx="1242060" cy="45211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40000"/>
              </a:lnSpc>
              <a:tabLst/>
            </a:pPr>
            <a:endParaRPr lang="Arial" altLang="Arial" sz="100" dirty="0"/>
          </a:p>
          <a:p>
            <a:pPr marL="103022" algn="l" rtl="0" eaLnBrk="0">
              <a:lnSpc>
                <a:spcPct val="111000"/>
              </a:lnSpc>
              <a:tabLst/>
            </a:pPr>
            <a:r>
              <a:rPr sz="12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20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200" spc="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200" spc="10" dirty="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20" dirty="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npu</a:t>
            </a:r>
            <a:r>
              <a:rPr sz="1200" spc="10" dirty="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20" dirty="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10" dirty="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</a:t>
            </a:r>
            <a:r>
              <a:rPr sz="120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20" dirty="0">
                <a:solidFill>
                  <a:srgbClr val="40404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</a:t>
            </a:r>
            <a:r>
              <a:rPr sz="1200" spc="0" dirty="0">
                <a:solidFill>
                  <a:srgbClr val="404040">
                    <a:alpha val="100000"/>
                  </a:srgbClr>
                </a:solidFill>
                <a:latin typeface="Arial"/>
                <a:ea typeface="Arial"/>
                <a:cs typeface="Arial"/>
              </a:rPr>
              <a:t>ls</a:t>
            </a:r>
            <a:endParaRPr lang="Arial" altLang="Arial" sz="1200" dirty="0"/>
          </a:p>
        </p:txBody>
      </p:sp>
      <p:sp>
        <p:nvSpPr>
          <p:cNvPr id="124" name="textbox 124"/>
          <p:cNvSpPr/>
          <p:nvPr/>
        </p:nvSpPr>
        <p:spPr>
          <a:xfrm>
            <a:off x="5058625" y="4868788"/>
            <a:ext cx="1139189" cy="222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567"/>
              </a:lnSpc>
              <a:tabLst/>
            </a:pPr>
            <a:endParaRPr lang="Arial" altLang="Arial" sz="100" dirty="0"/>
          </a:p>
          <a:p>
            <a:pPr indent="23086" algn="l" rtl="0" eaLnBrk="0">
              <a:lnSpc>
                <a:spcPts val="1736"/>
              </a:lnSpc>
              <a:tabLst/>
            </a:pPr>
            <a:r>
              <a:rPr sz="120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</a:t>
            </a:r>
            <a:r>
              <a:rPr sz="1200" spc="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r>
              <a:rPr sz="120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endParaRPr lang="Arial" altLang="Arial" sz="1200" dirty="0"/>
          </a:p>
        </p:txBody>
      </p:sp>
      <p:sp>
        <p:nvSpPr>
          <p:cNvPr id="125" name="textbox 125"/>
          <p:cNvSpPr/>
          <p:nvPr/>
        </p:nvSpPr>
        <p:spPr>
          <a:xfrm>
            <a:off x="9816693" y="3515161"/>
            <a:ext cx="1139189" cy="2235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500" dirty="0"/>
          </a:p>
          <a:p>
            <a:pPr indent="113493" algn="l" rtl="0" eaLnBrk="0">
              <a:lnSpc>
                <a:spcPct val="83000"/>
              </a:lnSpc>
              <a:spcBef>
                <a:spcPts val="4"/>
              </a:spcBef>
              <a:tabLst/>
            </a:pPr>
            <a:r>
              <a:rPr sz="900" spc="2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spc="1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</a:t>
            </a:r>
            <a:r>
              <a:rPr sz="90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endParaRPr lang="Arial" altLang="Arial" sz="900" dirty="0"/>
          </a:p>
        </p:txBody>
      </p:sp>
      <p:sp>
        <p:nvSpPr>
          <p:cNvPr id="126" name="rect"/>
          <p:cNvSpPr/>
          <p:nvPr/>
        </p:nvSpPr>
        <p:spPr>
          <a:xfrm>
            <a:off x="1268733" y="4943099"/>
            <a:ext cx="1138929" cy="197274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7" name="textbox 127"/>
          <p:cNvSpPr/>
          <p:nvPr/>
        </p:nvSpPr>
        <p:spPr>
          <a:xfrm>
            <a:off x="5058625" y="3179591"/>
            <a:ext cx="1139189" cy="2012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  <a:tabLst/>
            </a:pPr>
            <a:endParaRPr lang="Arial" altLang="Arial" sz="400" dirty="0"/>
          </a:p>
          <a:p>
            <a:pPr indent="84664" algn="l" rtl="0" eaLnBrk="0">
              <a:lnSpc>
                <a:spcPct val="82000"/>
              </a:lnSpc>
              <a:tabLst/>
            </a:pPr>
            <a:r>
              <a:rPr sz="1000" spc="135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7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11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11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11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7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1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000" dirty="0"/>
          </a:p>
        </p:txBody>
      </p:sp>
      <p:sp>
        <p:nvSpPr>
          <p:cNvPr id="128" name="textbox 128"/>
          <p:cNvSpPr/>
          <p:nvPr/>
        </p:nvSpPr>
        <p:spPr>
          <a:xfrm>
            <a:off x="10139095" y="2240152"/>
            <a:ext cx="724534" cy="335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30449"/>
              </a:lnSpc>
              <a:tabLst/>
            </a:pPr>
            <a:endParaRPr lang="Arial" altLang="Arial" sz="100" dirty="0"/>
          </a:p>
          <a:p>
            <a:pPr marL="12700" indent="5841" algn="l" rtl="0" eaLnBrk="0">
              <a:lnSpc>
                <a:spcPct val="103000"/>
              </a:lnSpc>
              <a:tabLst/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900" dirty="0"/>
          </a:p>
        </p:txBody>
      </p:sp>
      <p:sp>
        <p:nvSpPr>
          <p:cNvPr id="129" name="textbox 129"/>
          <p:cNvSpPr/>
          <p:nvPr/>
        </p:nvSpPr>
        <p:spPr>
          <a:xfrm>
            <a:off x="7976058" y="2240152"/>
            <a:ext cx="641350" cy="333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324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3000"/>
              </a:lnSpc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900" dirty="0"/>
          </a:p>
        </p:txBody>
      </p:sp>
      <p:sp>
        <p:nvSpPr>
          <p:cNvPr id="130" name="textbox 130"/>
          <p:cNvSpPr/>
          <p:nvPr/>
        </p:nvSpPr>
        <p:spPr>
          <a:xfrm>
            <a:off x="9143173" y="2210053"/>
            <a:ext cx="539750" cy="407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  <a:tabLst/>
            </a:pPr>
            <a:endParaRPr lang="Arial" altLang="Arial" sz="400" dirty="0"/>
          </a:p>
          <a:p>
            <a:pPr marL="12700" indent="3429" algn="l" rtl="0" eaLnBrk="0">
              <a:lnSpc>
                <a:spcPct val="99000"/>
              </a:lnSpc>
              <a:tabLst/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900" dirty="0"/>
          </a:p>
        </p:txBody>
      </p:sp>
      <p:sp>
        <p:nvSpPr>
          <p:cNvPr id="131" name="textbox 131"/>
          <p:cNvSpPr/>
          <p:nvPr/>
        </p:nvSpPr>
        <p:spPr>
          <a:xfrm>
            <a:off x="6880129" y="2261488"/>
            <a:ext cx="582930" cy="333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32494"/>
              </a:lnSpc>
              <a:tabLst/>
            </a:pPr>
            <a:endParaRPr lang="Arial" altLang="Arial" sz="100" dirty="0"/>
          </a:p>
          <a:p>
            <a:pPr marL="12700" indent="4698" algn="l" rtl="0" eaLnBrk="0">
              <a:lnSpc>
                <a:spcPct val="103000"/>
              </a:lnSpc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eans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900" dirty="0"/>
          </a:p>
        </p:txBody>
      </p:sp>
      <p:sp>
        <p:nvSpPr>
          <p:cNvPr id="132" name="rect"/>
          <p:cNvSpPr/>
          <p:nvPr/>
        </p:nvSpPr>
        <p:spPr>
          <a:xfrm>
            <a:off x="9851995" y="3550310"/>
            <a:ext cx="692638" cy="216423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3" name="textbox 133"/>
          <p:cNvSpPr/>
          <p:nvPr/>
        </p:nvSpPr>
        <p:spPr>
          <a:xfrm>
            <a:off x="9114147" y="3641699"/>
            <a:ext cx="467359" cy="307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500" dirty="0"/>
          </a:p>
          <a:p>
            <a:pPr indent="12700" algn="l" rtl="0" eaLnBrk="0">
              <a:lnSpc>
                <a:spcPct val="80000"/>
              </a:lnSpc>
              <a:spcBef>
                <a:spcPts val="6"/>
              </a:spcBef>
              <a:tabLst/>
            </a:pPr>
            <a:r>
              <a:rPr sz="1200" b="1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odel</a:t>
            </a:r>
            <a:endParaRPr lang="Arial" altLang="Arial" sz="1200" dirty="0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97558" y="3712436"/>
            <a:ext cx="293296" cy="293297"/>
          </a:xfrm>
          <a:prstGeom prst="rect">
            <a:avLst/>
          </a:prstGeom>
        </p:spPr>
      </p:pic>
      <p:sp>
        <p:nvSpPr>
          <p:cNvPr id="135" name="textbox 135"/>
          <p:cNvSpPr/>
          <p:nvPr/>
        </p:nvSpPr>
        <p:spPr>
          <a:xfrm>
            <a:off x="11579176" y="6708597"/>
            <a:ext cx="539115" cy="117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24"/>
              </a:lnSpc>
              <a:tabLst/>
            </a:pP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</a:t>
            </a:r>
            <a:r>
              <a:rPr sz="600" spc="5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SAP</a:t>
            </a:r>
            <a:endParaRPr lang="Arial" altLang="Arial" sz="600" dirty="0"/>
          </a:p>
        </p:txBody>
      </p:sp>
      <p:pic>
        <p:nvPicPr>
          <p:cNvPr id="136" name="picture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640815" y="2287790"/>
            <a:ext cx="169509" cy="252088"/>
          </a:xfrm>
          <a:prstGeom prst="rect">
            <a:avLst/>
          </a:prstGeom>
        </p:spPr>
      </p:pic>
      <p:pic>
        <p:nvPicPr>
          <p:cNvPr id="137" name="picture 1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809216" y="2287790"/>
            <a:ext cx="169508" cy="252088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9799816" y="2287790"/>
            <a:ext cx="169508" cy="2520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0" name="textbox 140"/>
          <p:cNvSpPr/>
          <p:nvPr/>
        </p:nvSpPr>
        <p:spPr>
          <a:xfrm>
            <a:off x="4569212" y="3133559"/>
            <a:ext cx="2897504" cy="628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022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7000"/>
              </a:lnSpc>
              <a:tabLst/>
            </a:pPr>
            <a:r>
              <a:rPr sz="41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1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41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41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1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1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41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41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1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4100" dirty="0"/>
          </a:p>
        </p:txBody>
      </p:sp>
      <p:sp>
        <p:nvSpPr>
          <p:cNvPr id="141" name="textbox 141"/>
          <p:cNvSpPr/>
          <p:nvPr/>
        </p:nvSpPr>
        <p:spPr>
          <a:xfrm>
            <a:off x="5493814" y="6586073"/>
            <a:ext cx="1280794" cy="257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  <a:tabLst/>
            </a:pPr>
            <a:endParaRPr lang="Arial" altLang="Arial" sz="200" dirty="0"/>
          </a:p>
          <a:p>
            <a:pPr indent="12700" algn="l" rtl="0" eaLnBrk="0">
              <a:lnSpc>
                <a:spcPts val="1442"/>
              </a:lnSpc>
              <a:spcBef>
                <a:spcPts val="1"/>
              </a:spcBef>
              <a:tabLst/>
            </a:pPr>
            <a:r>
              <a:rPr sz="9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</a:t>
            </a:r>
            <a:r>
              <a:rPr sz="900" spc="-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-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contents</a:t>
            </a:r>
            <a:r>
              <a:rPr sz="9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9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endParaRPr lang="Arial" altLang="Arial" sz="900" dirty="0"/>
          </a:p>
        </p:txBody>
      </p:sp>
      <p:pic>
        <p:nvPicPr>
          <p:cNvPr id="142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92564" y="6598773"/>
            <a:ext cx="69260" cy="232140"/>
          </a:xfrm>
          <a:prstGeom prst="rect">
            <a:avLst/>
          </a:prstGeom>
        </p:spPr>
      </p:pic>
      <p:pic>
        <p:nvPicPr>
          <p:cNvPr id="143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601967" y="6659880"/>
            <a:ext cx="106680" cy="118871"/>
          </a:xfrm>
          <a:prstGeom prst="rect">
            <a:avLst/>
          </a:prstGeom>
        </p:spPr>
      </p:pic>
      <p:sp>
        <p:nvSpPr>
          <p:cNvPr id="144" name="textbox 144"/>
          <p:cNvSpPr/>
          <p:nvPr/>
        </p:nvSpPr>
        <p:spPr>
          <a:xfrm rot="16200000">
            <a:off x="6577418" y="6632933"/>
            <a:ext cx="131445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64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900" spc="0" dirty="0">
                <a:solidFill>
                  <a:srgbClr val="0563C1">
                    <a:alpha val="100000"/>
                  </a:srgbClr>
                </a:solidFill>
                <a:latin typeface="Segoe UI Symbol"/>
                <a:ea typeface="Segoe UI Symbol"/>
                <a:cs typeface="Segoe UI Symbol"/>
              </a:rPr>
              <a:t>➤</a:t>
            </a:r>
            <a:endParaRPr lang="Segoe UI Symbol" altLang="Segoe UI Symbol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88952" cy="6858000"/>
          </a:xfrm>
          <a:prstGeom prst="rect">
            <a:avLst/>
          </a:prstGeom>
        </p:spPr>
      </p:pic>
      <p:sp>
        <p:nvSpPr>
          <p:cNvPr id="6" name="textbox 6"/>
          <p:cNvSpPr/>
          <p:nvPr/>
        </p:nvSpPr>
        <p:spPr>
          <a:xfrm>
            <a:off x="4634383" y="2707266"/>
            <a:ext cx="4062095" cy="15246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413"/>
              </a:lnSpc>
              <a:tabLst/>
            </a:pPr>
            <a:endParaRPr lang="Arial" altLang="Arial" sz="100" dirty="0"/>
          </a:p>
          <a:p>
            <a:pPr marL="36728" indent="-24028" algn="l" rtl="0" eaLnBrk="0">
              <a:lnSpc>
                <a:spcPct val="113000"/>
              </a:lnSpc>
              <a:tabLst/>
            </a:pPr>
            <a:r>
              <a:rPr sz="44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44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44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4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44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44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4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44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44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44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44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4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430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43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430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43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430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4300" spc="-1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4300" dirty="0"/>
          </a:p>
        </p:txBody>
      </p:sp>
      <p:sp>
        <p:nvSpPr>
          <p:cNvPr id="7" name="textbox 7"/>
          <p:cNvSpPr/>
          <p:nvPr/>
        </p:nvSpPr>
        <p:spPr>
          <a:xfrm>
            <a:off x="1687347" y="3044807"/>
            <a:ext cx="1386205" cy="8769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  <a:tabLst/>
            </a:pPr>
            <a:endParaRPr lang="Arial" altLang="Arial" sz="1000" dirty="0"/>
          </a:p>
          <a:p>
            <a:pPr indent="12700" algn="l" rtl="0" eaLnBrk="0">
              <a:lnSpc>
                <a:spcPct val="80000"/>
              </a:lnSpc>
              <a:spcBef>
                <a:spcPts val="6"/>
              </a:spcBef>
              <a:tabLst/>
            </a:pPr>
            <a:r>
              <a:rPr sz="40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</a:t>
            </a:r>
            <a:r>
              <a:rPr sz="4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0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spc="0" dirty="0">
                <a:solidFill>
                  <a:srgbClr val="FFD9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4000" dirty="0"/>
          </a:p>
        </p:txBody>
      </p:sp>
      <p:sp>
        <p:nvSpPr>
          <p:cNvPr id="8" name="path"/>
          <p:cNvSpPr/>
          <p:nvPr/>
        </p:nvSpPr>
        <p:spPr>
          <a:xfrm>
            <a:off x="3861677" y="2285998"/>
            <a:ext cx="6372" cy="2324124"/>
          </a:xfrm>
          <a:custGeom>
            <a:avLst/>
            <a:gdLst/>
            <a:ahLst/>
            <a:cxnLst/>
            <a:rect l="0" t="0" r="0" b="0"/>
            <a:pathLst>
              <a:path w="10" h="3660">
                <a:moveTo>
                  <a:pt x="5" y="0"/>
                </a:moveTo>
                <a:lnTo>
                  <a:pt x="5" y="3660"/>
                </a:lnTo>
              </a:path>
            </a:pathLst>
          </a:custGeom>
          <a:noFill/>
          <a:ln w="6370" cap="flat">
            <a:miter lim="800000"/>
            <a:solidFill>
              <a:srgbClr val="FFFF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9FE1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" name="textbox 10"/>
          <p:cNvSpPr/>
          <p:nvPr/>
        </p:nvSpPr>
        <p:spPr>
          <a:xfrm>
            <a:off x="648750" y="18694"/>
            <a:ext cx="11506200" cy="693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7507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370"/>
              </a:lnSpc>
              <a:spcBef>
                <a:spcPts val="247"/>
              </a:spcBef>
              <a:tabLst/>
            </a:pPr>
            <a:r>
              <a:rPr sz="2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What’s</a:t>
            </a:r>
            <a:r>
              <a:rPr sz="28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machine</a:t>
            </a:r>
            <a:r>
              <a:rPr sz="28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2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2800" dirty="0"/>
          </a:p>
        </p:txBody>
      </p:sp>
      <p:sp>
        <p:nvSpPr>
          <p:cNvPr id="11" name="textbox 11"/>
          <p:cNvSpPr/>
          <p:nvPr/>
        </p:nvSpPr>
        <p:spPr>
          <a:xfrm>
            <a:off x="10281299" y="6694576"/>
            <a:ext cx="1814829" cy="149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71"/>
              </a:lnSpc>
              <a:tabLst/>
            </a:pPr>
            <a:r>
              <a:rPr sz="600" i="1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image</a:t>
            </a:r>
            <a:r>
              <a:rPr sz="600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600" i="1" spc="5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600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designed</a:t>
            </a:r>
            <a:r>
              <a:rPr sz="600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byAsierromero</a:t>
            </a:r>
            <a:r>
              <a:rPr sz="600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600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Freepik.com</a:t>
            </a:r>
            <a:endParaRPr lang="Arial" altLang="Arial" sz="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143370" y="0"/>
            <a:ext cx="6655564" cy="6858000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916401" y="1444732"/>
            <a:ext cx="10522584" cy="29603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9049577" algn="l" rtl="0" eaLnBrk="0">
              <a:lnSpc>
                <a:spcPts val="3818"/>
              </a:lnSpc>
              <a:tabLst/>
            </a:pPr>
            <a:r>
              <a:rPr sz="31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3100" b="1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3100" b="1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3100" spc="30" dirty="0">
                <a:solidFill>
                  <a:srgbClr val="FFFFFF">
                    <a:alpha val="100000"/>
                  </a:srgbClr>
                </a:solidFill>
                <a:ln w="9652" cap="flat" cmpd="sng">
                  <a:solidFill>
                    <a:srgbClr a:val="FFFFFF">
                      <a:alpha val="100000"/>
                    </a:srgbClr>
                  </a:solidFill>
                  <a:prstDash a:val="solid"/>
                  <a:miter lim="10"/>
                </a:ln>
                <a:latin typeface="SimSun"/>
                <a:ea typeface="SimSun"/>
                <a:cs typeface="SimSun"/>
              </a:rPr>
              <a:t>？</a:t>
            </a:r>
            <a:endParaRPr lang="SimSun" altLang="SimSun" sz="3100" dirty="0"/>
          </a:p>
          <a:p>
            <a:pPr indent="8933502" algn="l" rtl="0" eaLnBrk="0">
              <a:lnSpc>
                <a:spcPts val="1602"/>
              </a:lnSpc>
              <a:tabLst/>
            </a:pPr>
            <a:r>
              <a:rPr sz="9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  <a:p>
            <a:pPr algn="l" rtl="0" eaLnBrk="0">
              <a:lnSpc>
                <a:spcPct val="121000"/>
              </a:lnSpc>
              <a:tabLst/>
            </a:pPr>
            <a:endParaRPr lang="Arial" altLang="Arial" sz="1000" dirty="0"/>
          </a:p>
          <a:p>
            <a:pPr indent="24210" algn="l" rtl="0" eaLnBrk="0">
              <a:lnSpc>
                <a:spcPts val="2497"/>
              </a:lnSpc>
              <a:spcBef>
                <a:spcPts val="482"/>
              </a:spcBef>
              <a:tabLst/>
            </a:pP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7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i="1" spc="11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og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spc="11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7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7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i="1" spc="11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i="1" spc="7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600" i="1" spc="7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600" i="1" spc="75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i="1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600" dirty="0"/>
          </a:p>
          <a:p>
            <a:pPr indent="24210" algn="l" rtl="0" eaLnBrk="0">
              <a:lnSpc>
                <a:spcPts val="2808"/>
              </a:lnSpc>
              <a:tabLst/>
            </a:pPr>
            <a:r>
              <a:rPr sz="1600" i="1" spc="11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i="1" spc="1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ss</a:t>
            </a:r>
            <a:r>
              <a:rPr sz="1600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ft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sks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Tandpe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rf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1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spc="25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600" i="1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ce</a:t>
            </a:r>
            <a:endParaRPr lang="Arial" altLang="Arial" sz="1600" dirty="0"/>
          </a:p>
          <a:p>
            <a:pPr indent="34167" algn="l" rtl="0" eaLnBrk="0">
              <a:lnSpc>
                <a:spcPts val="2903"/>
              </a:lnSpc>
              <a:tabLst/>
            </a:pPr>
            <a:r>
              <a:rPr sz="1600" i="1" spc="1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6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11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16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1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tt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sks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600" i="1" spc="11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600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spc="1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600" i="1" spc="45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endParaRPr lang="Arial" altLang="Arial" sz="1600" dirty="0"/>
          </a:p>
          <a:p>
            <a:pPr indent="12700" algn="l" rtl="0" eaLnBrk="0">
              <a:lnSpc>
                <a:spcPts val="2497"/>
              </a:lnSpc>
              <a:spcBef>
                <a:spcPts val="382"/>
              </a:spcBef>
              <a:tabLst/>
            </a:pP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600" i="1" spc="12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1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6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spc="1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16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600" i="1" spc="9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600" i="1" spc="10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i="1" spc="65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i="1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6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200" dirty="0"/>
          </a:p>
          <a:p>
            <a:pPr indent="1488786" algn="l" rtl="0" eaLnBrk="0">
              <a:lnSpc>
                <a:spcPts val="1780"/>
              </a:lnSpc>
              <a:spcBef>
                <a:spcPts val="2"/>
              </a:spcBef>
              <a:tabLst/>
            </a:pPr>
            <a:r>
              <a:rPr sz="10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0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ll,</a:t>
            </a:r>
            <a:r>
              <a:rPr sz="1000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1997</a:t>
            </a:r>
            <a:r>
              <a:rPr sz="10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000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</a:t>
            </a:r>
            <a:r>
              <a:rPr sz="10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i="1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5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i="1" spc="8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i="1" spc="4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6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aw</a:t>
            </a:r>
            <a:r>
              <a:rPr sz="1000" spc="3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Hill</a:t>
            </a:r>
            <a:endParaRPr lang="Arial" altLang="Arial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648750" y="18694"/>
            <a:ext cx="11506200" cy="693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7507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370"/>
              </a:lnSpc>
              <a:spcBef>
                <a:spcPts val="247"/>
              </a:spcBef>
              <a:tabLst/>
            </a:pP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Mo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8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fri</a:t>
            </a:r>
            <a:r>
              <a:rPr sz="28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end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ly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fi</a:t>
            </a:r>
            <a:r>
              <a:rPr sz="28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iti</a:t>
            </a:r>
            <a:r>
              <a:rPr sz="28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15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achine</a:t>
            </a:r>
            <a:r>
              <a:rPr sz="2800" spc="1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endParaRPr lang="Arial" altLang="Arial" sz="2800" dirty="0"/>
          </a:p>
        </p:txBody>
      </p:sp>
      <p:sp>
        <p:nvSpPr>
          <p:cNvPr id="15" name="textbox 15"/>
          <p:cNvSpPr/>
          <p:nvPr/>
        </p:nvSpPr>
        <p:spPr>
          <a:xfrm>
            <a:off x="6457482" y="3655466"/>
            <a:ext cx="4566284" cy="14941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100" dirty="0"/>
          </a:p>
          <a:p>
            <a:pPr marL="12700" indent="2235" algn="l" rtl="0" eaLnBrk="0">
              <a:lnSpc>
                <a:spcPct val="150000"/>
              </a:lnSpc>
              <a:spcBef>
                <a:spcPts val="1"/>
              </a:spcBef>
              <a:tabLst/>
            </a:pPr>
            <a:r>
              <a:rPr sz="1500" i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echn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500" i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5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l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ea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r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n</a:t>
            </a:r>
            <a:r>
              <a:rPr sz="15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fr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o</a:t>
            </a:r>
            <a:r>
              <a:rPr sz="1500" i="1" spc="5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m</a:t>
            </a:r>
            <a:r>
              <a:rPr sz="15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ex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s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ti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ng</a:t>
            </a:r>
            <a:r>
              <a:rPr sz="15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da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t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a</a:t>
            </a:r>
            <a:r>
              <a:rPr sz="15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i="1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f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o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r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ecas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t</a:t>
            </a:r>
            <a:r>
              <a:rPr sz="15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f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u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t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u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r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e</a:t>
            </a:r>
            <a:r>
              <a:rPr sz="15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behav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i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o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r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s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,</a:t>
            </a:r>
            <a:r>
              <a:rPr sz="1500" spc="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ou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t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co</a:t>
            </a:r>
            <a:r>
              <a:rPr sz="1500" i="1" spc="6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m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es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,</a:t>
            </a:r>
            <a:r>
              <a:rPr sz="1500" spc="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and</a:t>
            </a:r>
            <a:r>
              <a:rPr sz="15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t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re</a:t>
            </a:r>
            <a:r>
              <a:rPr sz="1500" i="1" spc="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nds</a:t>
            </a:r>
            <a:r>
              <a:rPr sz="1500" i="1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5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200" dirty="0"/>
          </a:p>
          <a:p>
            <a:pPr indent="3952546" algn="l" rtl="0" eaLnBrk="0">
              <a:lnSpc>
                <a:spcPts val="1404"/>
              </a:lnSpc>
              <a:spcBef>
                <a:spcPts val="2"/>
              </a:spcBef>
              <a:tabLst/>
            </a:pPr>
            <a:r>
              <a:rPr sz="900" i="1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i="1" spc="8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i="1" spc="3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i="1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900" i="1" spc="4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i="1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i="1" spc="5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i="1" spc="6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i="1" spc="25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i="1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900" dirty="0"/>
          </a:p>
        </p:txBody>
      </p:sp>
      <p:sp>
        <p:nvSpPr>
          <p:cNvPr id="16" name="textbox 16"/>
          <p:cNvSpPr/>
          <p:nvPr/>
        </p:nvSpPr>
        <p:spPr>
          <a:xfrm>
            <a:off x="932770" y="2411881"/>
            <a:ext cx="3874134" cy="1445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658"/>
              </a:lnSpc>
              <a:tabLst/>
            </a:pPr>
            <a:endParaRPr lang="Arial" altLang="Arial" sz="100" dirty="0"/>
          </a:p>
          <a:p>
            <a:pPr marL="15138" indent="-2438" algn="l" rtl="0" eaLnBrk="0">
              <a:lnSpc>
                <a:spcPct val="143000"/>
              </a:lnSpc>
              <a:tabLst/>
            </a:pPr>
            <a:r>
              <a:rPr sz="1500" i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ence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</a:t>
            </a:r>
            <a:r>
              <a:rPr sz="1500" i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tting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i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5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i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i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i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</a:t>
            </a:r>
            <a:r>
              <a:rPr sz="15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5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500" i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1500" dirty="0"/>
          </a:p>
          <a:p>
            <a:pPr indent="15138" algn="l" rtl="0" eaLnBrk="0">
              <a:lnSpc>
                <a:spcPts val="2279"/>
              </a:lnSpc>
              <a:spcBef>
                <a:spcPts val="545"/>
              </a:spcBef>
              <a:tabLst/>
            </a:pP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e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x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p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li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c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itl</a:t>
            </a:r>
            <a:r>
              <a:rPr sz="1500" i="1" spc="3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y</a:t>
            </a:r>
            <a:r>
              <a:rPr sz="1500" spc="20" dirty="0">
                <a:solidFill>
                  <a:srgbClr val="2396C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p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r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og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r</a:t>
            </a:r>
            <a:r>
              <a:rPr sz="1500" i="1" spc="4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a</a:t>
            </a:r>
            <a:r>
              <a:rPr sz="1500" i="1" spc="5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m</a:t>
            </a:r>
            <a:r>
              <a:rPr sz="1500" i="1" spc="2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m</a:t>
            </a:r>
            <a:r>
              <a:rPr sz="1500" i="1" spc="0" dirty="0">
                <a:solidFill>
                  <a:srgbClr val="2396CB">
                    <a:alpha val="100000"/>
                  </a:srgbClr>
                </a:solidFill>
                <a:ln w="5587" cap="flat" cmpd="sng">
                  <a:solidFill>
                    <a:srgbClr a:val="2396CB">
                      <a:alpha val="100000"/>
                    </a:srgbClr>
                  </a:solidFill>
                  <a:prstDash a:val="solid"/>
                  <a:miter lim="10"/>
                </a:ln>
                <a:latin typeface="Arial"/>
                <a:ea typeface="Arial"/>
                <a:cs typeface="Arial"/>
              </a:rPr>
              <a:t>ed</a:t>
            </a:r>
            <a:r>
              <a:rPr sz="1500" i="1" spc="0" dirty="0">
                <a:solidFill>
                  <a:srgbClr val="F2F2F2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500" dirty="0"/>
          </a:p>
          <a:p>
            <a:pPr algn="l" rtl="0" eaLnBrk="0">
              <a:lnSpc>
                <a:spcPct val="16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200" dirty="0"/>
          </a:p>
          <a:p>
            <a:pPr indent="2571163" algn="l" rtl="0" eaLnBrk="0">
              <a:lnSpc>
                <a:spcPct val="86000"/>
              </a:lnSpc>
              <a:tabLst/>
            </a:pPr>
            <a:r>
              <a:rPr sz="900" i="1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i="1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Andrew</a:t>
            </a:r>
            <a:r>
              <a:rPr sz="9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i="1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900" spc="0" dirty="0">
                <a:solidFill>
                  <a:srgbClr val="7F7F7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i="1" spc="0" dirty="0">
                <a:solidFill>
                  <a:srgbClr val="7F7F7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（吴恩达</a:t>
            </a:r>
            <a:r>
              <a:rPr sz="900" i="1" spc="-135" dirty="0">
                <a:solidFill>
                  <a:srgbClr val="7F7F7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lang="Microsoft YaHei" altLang="Microsoft YaHei" sz="900" dirty="0"/>
          </a:p>
        </p:txBody>
      </p:sp>
      <p:sp>
        <p:nvSpPr>
          <p:cNvPr id="17" name="path"/>
          <p:cNvSpPr/>
          <p:nvPr/>
        </p:nvSpPr>
        <p:spPr>
          <a:xfrm>
            <a:off x="5539969" y="2836193"/>
            <a:ext cx="272784" cy="1891768"/>
          </a:xfrm>
          <a:custGeom>
            <a:avLst/>
            <a:gdLst/>
            <a:ahLst/>
            <a:cxnLst/>
            <a:rect l="0" t="0" r="0" b="0"/>
            <a:pathLst>
              <a:path w="429" h="2979">
                <a:moveTo>
                  <a:pt x="424" y="0"/>
                </a:moveTo>
                <a:lnTo>
                  <a:pt x="4" y="2978"/>
                </a:lnTo>
              </a:path>
            </a:pathLst>
          </a:custGeom>
          <a:noFill/>
          <a:ln w="6350" cap="flat">
            <a:miter lim="800000"/>
            <a:solidFill>
              <a:srgbClr val="7F7F7F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221479" y="2133600"/>
            <a:ext cx="6529069" cy="2679923"/>
          </a:xfrm>
          <a:prstGeom prst="rect">
            <a:avLst/>
          </a:prstGeom>
        </p:spPr>
      </p:pic>
      <p:sp>
        <p:nvSpPr>
          <p:cNvPr id="19" name="textbox 19"/>
          <p:cNvSpPr/>
          <p:nvPr/>
        </p:nvSpPr>
        <p:spPr>
          <a:xfrm>
            <a:off x="925616" y="2236355"/>
            <a:ext cx="7989569" cy="2147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8707" algn="l" rtl="0" eaLnBrk="0">
              <a:lnSpc>
                <a:spcPts val="1803"/>
              </a:lnSpc>
              <a:tabLst/>
            </a:pP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ee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1000" dirty="0"/>
          </a:p>
          <a:p>
            <a:pPr indent="13398" algn="l" rtl="0" eaLnBrk="0">
              <a:lnSpc>
                <a:spcPts val="1803"/>
              </a:lnSpc>
              <a:spcBef>
                <a:spcPts val="1196"/>
              </a:spcBef>
              <a:tabLst/>
            </a:pP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1000" dirty="0"/>
          </a:p>
          <a:p>
            <a:pPr indent="12700" algn="l" rtl="0" eaLnBrk="0">
              <a:lnSpc>
                <a:spcPts val="1803"/>
              </a:lnSpc>
              <a:spcBef>
                <a:spcPts val="1196"/>
              </a:spcBef>
              <a:tabLst/>
            </a:pP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</a:t>
            </a:r>
            <a:r>
              <a:rPr sz="1000" spc="3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ffi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</a:t>
            </a:r>
            <a:r>
              <a:rPr sz="10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                                                                            </a:t>
            </a:r>
            <a:endParaRPr lang="Arial" altLang="Arial" sz="1000" dirty="0"/>
          </a:p>
          <a:p>
            <a:pPr indent="12700" algn="l" rtl="0" eaLnBrk="0">
              <a:lnSpc>
                <a:spcPts val="1803"/>
              </a:lnSpc>
              <a:spcBef>
                <a:spcPts val="1196"/>
              </a:spcBef>
              <a:tabLst/>
            </a:pP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gu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tt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n?</a:t>
            </a:r>
            <a:endParaRPr lang="Arial" altLang="Arial" sz="1000" dirty="0"/>
          </a:p>
          <a:p>
            <a:pPr indent="12700" algn="l" rtl="0" eaLnBrk="0">
              <a:lnSpc>
                <a:spcPts val="1803"/>
              </a:lnSpc>
              <a:spcBef>
                <a:spcPts val="1196"/>
              </a:spcBef>
              <a:tabLst/>
            </a:pP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ese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7752"/>
              </a:lnSpc>
              <a:tabLst/>
            </a:pPr>
            <a:endParaRPr lang="Arial" altLang="Arial" sz="100" dirty="0"/>
          </a:p>
          <a:p>
            <a:pPr indent="13398" algn="l" rtl="0" eaLnBrk="0">
              <a:lnSpc>
                <a:spcPts val="1803"/>
              </a:lnSpc>
              <a:tabLst/>
            </a:pP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1000" spc="3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ccess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1000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754036" y="3039035"/>
            <a:ext cx="147915" cy="147918"/>
          </a:xfrm>
          <a:prstGeom prst="rect">
            <a:avLst/>
          </a:prstGeom>
        </p:spPr>
      </p:pic>
      <p:sp>
        <p:nvSpPr>
          <p:cNvPr id="21" name="textbox 21"/>
          <p:cNvSpPr/>
          <p:nvPr/>
        </p:nvSpPr>
        <p:spPr>
          <a:xfrm>
            <a:off x="646972" y="18694"/>
            <a:ext cx="11508105" cy="687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9285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110"/>
              </a:lnSpc>
              <a:spcBef>
                <a:spcPts val="463"/>
              </a:spcBef>
              <a:tabLst/>
            </a:pP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hen</a:t>
            </a:r>
            <a:r>
              <a:rPr sz="2800" spc="-2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shou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800" spc="-2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2800" spc="-2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2800" spc="-2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2800" spc="-2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r>
              <a:rPr sz="2800" spc="-2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2800" dirty="0"/>
          </a:p>
        </p:txBody>
      </p:sp>
      <p:sp>
        <p:nvSpPr>
          <p:cNvPr id="22" name="textbox 22"/>
          <p:cNvSpPr/>
          <p:nvPr/>
        </p:nvSpPr>
        <p:spPr>
          <a:xfrm>
            <a:off x="10261805" y="6694576"/>
            <a:ext cx="1914525" cy="149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71"/>
              </a:lnSpc>
              <a:tabLst/>
            </a:pP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Content</a:t>
            </a:r>
            <a:r>
              <a:rPr sz="600" spc="1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source:</a:t>
            </a:r>
            <a:r>
              <a:rPr sz="6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SAP,</a:t>
            </a:r>
            <a:r>
              <a:rPr sz="600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Arial"/>
                <a:ea typeface="Arial"/>
                <a:cs typeface="Arial"/>
              </a:rPr>
              <a:t>https://open.sap.com/courses/ml1</a:t>
            </a:r>
            <a:endParaRPr lang="Arial" altLang="Arial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58823" y="2593847"/>
            <a:ext cx="10091927" cy="3602235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612478" y="18694"/>
            <a:ext cx="11542394" cy="687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1033779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110"/>
              </a:lnSpc>
              <a:spcBef>
                <a:spcPts val="463"/>
              </a:spcBef>
              <a:tabLst/>
            </a:pP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ap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up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hen</a:t>
            </a:r>
            <a:r>
              <a:rPr sz="2800" spc="-2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shou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800" spc="-2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2800" spc="-2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2800" spc="-2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ine</a:t>
            </a:r>
            <a:r>
              <a:rPr sz="2800" spc="-2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2800" spc="-2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2800" dirty="0"/>
          </a:p>
        </p:txBody>
      </p:sp>
      <p:sp>
        <p:nvSpPr>
          <p:cNvPr id="25" name="textbox 25"/>
          <p:cNvSpPr/>
          <p:nvPr/>
        </p:nvSpPr>
        <p:spPr>
          <a:xfrm>
            <a:off x="932740" y="1489481"/>
            <a:ext cx="10253344" cy="508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329"/>
              </a:lnSpc>
              <a:tabLst/>
            </a:pPr>
            <a:endParaRPr lang="Arial" altLang="Arial" sz="100" dirty="0"/>
          </a:p>
          <a:p>
            <a:pPr marL="13817" indent="-1117" algn="l" rtl="0" eaLnBrk="0">
              <a:lnSpc>
                <a:spcPct val="158000"/>
              </a:lnSpc>
              <a:tabLst/>
            </a:pP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i="1" spc="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ns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hen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ask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nvo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oun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i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xa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hand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ua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hese</a:t>
            </a:r>
            <a:r>
              <a:rPr sz="1000" i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1000" dirty="0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349318" y="6662723"/>
            <a:ext cx="739262" cy="195276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10637611" y="6727494"/>
            <a:ext cx="625475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  <a:tabLst/>
            </a:pPr>
            <a:endParaRPr lang="Arial" altLang="Arial" sz="200" dirty="0"/>
          </a:p>
          <a:p>
            <a:pPr indent="12700" algn="l" rtl="0" eaLnBrk="0">
              <a:lnSpc>
                <a:spcPct val="77000"/>
              </a:lnSpc>
              <a:spcBef>
                <a:spcPts val="2"/>
              </a:spcBef>
              <a:tabLst/>
            </a:pPr>
            <a:r>
              <a:rPr sz="600" i="1" spc="1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600" i="1" spc="5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urce:</a:t>
            </a:r>
            <a:r>
              <a:rPr sz="600" spc="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600" i="1" spc="0" dirty="0">
                <a:solidFill>
                  <a:srgbClr val="BFBFB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Mathworks</a:t>
            </a:r>
            <a:endParaRPr lang="Calibri" altLang="Calibri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/>
        </p:nvSpPr>
        <p:spPr>
          <a:xfrm>
            <a:off x="930086" y="1135583"/>
            <a:ext cx="9891394" cy="8623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9071" algn="l" rtl="0" eaLnBrk="0">
              <a:lnSpc>
                <a:spcPts val="2624"/>
              </a:lnSpc>
              <a:tabLst/>
            </a:pPr>
            <a:r>
              <a:rPr sz="15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ses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ake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500" b="1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5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5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500" dirty="0"/>
          </a:p>
          <a:p>
            <a:pPr marL="12700" indent="2235" algn="l" rtl="0" eaLnBrk="0">
              <a:lnSpc>
                <a:spcPct val="158000"/>
              </a:lnSpc>
              <a:spcBef>
                <a:spcPts val="173"/>
              </a:spcBef>
              <a:tabLst/>
            </a:pP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scove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unkno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onsh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edge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ake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000" dirty="0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929517" y="3009162"/>
            <a:ext cx="2971156" cy="2451842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646972" y="18694"/>
            <a:ext cx="11508105" cy="661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9285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400" dirty="0"/>
          </a:p>
          <a:p>
            <a:pPr algn="l" rtl="0" eaLnBrk="0">
              <a:lnSpc>
                <a:spcPct val="11252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79000"/>
              </a:lnSpc>
              <a:tabLst/>
            </a:pP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-46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Wrap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up</a:t>
            </a:r>
            <a:endParaRPr lang="Arial" altLang="Arial" sz="2800" dirty="0"/>
          </a:p>
        </p:txBody>
      </p:sp>
      <p:sp>
        <p:nvSpPr>
          <p:cNvPr id="31" name="textbox 31"/>
          <p:cNvSpPr/>
          <p:nvPr/>
        </p:nvSpPr>
        <p:spPr>
          <a:xfrm>
            <a:off x="928825" y="3978884"/>
            <a:ext cx="4164965" cy="5054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763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ox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unc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000" dirty="0"/>
          </a:p>
          <a:p>
            <a:pPr indent="12700" algn="l" rtl="0" eaLnBrk="0">
              <a:lnSpc>
                <a:spcPts val="1763"/>
              </a:lnSpc>
              <a:spcBef>
                <a:spcPts val="253"/>
              </a:spcBef>
              <a:tabLst/>
            </a:pP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og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mm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ned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000" dirty="0"/>
          </a:p>
        </p:txBody>
      </p:sp>
      <p:sp>
        <p:nvSpPr>
          <p:cNvPr id="32" name="textbox 32"/>
          <p:cNvSpPr/>
          <p:nvPr/>
        </p:nvSpPr>
        <p:spPr>
          <a:xfrm>
            <a:off x="7879246" y="6679336"/>
            <a:ext cx="4192904" cy="149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71"/>
              </a:lnSpc>
              <a:tabLst/>
            </a:pPr>
            <a:r>
              <a:rPr sz="600" i="1" spc="1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Image:</a:t>
            </a:r>
            <a:r>
              <a:rPr sz="600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i="1" spc="10" dirty="0">
                <a:solidFill>
                  <a:srgbClr val="D9D9D9">
                    <a:alpha val="100000"/>
                  </a:srgbClr>
                </a:solidFill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D9D9D9"/>
                      <wpsdc:folHlinkClr xmlns:wpsdc="http://www.wps.cn/officeDocument/2017/drawingmlCustomData" val="D9D9D9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https:/</a:t>
            </a:r>
            <a:r>
              <a:rPr sz="600" i="1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/www.datasciencecentral.com/profiles/blogs/an</a:t>
            </a:r>
            <a:r>
              <a:rPr sz="600" i="1" spc="0" dirty="0">
                <a:solidFill>
                  <a:srgbClr val="D9D9D9">
                    <a:alpha val="100000"/>
                  </a:srgbClr>
                </a:solidFill>
                <a:latin typeface="Arial"/>
                <a:ea typeface="Arial"/>
                <a:cs typeface="Arial"/>
              </a:rPr>
              <a:t>-introduction-to-machine-learning-theory-and-its-applications-a</a:t>
            </a:r>
            <a:endParaRPr lang="Arial" altLang="Arial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88952" cy="6858000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4614825" y="2707266"/>
            <a:ext cx="4554220" cy="14547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900" dirty="0"/>
          </a:p>
          <a:p>
            <a:pPr marL="37845" indent="-25145" algn="l" rtl="0" eaLnBrk="0">
              <a:lnSpc>
                <a:spcPct val="98000"/>
              </a:lnSpc>
              <a:spcBef>
                <a:spcPts val="1"/>
              </a:spcBef>
              <a:tabLst/>
            </a:pPr>
            <a:r>
              <a:rPr sz="44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4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44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4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</a:t>
            </a:r>
            <a:r>
              <a:rPr sz="44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44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44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4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4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44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4400" spc="7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4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4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4300" spc="-7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3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4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4300" spc="-7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4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43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4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4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endParaRPr lang="Arial" altLang="Arial" sz="4300" dirty="0"/>
          </a:p>
        </p:txBody>
      </p:sp>
      <p:sp>
        <p:nvSpPr>
          <p:cNvPr id="35" name="textbox 35"/>
          <p:cNvSpPr/>
          <p:nvPr/>
        </p:nvSpPr>
        <p:spPr>
          <a:xfrm>
            <a:off x="1687347" y="3044808"/>
            <a:ext cx="1441450" cy="8769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  <a:tabLst/>
            </a:pPr>
            <a:endParaRPr lang="Arial" altLang="Arial" sz="1000" dirty="0"/>
          </a:p>
          <a:p>
            <a:pPr indent="12700" algn="l" rtl="0" eaLnBrk="0">
              <a:lnSpc>
                <a:spcPct val="80000"/>
              </a:lnSpc>
              <a:spcBef>
                <a:spcPts val="6"/>
              </a:spcBef>
              <a:tabLst/>
            </a:pPr>
            <a:r>
              <a:rPr sz="40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40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40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0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spc="90" dirty="0">
                <a:solidFill>
                  <a:srgbClr val="FFD9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000" dirty="0"/>
          </a:p>
        </p:txBody>
      </p:sp>
      <p:sp>
        <p:nvSpPr>
          <p:cNvPr id="36" name="path"/>
          <p:cNvSpPr/>
          <p:nvPr/>
        </p:nvSpPr>
        <p:spPr>
          <a:xfrm>
            <a:off x="3861677" y="2285998"/>
            <a:ext cx="6372" cy="2324124"/>
          </a:xfrm>
          <a:custGeom>
            <a:avLst/>
            <a:gdLst/>
            <a:ahLst/>
            <a:cxnLst/>
            <a:rect l="0" t="0" r="0" b="0"/>
            <a:pathLst>
              <a:path w="10" h="3660">
                <a:moveTo>
                  <a:pt x="5" y="0"/>
                </a:moveTo>
                <a:lnTo>
                  <a:pt x="5" y="3660"/>
                </a:lnTo>
              </a:path>
            </a:pathLst>
          </a:custGeom>
          <a:noFill/>
          <a:ln w="6370" cap="flat">
            <a:miter lim="800000"/>
            <a:solidFill>
              <a:srgbClr val="FFFF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7"/>
          <p:cNvSpPr/>
          <p:nvPr/>
        </p:nvSpPr>
        <p:spPr>
          <a:xfrm>
            <a:off x="646972" y="18694"/>
            <a:ext cx="11508105" cy="687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999285" algn="l" rtl="0" eaLnBrk="0">
              <a:lnSpc>
                <a:spcPts val="641"/>
              </a:lnSpc>
              <a:tabLst/>
            </a:pP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sz="4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Jim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Liang</a:t>
            </a:r>
            <a:endParaRPr lang="Arial" altLang="Arial" sz="400" dirty="0"/>
          </a:p>
          <a:p>
            <a:pPr indent="12700" algn="l" rtl="0" eaLnBrk="0">
              <a:lnSpc>
                <a:spcPts val="4110"/>
              </a:lnSpc>
              <a:spcBef>
                <a:spcPts val="463"/>
              </a:spcBef>
              <a:tabLst/>
            </a:pP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::</a:t>
            </a:r>
            <a:r>
              <a:rPr sz="2800" spc="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–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-1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around</a:t>
            </a:r>
            <a:r>
              <a:rPr sz="2800" spc="-28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2800" spc="-15" dirty="0">
                <a:solidFill>
                  <a:srgbClr val="28A8E1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8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1351865" y="3929264"/>
            <a:ext cx="2057200" cy="2024410"/>
            <a:chOff x="0" y="0"/>
            <a:chExt cx="2057200" cy="2024410"/>
          </a:xfrm>
        </p:grpSpPr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057200" cy="2024410"/>
            </a:xfrm>
            <a:prstGeom prst="rect">
              <a:avLst/>
            </a:prstGeom>
          </p:spPr>
        </p:pic>
        <p:sp>
          <p:nvSpPr>
            <p:cNvPr id="39" name="textbox 39"/>
            <p:cNvSpPr/>
            <p:nvPr/>
          </p:nvSpPr>
          <p:spPr>
            <a:xfrm>
              <a:off x="-12700" y="-12700"/>
              <a:ext cx="2082800" cy="20789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8667"/>
                </a:lnSpc>
                <a:tabLst/>
              </a:pPr>
              <a:endParaRPr lang="Arial" altLang="Arial" sz="100" dirty="0"/>
            </a:p>
            <a:p>
              <a:pPr indent="366309" algn="l" rtl="0" eaLnBrk="0">
                <a:lnSpc>
                  <a:spcPct val="87000"/>
                </a:lnSpc>
                <a:tabLst/>
              </a:pP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</a:t>
              </a:r>
              <a:r>
                <a:rPr sz="1000" b="1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ti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ve</a:t>
              </a:r>
              <a:r>
                <a:rPr sz="10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000" b="1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M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</a:t>
              </a:r>
              <a:r>
                <a:rPr sz="1000" b="1" spc="5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endParaRPr lang="Arial" altLang="Arial" sz="1000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8758767" y="3929264"/>
            <a:ext cx="2039815" cy="2028755"/>
            <a:chOff x="0" y="0"/>
            <a:chExt cx="2039815" cy="2028755"/>
          </a:xfrm>
        </p:grpSpPr>
        <p:pic>
          <p:nvPicPr>
            <p:cNvPr id="40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039815" cy="2028755"/>
            </a:xfrm>
            <a:prstGeom prst="rect">
              <a:avLst/>
            </a:prstGeom>
          </p:spPr>
        </p:pic>
        <p:sp>
          <p:nvSpPr>
            <p:cNvPr id="41" name="textbox 41"/>
            <p:cNvSpPr/>
            <p:nvPr/>
          </p:nvSpPr>
          <p:spPr>
            <a:xfrm>
              <a:off x="-12700" y="-12700"/>
              <a:ext cx="2065654" cy="20834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8681"/>
                </a:lnSpc>
                <a:tabLst/>
              </a:pPr>
              <a:endParaRPr lang="Arial" altLang="Arial" sz="100" dirty="0"/>
            </a:p>
            <a:p>
              <a:pPr indent="894722" algn="l" rtl="0" eaLnBrk="0">
                <a:lnSpc>
                  <a:spcPct val="87000"/>
                </a:lnSpc>
                <a:tabLst/>
              </a:pP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obo</a:t>
              </a:r>
              <a:r>
                <a:rPr sz="1000" b="1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</a:t>
              </a:r>
              <a:endParaRPr lang="Arial" altLang="Arial" sz="1000" dirty="0"/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6319749" y="3921685"/>
            <a:ext cx="2026062" cy="2033963"/>
            <a:chOff x="0" y="0"/>
            <a:chExt cx="2026062" cy="2033963"/>
          </a:xfrm>
        </p:grpSpPr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026062" cy="2033963"/>
            </a:xfrm>
            <a:prstGeom prst="rect">
              <a:avLst/>
            </a:prstGeom>
          </p:spPr>
        </p:pic>
        <p:sp>
          <p:nvSpPr>
            <p:cNvPr id="43" name="textbox 43"/>
            <p:cNvSpPr/>
            <p:nvPr/>
          </p:nvSpPr>
          <p:spPr>
            <a:xfrm>
              <a:off x="-12700" y="-12700"/>
              <a:ext cx="2051685" cy="20631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indent="492742" algn="l" rtl="0" eaLnBrk="0">
                <a:lnSpc>
                  <a:spcPct val="89000"/>
                </a:lnSpc>
                <a:spcBef>
                  <a:spcPts val="6"/>
                </a:spcBef>
                <a:tabLst/>
              </a:pPr>
              <a:r>
                <a:rPr sz="1000" b="1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V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ce</a:t>
              </a:r>
              <a:r>
                <a:rPr sz="10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000" b="1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ecogn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000" b="1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</a:t>
              </a:r>
              <a:r>
                <a:rPr sz="1000" b="1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endParaRPr lang="Arial" altLang="Arial" sz="1000" dirty="0"/>
            </a:p>
          </p:txBody>
        </p:sp>
      </p:grpSp>
      <p:sp>
        <p:nvSpPr>
          <p:cNvPr id="44" name="rect"/>
          <p:cNvSpPr/>
          <p:nvPr/>
        </p:nvSpPr>
        <p:spPr>
          <a:xfrm>
            <a:off x="8767105" y="1458747"/>
            <a:ext cx="2024410" cy="2024410"/>
          </a:xfrm>
          <a:prstGeom prst="rect">
            <a:avLst/>
          </a:prstGeom>
          <a:solidFill>
            <a:srgbClr val="DBDBDB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767105" y="1494527"/>
            <a:ext cx="2033607" cy="201569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21600000">
            <a:off x="3845472" y="1458747"/>
            <a:ext cx="2024410" cy="2024410"/>
            <a:chOff x="0" y="0"/>
            <a:chExt cx="2024410" cy="2024410"/>
          </a:xfrm>
        </p:grpSpPr>
        <p:pic>
          <p:nvPicPr>
            <p:cNvPr id="46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2024410" cy="2024410"/>
            </a:xfrm>
            <a:prstGeom prst="rect">
              <a:avLst/>
            </a:prstGeom>
          </p:spPr>
        </p:pic>
        <p:sp>
          <p:nvSpPr>
            <p:cNvPr id="47" name="textbox 47"/>
            <p:cNvSpPr/>
            <p:nvPr/>
          </p:nvSpPr>
          <p:spPr>
            <a:xfrm>
              <a:off x="-12700" y="-12700"/>
              <a:ext cx="2050414" cy="20535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6235"/>
                </a:lnSpc>
                <a:tabLst/>
              </a:pPr>
              <a:endParaRPr lang="Arial" altLang="Arial" sz="100" dirty="0"/>
            </a:p>
            <a:p>
              <a:pPr indent="520606" algn="l" rtl="0" eaLnBrk="0">
                <a:lnSpc>
                  <a:spcPct val="89000"/>
                </a:lnSpc>
                <a:tabLst/>
              </a:pP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ace</a:t>
              </a:r>
              <a:r>
                <a:rPr sz="10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000" b="1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ec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ogn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iti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</a:t>
              </a:r>
              <a:r>
                <a:rPr sz="1000" b="1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endParaRPr lang="Arial" altLang="Arial" sz="1000" dirty="0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1384655" y="1458747"/>
            <a:ext cx="2024410" cy="2024410"/>
            <a:chOff x="0" y="0"/>
            <a:chExt cx="2024410" cy="2024410"/>
          </a:xfrm>
        </p:grpSpPr>
        <p:pic>
          <p:nvPicPr>
            <p:cNvPr id="48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2024410" cy="2024410"/>
            </a:xfrm>
            <a:prstGeom prst="rect">
              <a:avLst/>
            </a:prstGeom>
          </p:spPr>
        </p:pic>
        <p:sp>
          <p:nvSpPr>
            <p:cNvPr id="49" name="textbox 49"/>
            <p:cNvSpPr/>
            <p:nvPr/>
          </p:nvSpPr>
          <p:spPr>
            <a:xfrm>
              <a:off x="-12700" y="-12700"/>
              <a:ext cx="2050414" cy="20789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indent="689428" algn="l" rtl="0" eaLnBrk="0">
                <a:lnSpc>
                  <a:spcPts val="1282"/>
                </a:lnSpc>
                <a:spcBef>
                  <a:spcPts val="3"/>
                </a:spcBef>
                <a:tabLst/>
              </a:pP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lf-</a:t>
              </a:r>
              <a:r>
                <a:rPr sz="1000" b="1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</a:t>
              </a:r>
              <a:r>
                <a:rPr sz="1000" b="1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v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sz="1000" b="1" spc="15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g</a:t>
              </a:r>
              <a:endParaRPr lang="Arial" altLang="Arial" sz="1000" dirty="0"/>
            </a:p>
          </p:txBody>
        </p:sp>
      </p:grpSp>
      <p:grpSp>
        <p:nvGrpSpPr>
          <p:cNvPr id="12" name="group 12"/>
          <p:cNvGrpSpPr/>
          <p:nvPr/>
        </p:nvGrpSpPr>
        <p:grpSpPr>
          <a:xfrm rot="21600000">
            <a:off x="6306289" y="1463675"/>
            <a:ext cx="2025282" cy="2019482"/>
            <a:chOff x="0" y="0"/>
            <a:chExt cx="2025282" cy="2019482"/>
          </a:xfrm>
        </p:grpSpPr>
        <p:pic>
          <p:nvPicPr>
            <p:cNvPr id="50" name="picture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2025282" cy="2019482"/>
            </a:xfrm>
            <a:prstGeom prst="rect">
              <a:avLst/>
            </a:prstGeom>
          </p:spPr>
        </p:pic>
        <p:sp>
          <p:nvSpPr>
            <p:cNvPr id="51" name="textbox 51"/>
            <p:cNvSpPr/>
            <p:nvPr/>
          </p:nvSpPr>
          <p:spPr>
            <a:xfrm>
              <a:off x="-12700" y="-12700"/>
              <a:ext cx="2051050" cy="20504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6627"/>
                </a:lnSpc>
                <a:tabLst/>
              </a:pPr>
              <a:endParaRPr lang="Arial" altLang="Arial" sz="100" dirty="0"/>
            </a:p>
            <a:p>
              <a:pPr indent="567038" algn="l" rtl="0" eaLnBrk="0">
                <a:lnSpc>
                  <a:spcPct val="91000"/>
                </a:lnSpc>
                <a:tabLst/>
              </a:pP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Sp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r>
                <a:rPr sz="1000" b="1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m</a:t>
              </a:r>
              <a:r>
                <a:rPr sz="10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000" b="1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ec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ti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</a:t>
              </a:r>
              <a:endParaRPr lang="Arial" altLang="Arial" sz="1000" dirty="0"/>
            </a:p>
          </p:txBody>
        </p:sp>
      </p:grpSp>
      <p:grpSp>
        <p:nvGrpSpPr>
          <p:cNvPr id="14" name="group 14"/>
          <p:cNvGrpSpPr/>
          <p:nvPr/>
        </p:nvGrpSpPr>
        <p:grpSpPr>
          <a:xfrm rot="21600000">
            <a:off x="3845472" y="3929264"/>
            <a:ext cx="2020242" cy="2024410"/>
            <a:chOff x="0" y="0"/>
            <a:chExt cx="2020242" cy="2024410"/>
          </a:xfrm>
        </p:grpSpPr>
        <p:pic>
          <p:nvPicPr>
            <p:cNvPr id="52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2020242" cy="2024410"/>
            </a:xfrm>
            <a:prstGeom prst="rect">
              <a:avLst/>
            </a:prstGeom>
          </p:spPr>
        </p:pic>
        <p:sp>
          <p:nvSpPr>
            <p:cNvPr id="53" name="textbox 53"/>
            <p:cNvSpPr/>
            <p:nvPr/>
          </p:nvSpPr>
          <p:spPr>
            <a:xfrm>
              <a:off x="-12700" y="-12700"/>
              <a:ext cx="2045970" cy="20789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843"/>
                </a:lnSpc>
                <a:tabLst/>
              </a:pPr>
              <a:endParaRPr lang="Arial" altLang="Arial" sz="100" dirty="0"/>
            </a:p>
            <a:p>
              <a:pPr indent="558658" algn="l" rtl="0" eaLnBrk="0">
                <a:lnSpc>
                  <a:spcPct val="89000"/>
                </a:lnSpc>
                <a:tabLst/>
              </a:pP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r>
                <a:rPr sz="1000" b="1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es</a:t>
              </a:r>
              <a:r>
                <a:rPr sz="100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000" b="1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Fo</a:t>
              </a:r>
              <a:r>
                <a:rPr sz="1000" b="1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r>
                <a:rPr sz="1000" b="1" spc="5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ecas</a:t>
              </a:r>
              <a:r>
                <a:rPr sz="1000" b="1" spc="25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</a:t>
              </a:r>
              <a:endParaRPr lang="Arial" altLang="Arial" sz="1000" dirty="0"/>
            </a:p>
          </p:txBody>
        </p:sp>
      </p:grpSp>
      <p:sp>
        <p:nvSpPr>
          <p:cNvPr id="54" name="textbox 54"/>
          <p:cNvSpPr/>
          <p:nvPr/>
        </p:nvSpPr>
        <p:spPr>
          <a:xfrm>
            <a:off x="8768780" y="3117515"/>
            <a:ext cx="2025014" cy="38163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  <a:tabLst/>
            </a:pPr>
            <a:endParaRPr lang="Arial" altLang="Arial" sz="800" dirty="0"/>
          </a:p>
          <a:p>
            <a:pPr indent="249470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000" b="1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b="1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</a:t>
            </a:r>
            <a:r>
              <a:rPr sz="1000" b="1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b="1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ud</a:t>
            </a: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b="1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10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b="1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b="1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E94486CC-9CD1-11EB-B3E1-52540006F7B4}" pid="2" name="CRO">
    <vt:lpwstr>wqlLaW5nc29mdCBQREYgdG8gV1BTIDc1</vt:lpwstr>
  </op:property>
  <op:property fmtid="{E94486CC-9CD1-11EB-B3E1-52540006F7B4}" pid="3" name="Created">
    <vt:filetime>2022-05-09T19:35:55</vt:filetime>
  </op:property>
</op:Properties>
</file>