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0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0226F4-27F7-4D83-9A33-4DC0CF8D830A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DB7C9D-753C-4E23-BB27-13563D6AD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第三讲 改革创新的时代精神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改革</a:t>
            </a:r>
            <a:r>
              <a:rPr lang="zh-CN" altLang="zh-CN" b="1" dirty="0" smtClean="0">
                <a:solidFill>
                  <a:srgbClr val="FF0000"/>
                </a:solidFill>
              </a:rPr>
              <a:t>创新的时代精神是推进实现民族复兴的精神</a:t>
            </a:r>
            <a:r>
              <a:rPr lang="zh-CN" altLang="zh-CN" b="1" dirty="0" smtClean="0">
                <a:solidFill>
                  <a:srgbClr val="FF0000"/>
                </a:solidFill>
              </a:rPr>
              <a:t>动力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改革创新的时代精神是</a:t>
            </a:r>
            <a:r>
              <a:rPr lang="zh-CN" altLang="en-US" b="1" dirty="0" smtClean="0">
                <a:solidFill>
                  <a:srgbClr val="FF0000"/>
                </a:solidFill>
              </a:rPr>
              <a:t>中国赢得未来的必然</a:t>
            </a:r>
            <a:r>
              <a:rPr lang="zh-CN" altLang="en-US" b="1" dirty="0" smtClean="0">
                <a:solidFill>
                  <a:srgbClr val="FF0000"/>
                </a:solidFill>
              </a:rPr>
              <a:t>要求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改革创新的时代精神是</a:t>
            </a:r>
            <a:r>
              <a:rPr lang="zh-CN" altLang="en-US" b="1" dirty="0" smtClean="0">
                <a:solidFill>
                  <a:srgbClr val="FF0000"/>
                </a:solidFill>
              </a:rPr>
              <a:t>中国赢得未来的必然</a:t>
            </a:r>
            <a:r>
              <a:rPr lang="zh-CN" altLang="en-US" b="1" dirty="0" smtClean="0">
                <a:solidFill>
                  <a:srgbClr val="FF0000"/>
                </a:solidFill>
              </a:rPr>
              <a:t>要求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改革创新的时代精神</a:t>
            </a:r>
            <a:endParaRPr lang="en-US" altLang="zh-CN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精神</a:t>
            </a:r>
            <a:r>
              <a:rPr lang="zh-CN" altLang="en-US" b="1" dirty="0" smtClean="0">
                <a:latin typeface="华文仿宋" pitchFamily="2" charset="-122"/>
                <a:ea typeface="华文仿宋" pitchFamily="2" charset="-122"/>
              </a:rPr>
              <a:t>实质：</a:t>
            </a:r>
            <a:r>
              <a:rPr lang="zh-CN" altLang="en-US" b="1" dirty="0" smtClean="0">
                <a:solidFill>
                  <a:srgbClr val="FF0000"/>
                </a:solidFill>
                <a:latin typeface="华文仿宋" pitchFamily="2" charset="-122"/>
                <a:ea typeface="华文仿宋" pitchFamily="2" charset="-122"/>
              </a:rPr>
              <a:t>自主性、首创性、先进性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改革创新是时代精神的核心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868</TotalTime>
  <Words>65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聚合</vt:lpstr>
      <vt:lpstr>第三讲 改革创新的时代精神</vt:lpstr>
      <vt:lpstr>改革创新是时代精神的核心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lihong</dc:creator>
  <cp:lastModifiedBy>lihong</cp:lastModifiedBy>
  <cp:revision>21</cp:revision>
  <dcterms:created xsi:type="dcterms:W3CDTF">2022-04-27T06:30:55Z</dcterms:created>
  <dcterms:modified xsi:type="dcterms:W3CDTF">2022-04-29T07:39:49Z</dcterms:modified>
</cp:coreProperties>
</file>