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Hind"/>
      <p:regular r:id="rId21"/>
      <p:bold r:id="rId22"/>
    </p:embeddedFont>
    <p:embeddedFont>
      <p:font typeface="Pompier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mZ3PLbqq+9C7O/zDxhCrCHEL0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Hind-bold.fntdata"/><Relationship Id="rId21" Type="http://schemas.openxmlformats.org/officeDocument/2006/relationships/font" Target="fonts/Hind-regular.fntdata"/><Relationship Id="rId24" Type="http://customschemas.google.com/relationships/presentationmetadata" Target="metadata"/><Relationship Id="rId23" Type="http://schemas.openxmlformats.org/officeDocument/2006/relationships/font" Target="fonts/Pompier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Initially this project  will capture an image through webcam to detect person’s face. Extraction images from the frames.</a:t>
            </a:r>
            <a:endParaRPr sz="15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Then face mask detector model will be loaded.  Operation on images will be performed for detection by Image preprocessing,</a:t>
            </a:r>
            <a:endParaRPr sz="15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 apply face mask detector.  And  Respective results will be converted into image frames.</a:t>
            </a:r>
            <a:endParaRPr sz="15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Training Accuracy and loss, you can see that the graph of train and validation accuracy the value close to 1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 train and validation loss the value close to 0 when epoch = 10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latin typeface="Pompiere"/>
                <a:ea typeface="Pompiere"/>
                <a:cs typeface="Pompiere"/>
                <a:sym typeface="Pompiere"/>
              </a:rPr>
              <a:t>If person is wearing mask properly then system will display message like “Mask” with green signal.</a:t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If the person in not wearing in proper way, then system will display message like “Incorrect Mask” with Blue  signal.</a:t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Pompiere"/>
                <a:ea typeface="Pompiere"/>
                <a:cs typeface="Pompiere"/>
                <a:sym typeface="Pompiere"/>
              </a:rPr>
              <a:t>If the person is not wearing mask, then system will display message like “No Mask” with red signal.</a:t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9" name="Google Shape;8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Pompiere"/>
                <a:ea typeface="Pompiere"/>
                <a:cs typeface="Pompiere"/>
                <a:sym typeface="Pompiere"/>
              </a:rPr>
              <a:t>The whole world today, is facing the COVID-19 pandemic. People are using various measures and it have a lot of research 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Pompiere"/>
                <a:ea typeface="Pompiere"/>
                <a:cs typeface="Pompiere"/>
                <a:sym typeface="Pompiere"/>
              </a:rPr>
              <a:t>to control the spread of Coronavirus. One of research have also proved that wearing a face mask remarkably reduces the problem 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Pompiere"/>
                <a:ea typeface="Pompiere"/>
                <a:cs typeface="Pompiere"/>
                <a:sym typeface="Pompiere"/>
              </a:rPr>
              <a:t>of viral transmission.  There are  many public places as well as public service providers require customers to use the service and 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Pompiere"/>
                <a:ea typeface="Pompiere"/>
                <a:cs typeface="Pompiere"/>
                <a:sym typeface="Pompiere"/>
              </a:rPr>
              <a:t>place only if they wear mask correctly.  However, it is not feasible to manually check whether a person is wearing a face mask or not. 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Pompiere"/>
                <a:ea typeface="Pompiere"/>
                <a:cs typeface="Pompiere"/>
                <a:sym typeface="Pompiere"/>
              </a:rPr>
              <a:t>So, Machine Learning and Artificial Intelligence consist of various technologies will provide effective solutions to complex problems in this areas.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Pompiere"/>
                <a:ea typeface="Pompiere"/>
                <a:cs typeface="Pompiere"/>
                <a:sym typeface="Pompiere"/>
              </a:rPr>
              <a:t>The main objective of “Face mask detection” project is </a:t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Pompiere"/>
                <a:ea typeface="Pompiere"/>
                <a:cs typeface="Pompiere"/>
                <a:sym typeface="Pompiere"/>
              </a:rPr>
              <a:t>1.To provide some effective technology for preventing the spread of Coronavirus</a:t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Pompiere"/>
                <a:ea typeface="Pompiere"/>
                <a:cs typeface="Pompiere"/>
                <a:sym typeface="Pompiere"/>
              </a:rPr>
              <a:t>2.Help to take necessary precautions for the safety of society by predicting the future outbreaks of COVID-19.</a:t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Pompiere"/>
                <a:ea typeface="Pompiere"/>
                <a:cs typeface="Pompiere"/>
                <a:sym typeface="Pompiere"/>
              </a:rPr>
              <a:t>3.Ensure a safe working environment and save the lives of people.</a:t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latin typeface="Pompiere"/>
                <a:ea typeface="Pompiere"/>
                <a:cs typeface="Pompiere"/>
                <a:sym typeface="Pompiere"/>
              </a:rPr>
              <a:t> In order to prevent the spread of Coronavirus, this project have made an attempt to develop a face mask detection system</a:t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latin typeface="Pompiere"/>
                <a:ea typeface="Pompiere"/>
                <a:cs typeface="Pompiere"/>
                <a:sym typeface="Pompiere"/>
              </a:rPr>
              <a:t> using machine learning and image processing. For this system, one can detect a person are wearing a face mask or not. </a:t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latin typeface="Pompiere"/>
                <a:ea typeface="Pompiere"/>
                <a:cs typeface="Pompiere"/>
                <a:sym typeface="Pompiere"/>
              </a:rPr>
              <a:t>If the person is not wearing a face mask, then system will show some message like ‘No Mask ‘. If a person is wearing a face mask</a:t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Pompiere"/>
                <a:ea typeface="Pompiere"/>
                <a:cs typeface="Pompiere"/>
                <a:sym typeface="Pompiere"/>
              </a:rPr>
              <a:t> but it not properly, then system will show message 'incorrect mask' and otherwise it will show ‘Mask’ message</a:t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latin typeface="Pompiere"/>
                <a:ea typeface="Pompiere"/>
                <a:cs typeface="Pompiere"/>
                <a:sym typeface="Pompiere"/>
              </a:rPr>
              <a:t>I separate datasets into 3 classes: without mask, incorrect mask and correct mask. </a:t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latin typeface="Pompiere"/>
                <a:ea typeface="Pompiere"/>
                <a:cs typeface="Pompiere"/>
                <a:sym typeface="Pompiere"/>
              </a:rPr>
              <a:t>Each class has about 2000 pictures and total images about 6000. </a:t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latin typeface="Pompiere"/>
                <a:ea typeface="Pompiere"/>
                <a:cs typeface="Pompiere"/>
                <a:sym typeface="Pompiere"/>
              </a:rPr>
              <a:t>Then split data into training 80% and testing 20%</a:t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latin typeface="Pompiere"/>
                <a:ea typeface="Pompiere"/>
                <a:cs typeface="Pompiere"/>
                <a:sym typeface="Pompiere"/>
              </a:rPr>
              <a:t>This is a sample images of each class. For the class without mask is person not wear mask.</a:t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latin typeface="Pompiere"/>
                <a:ea typeface="Pompiere"/>
                <a:cs typeface="Pompiere"/>
                <a:sym typeface="Pompiere"/>
              </a:rPr>
              <a:t>For class incorrect mask is Person wearing a mask but it not properly. Because the mask not covers the nose.</a:t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latin typeface="Pompiere"/>
                <a:ea typeface="Pompiere"/>
                <a:cs typeface="Pompiere"/>
                <a:sym typeface="Pompiere"/>
              </a:rPr>
              <a:t>And class correct mask is person wear mask properly.</a:t>
            </a:r>
            <a:endParaRPr sz="1500"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8"/>
          <p:cNvSpPr txBox="1"/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8"/>
          <p:cNvSpPr txBox="1"/>
          <p:nvPr>
            <p:ph idx="1" type="subTitle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18"/>
          <p:cNvSpPr/>
          <p:nvPr/>
        </p:nvSpPr>
        <p:spPr>
          <a:xfrm flipH="1">
            <a:off x="-1504831" y="1782683"/>
            <a:ext cx="6795898" cy="3371479"/>
          </a:xfrm>
          <a:custGeom>
            <a:rect b="b" l="l" r="r" t="t"/>
            <a:pathLst>
              <a:path extrusionOk="0" h="90686" w="182796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8"/>
          <p:cNvSpPr/>
          <p:nvPr/>
        </p:nvSpPr>
        <p:spPr>
          <a:xfrm flipH="1">
            <a:off x="-1447" y="2804246"/>
            <a:ext cx="5150645" cy="2346160"/>
          </a:xfrm>
          <a:custGeom>
            <a:rect b="b" l="l" r="r" t="t"/>
            <a:pathLst>
              <a:path extrusionOk="0" h="63107" w="138542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8"/>
          <p:cNvSpPr/>
          <p:nvPr/>
        </p:nvSpPr>
        <p:spPr>
          <a:xfrm flipH="1">
            <a:off x="568224" y="3606277"/>
            <a:ext cx="4655367" cy="1546287"/>
          </a:xfrm>
          <a:custGeom>
            <a:rect b="b" l="l" r="r" t="t"/>
            <a:pathLst>
              <a:path extrusionOk="0" h="41592" w="12522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8"/>
          <p:cNvSpPr/>
          <p:nvPr/>
        </p:nvSpPr>
        <p:spPr>
          <a:xfrm flipH="1">
            <a:off x="-518832" y="2571746"/>
            <a:ext cx="1301062" cy="1333212"/>
          </a:xfrm>
          <a:custGeom>
            <a:rect b="b" l="l" r="r" t="t"/>
            <a:pathLst>
              <a:path extrusionOk="0" h="15569" w="15194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28"/>
          <p:cNvGrpSpPr/>
          <p:nvPr/>
        </p:nvGrpSpPr>
        <p:grpSpPr>
          <a:xfrm>
            <a:off x="3527981" y="1436716"/>
            <a:ext cx="5616442" cy="3706263"/>
            <a:chOff x="3527981" y="1436716"/>
            <a:chExt cx="5616442" cy="3706263"/>
          </a:xfrm>
        </p:grpSpPr>
        <p:sp>
          <p:nvSpPr>
            <p:cNvPr id="78" name="Google Shape;78;p28"/>
            <p:cNvSpPr/>
            <p:nvPr/>
          </p:nvSpPr>
          <p:spPr>
            <a:xfrm>
              <a:off x="8037512" y="1436716"/>
              <a:ext cx="1106911" cy="1352702"/>
            </a:xfrm>
            <a:custGeom>
              <a:rect b="b" l="l" r="r" t="t"/>
              <a:pathLst>
                <a:path extrusionOk="0" h="42206" w="34537">
                  <a:moveTo>
                    <a:pt x="33000" y="36174"/>
                  </a:moveTo>
                  <a:cubicBezTo>
                    <a:pt x="33501" y="35773"/>
                    <a:pt x="33986" y="35322"/>
                    <a:pt x="34437" y="34871"/>
                  </a:cubicBezTo>
                  <a:cubicBezTo>
                    <a:pt x="34336" y="34821"/>
                    <a:pt x="34537" y="11011"/>
                    <a:pt x="34537" y="10944"/>
                  </a:cubicBezTo>
                  <a:cubicBezTo>
                    <a:pt x="33668" y="10242"/>
                    <a:pt x="32749" y="9608"/>
                    <a:pt x="31780" y="9039"/>
                  </a:cubicBezTo>
                  <a:cubicBezTo>
                    <a:pt x="16091" y="0"/>
                    <a:pt x="0" y="19432"/>
                    <a:pt x="11078" y="33400"/>
                  </a:cubicBezTo>
                  <a:cubicBezTo>
                    <a:pt x="18079" y="42206"/>
                    <a:pt x="26951" y="41187"/>
                    <a:pt x="33000" y="36174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8"/>
            <p:cNvSpPr/>
            <p:nvPr/>
          </p:nvSpPr>
          <p:spPr>
            <a:xfrm>
              <a:off x="3527981" y="4113725"/>
              <a:ext cx="1150851" cy="1029254"/>
            </a:xfrm>
            <a:custGeom>
              <a:rect b="b" l="l" r="r" t="t"/>
              <a:pathLst>
                <a:path extrusionOk="0" h="32114" w="35908">
                  <a:moveTo>
                    <a:pt x="33267" y="15455"/>
                  </a:moveTo>
                  <a:cubicBezTo>
                    <a:pt x="28739" y="6165"/>
                    <a:pt x="16375" y="0"/>
                    <a:pt x="6600" y="10326"/>
                  </a:cubicBezTo>
                  <a:cubicBezTo>
                    <a:pt x="0" y="17310"/>
                    <a:pt x="1170" y="26283"/>
                    <a:pt x="6149" y="32030"/>
                  </a:cubicBezTo>
                  <a:cubicBezTo>
                    <a:pt x="6066" y="32114"/>
                    <a:pt x="31346" y="32114"/>
                    <a:pt x="31245" y="32114"/>
                  </a:cubicBezTo>
                  <a:cubicBezTo>
                    <a:pt x="35907" y="27252"/>
                    <a:pt x="35907" y="20836"/>
                    <a:pt x="33267" y="15455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8"/>
            <p:cNvSpPr/>
            <p:nvPr/>
          </p:nvSpPr>
          <p:spPr>
            <a:xfrm>
              <a:off x="4108471" y="2028456"/>
              <a:ext cx="5035952" cy="3114523"/>
            </a:xfrm>
            <a:custGeom>
              <a:rect b="b" l="l" r="r" t="t"/>
              <a:pathLst>
                <a:path extrusionOk="0" h="97177" w="157128">
                  <a:moveTo>
                    <a:pt x="47737" y="67"/>
                  </a:moveTo>
                  <a:cubicBezTo>
                    <a:pt x="36759" y="769"/>
                    <a:pt x="26784" y="7185"/>
                    <a:pt x="19466" y="15389"/>
                  </a:cubicBezTo>
                  <a:cubicBezTo>
                    <a:pt x="16208" y="19048"/>
                    <a:pt x="13401" y="23058"/>
                    <a:pt x="10844" y="27235"/>
                  </a:cubicBezTo>
                  <a:cubicBezTo>
                    <a:pt x="5431" y="36107"/>
                    <a:pt x="1671" y="44111"/>
                    <a:pt x="736" y="54503"/>
                  </a:cubicBezTo>
                  <a:cubicBezTo>
                    <a:pt x="0" y="63008"/>
                    <a:pt x="936" y="71579"/>
                    <a:pt x="3493" y="79716"/>
                  </a:cubicBezTo>
                  <a:cubicBezTo>
                    <a:pt x="5330" y="85665"/>
                    <a:pt x="8054" y="91880"/>
                    <a:pt x="11346" y="97177"/>
                  </a:cubicBezTo>
                  <a:lnTo>
                    <a:pt x="157128" y="97177"/>
                  </a:lnTo>
                  <a:cubicBezTo>
                    <a:pt x="157128" y="97177"/>
                    <a:pt x="156927" y="6951"/>
                    <a:pt x="157028" y="7068"/>
                  </a:cubicBezTo>
                  <a:cubicBezTo>
                    <a:pt x="143093" y="9440"/>
                    <a:pt x="129024" y="16174"/>
                    <a:pt x="115674" y="16358"/>
                  </a:cubicBezTo>
                  <a:cubicBezTo>
                    <a:pt x="108038" y="16458"/>
                    <a:pt x="101121" y="13601"/>
                    <a:pt x="93953" y="11462"/>
                  </a:cubicBezTo>
                  <a:cubicBezTo>
                    <a:pt x="86217" y="9156"/>
                    <a:pt x="78481" y="6767"/>
                    <a:pt x="70761" y="4328"/>
                  </a:cubicBezTo>
                  <a:cubicBezTo>
                    <a:pt x="63961" y="2172"/>
                    <a:pt x="56977" y="0"/>
                    <a:pt x="49876" y="0"/>
                  </a:cubicBezTo>
                  <a:cubicBezTo>
                    <a:pt x="49157" y="0"/>
                    <a:pt x="48455" y="17"/>
                    <a:pt x="47737" y="67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8"/>
          <p:cNvSpPr txBox="1"/>
          <p:nvPr>
            <p:ph type="title"/>
          </p:nvPr>
        </p:nvSpPr>
        <p:spPr>
          <a:xfrm>
            <a:off x="720000" y="1767600"/>
            <a:ext cx="31365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" type="body"/>
          </p:nvPr>
        </p:nvSpPr>
        <p:spPr>
          <a:xfrm>
            <a:off x="720000" y="2667600"/>
            <a:ext cx="3136500" cy="14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3" name="Google Shape;83;p28"/>
          <p:cNvSpPr/>
          <p:nvPr/>
        </p:nvSpPr>
        <p:spPr>
          <a:xfrm>
            <a:off x="-10" y="-1993"/>
            <a:ext cx="3207179" cy="1774160"/>
          </a:xfrm>
          <a:custGeom>
            <a:rect b="b" l="l" r="r" t="t"/>
            <a:pathLst>
              <a:path extrusionOk="0" h="55356" w="100068">
                <a:moveTo>
                  <a:pt x="0" y="55339"/>
                </a:moveTo>
                <a:cubicBezTo>
                  <a:pt x="7151" y="55155"/>
                  <a:pt x="19315" y="52097"/>
                  <a:pt x="25898" y="34821"/>
                </a:cubicBezTo>
                <a:cubicBezTo>
                  <a:pt x="35606" y="9323"/>
                  <a:pt x="69608" y="17210"/>
                  <a:pt x="69608" y="17210"/>
                </a:cubicBezTo>
                <a:cubicBezTo>
                  <a:pt x="69608" y="17210"/>
                  <a:pt x="100068" y="18897"/>
                  <a:pt x="94387" y="0"/>
                </a:cubicBezTo>
                <a:lnTo>
                  <a:pt x="0" y="0"/>
                </a:lnTo>
                <a:cubicBezTo>
                  <a:pt x="0" y="0"/>
                  <a:pt x="0" y="55355"/>
                  <a:pt x="0" y="55339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/>
          <p:nvPr>
            <p:ph type="title"/>
          </p:nvPr>
        </p:nvSpPr>
        <p:spPr>
          <a:xfrm>
            <a:off x="5443200" y="1767600"/>
            <a:ext cx="2980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29"/>
          <p:cNvSpPr/>
          <p:nvPr/>
        </p:nvSpPr>
        <p:spPr>
          <a:xfrm flipH="1">
            <a:off x="-14590" y="-179329"/>
            <a:ext cx="5025144" cy="5336997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0"/>
          <p:cNvSpPr txBox="1"/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" type="subTitle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30"/>
          <p:cNvSpPr txBox="1"/>
          <p:nvPr>
            <p:ph idx="2" type="body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/>
          <p:nvPr>
            <p:ph idx="1" type="body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/>
          <p:nvPr/>
        </p:nvSpPr>
        <p:spPr>
          <a:xfrm>
            <a:off x="0" y="2505825"/>
            <a:ext cx="5927168" cy="276470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2"/>
          <p:cNvSpPr txBox="1"/>
          <p:nvPr>
            <p:ph hasCustomPrompt="1" type="title"/>
          </p:nvPr>
        </p:nvSpPr>
        <p:spPr>
          <a:xfrm>
            <a:off x="920925" y="908575"/>
            <a:ext cx="5006400" cy="20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32"/>
          <p:cNvSpPr txBox="1"/>
          <p:nvPr>
            <p:ph idx="1" type="body"/>
          </p:nvPr>
        </p:nvSpPr>
        <p:spPr>
          <a:xfrm>
            <a:off x="920925" y="2937600"/>
            <a:ext cx="500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32"/>
          <p:cNvSpPr/>
          <p:nvPr/>
        </p:nvSpPr>
        <p:spPr>
          <a:xfrm flipH="1">
            <a:off x="5997499" y="2188625"/>
            <a:ext cx="3146501" cy="2952286"/>
          </a:xfrm>
          <a:custGeom>
            <a:rect b="b" l="l" r="r" t="t"/>
            <a:pathLst>
              <a:path extrusionOk="0" h="92115" w="95457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/>
          <p:nvPr/>
        </p:nvSpPr>
        <p:spPr>
          <a:xfrm>
            <a:off x="6118088" y="1929640"/>
            <a:ext cx="3025773" cy="3213548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34"/>
          <p:cNvSpPr txBox="1"/>
          <p:nvPr>
            <p:ph idx="2" type="title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4" name="Google Shape;104;p34"/>
          <p:cNvSpPr txBox="1"/>
          <p:nvPr>
            <p:ph idx="1" type="subTitle"/>
          </p:nvPr>
        </p:nvSpPr>
        <p:spPr>
          <a:xfrm>
            <a:off x="720000" y="1965275"/>
            <a:ext cx="16809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34"/>
          <p:cNvSpPr txBox="1"/>
          <p:nvPr>
            <p:ph idx="3" type="subTitle"/>
          </p:nvPr>
        </p:nvSpPr>
        <p:spPr>
          <a:xfrm>
            <a:off x="720000" y="2326675"/>
            <a:ext cx="1680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34"/>
          <p:cNvSpPr txBox="1"/>
          <p:nvPr>
            <p:ph idx="4" type="title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7" name="Google Shape;107;p34"/>
          <p:cNvSpPr txBox="1"/>
          <p:nvPr>
            <p:ph idx="5" type="subTitle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34"/>
          <p:cNvSpPr txBox="1"/>
          <p:nvPr>
            <p:ph idx="6" type="subTitle"/>
          </p:nvPr>
        </p:nvSpPr>
        <p:spPr>
          <a:xfrm>
            <a:off x="4294246" y="2326675"/>
            <a:ext cx="1680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9" name="Google Shape;109;p34"/>
          <p:cNvSpPr txBox="1"/>
          <p:nvPr>
            <p:ph idx="7" type="title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0" name="Google Shape;110;p34"/>
          <p:cNvSpPr txBox="1"/>
          <p:nvPr>
            <p:ph idx="8" type="subTitle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34"/>
          <p:cNvSpPr txBox="1"/>
          <p:nvPr>
            <p:ph idx="9" type="subTitle"/>
          </p:nvPr>
        </p:nvSpPr>
        <p:spPr>
          <a:xfrm>
            <a:off x="2507042" y="2326675"/>
            <a:ext cx="1680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34"/>
          <p:cNvSpPr txBox="1"/>
          <p:nvPr>
            <p:ph idx="13" type="title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3" name="Google Shape;113;p34"/>
          <p:cNvSpPr txBox="1"/>
          <p:nvPr>
            <p:ph idx="14" type="subTitle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34"/>
          <p:cNvSpPr txBox="1"/>
          <p:nvPr>
            <p:ph idx="15" type="subTitle"/>
          </p:nvPr>
        </p:nvSpPr>
        <p:spPr>
          <a:xfrm>
            <a:off x="720000" y="3793900"/>
            <a:ext cx="1680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34"/>
          <p:cNvSpPr txBox="1"/>
          <p:nvPr>
            <p:ph idx="16" type="title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6" name="Google Shape;116;p34"/>
          <p:cNvSpPr txBox="1"/>
          <p:nvPr>
            <p:ph idx="17" type="subTitle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34"/>
          <p:cNvSpPr txBox="1"/>
          <p:nvPr>
            <p:ph idx="18" type="subTitle"/>
          </p:nvPr>
        </p:nvSpPr>
        <p:spPr>
          <a:xfrm>
            <a:off x="2507044" y="3793900"/>
            <a:ext cx="1680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CUSTOM_17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5"/>
          <p:cNvSpPr txBox="1"/>
          <p:nvPr>
            <p:ph type="title"/>
          </p:nvPr>
        </p:nvSpPr>
        <p:spPr>
          <a:xfrm>
            <a:off x="2924493" y="2532916"/>
            <a:ext cx="399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35"/>
          <p:cNvSpPr txBox="1"/>
          <p:nvPr>
            <p:ph idx="2" type="title"/>
          </p:nvPr>
        </p:nvSpPr>
        <p:spPr>
          <a:xfrm>
            <a:off x="2927325" y="1534338"/>
            <a:ext cx="39936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1" name="Google Shape;121;p35"/>
          <p:cNvSpPr txBox="1"/>
          <p:nvPr>
            <p:ph idx="1" type="subTitle"/>
          </p:nvPr>
        </p:nvSpPr>
        <p:spPr>
          <a:xfrm>
            <a:off x="2924375" y="3317562"/>
            <a:ext cx="39936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2" name="Google Shape;122;p35"/>
          <p:cNvSpPr/>
          <p:nvPr/>
        </p:nvSpPr>
        <p:spPr>
          <a:xfrm flipH="1" rot="5400000">
            <a:off x="-388504" y="388398"/>
            <a:ext cx="3905458" cy="3128449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5"/>
          <p:cNvSpPr/>
          <p:nvPr/>
        </p:nvSpPr>
        <p:spPr>
          <a:xfrm flipH="1" rot="-5400000">
            <a:off x="5005889" y="1005385"/>
            <a:ext cx="3954231" cy="4321961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">
  <p:cSld name="CUSTOM_5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6"/>
          <p:cNvSpPr/>
          <p:nvPr/>
        </p:nvSpPr>
        <p:spPr>
          <a:xfrm>
            <a:off x="35" y="124"/>
            <a:ext cx="2446248" cy="1506414"/>
          </a:xfrm>
          <a:custGeom>
            <a:rect b="b" l="l" r="r" t="t"/>
            <a:pathLst>
              <a:path extrusionOk="0" h="47002" w="76326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6"/>
          <p:cNvSpPr/>
          <p:nvPr/>
        </p:nvSpPr>
        <p:spPr>
          <a:xfrm>
            <a:off x="7618737" y="124"/>
            <a:ext cx="1525163" cy="2402853"/>
          </a:xfrm>
          <a:custGeom>
            <a:rect b="b" l="l" r="r" t="t"/>
            <a:pathLst>
              <a:path extrusionOk="0" h="74972" w="47587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idx="1" type="subTitle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6"/>
          <p:cNvSpPr txBox="1"/>
          <p:nvPr>
            <p:ph idx="2" type="subTitle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36"/>
          <p:cNvSpPr txBox="1"/>
          <p:nvPr>
            <p:ph idx="3" type="subTitle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1" name="Google Shape;131;p36"/>
          <p:cNvSpPr txBox="1"/>
          <p:nvPr>
            <p:ph idx="4" type="subTitle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36"/>
          <p:cNvSpPr txBox="1"/>
          <p:nvPr>
            <p:ph idx="5" type="subTitle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36"/>
          <p:cNvSpPr txBox="1"/>
          <p:nvPr>
            <p:ph idx="6" type="subTitle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4" name="Google Shape;134;p36"/>
          <p:cNvSpPr txBox="1"/>
          <p:nvPr>
            <p:ph idx="7" type="subTitle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5" name="Google Shape;135;p36"/>
          <p:cNvSpPr txBox="1"/>
          <p:nvPr>
            <p:ph idx="8" type="subTitle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36"/>
          <p:cNvSpPr txBox="1"/>
          <p:nvPr>
            <p:ph idx="9" type="subTitle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36"/>
          <p:cNvSpPr txBox="1"/>
          <p:nvPr>
            <p:ph idx="13" type="subTitle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36"/>
          <p:cNvSpPr txBox="1"/>
          <p:nvPr>
            <p:ph idx="14" type="title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15" type="title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16" type="title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7" type="title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8" type="title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9"/>
          <p:cNvSpPr txBox="1"/>
          <p:nvPr>
            <p:ph idx="2" type="title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8" name="Google Shape;18;p19"/>
          <p:cNvSpPr txBox="1"/>
          <p:nvPr>
            <p:ph idx="1" type="subTitle"/>
          </p:nvPr>
        </p:nvSpPr>
        <p:spPr>
          <a:xfrm>
            <a:off x="2030250" y="3317569"/>
            <a:ext cx="50760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19"/>
          <p:cNvSpPr/>
          <p:nvPr/>
        </p:nvSpPr>
        <p:spPr>
          <a:xfrm rot="10800000">
            <a:off x="-115" y="-76"/>
            <a:ext cx="4572115" cy="2501947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5189688" y="3289527"/>
            <a:ext cx="3954231" cy="1859196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 2">
  <p:cSld name="CUSTOM_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1" type="subTitle"/>
          </p:nvPr>
        </p:nvSpPr>
        <p:spPr>
          <a:xfrm>
            <a:off x="3840150" y="1451875"/>
            <a:ext cx="146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6" name="Google Shape;146;p37"/>
          <p:cNvSpPr txBox="1"/>
          <p:nvPr>
            <p:ph idx="2" type="title"/>
          </p:nvPr>
        </p:nvSpPr>
        <p:spPr>
          <a:xfrm>
            <a:off x="3840150" y="3213250"/>
            <a:ext cx="1464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47" name="Google Shape;147;p37"/>
          <p:cNvSpPr txBox="1"/>
          <p:nvPr>
            <p:ph idx="3" type="subTitle"/>
          </p:nvPr>
        </p:nvSpPr>
        <p:spPr>
          <a:xfrm>
            <a:off x="3839925" y="3572600"/>
            <a:ext cx="14640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37"/>
          <p:cNvSpPr txBox="1"/>
          <p:nvPr>
            <p:ph idx="4" type="subTitle"/>
          </p:nvPr>
        </p:nvSpPr>
        <p:spPr>
          <a:xfrm>
            <a:off x="6960000" y="1451875"/>
            <a:ext cx="146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9" name="Google Shape;149;p37"/>
          <p:cNvSpPr txBox="1"/>
          <p:nvPr>
            <p:ph idx="5" type="title"/>
          </p:nvPr>
        </p:nvSpPr>
        <p:spPr>
          <a:xfrm>
            <a:off x="6960000" y="3213250"/>
            <a:ext cx="1464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50" name="Google Shape;150;p37"/>
          <p:cNvSpPr txBox="1"/>
          <p:nvPr>
            <p:ph idx="6" type="subTitle"/>
          </p:nvPr>
        </p:nvSpPr>
        <p:spPr>
          <a:xfrm>
            <a:off x="6960000" y="3572600"/>
            <a:ext cx="14640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37"/>
          <p:cNvSpPr txBox="1"/>
          <p:nvPr>
            <p:ph idx="7" type="subTitle"/>
          </p:nvPr>
        </p:nvSpPr>
        <p:spPr>
          <a:xfrm>
            <a:off x="5400075" y="1451875"/>
            <a:ext cx="146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37"/>
          <p:cNvSpPr txBox="1"/>
          <p:nvPr>
            <p:ph idx="8" type="title"/>
          </p:nvPr>
        </p:nvSpPr>
        <p:spPr>
          <a:xfrm>
            <a:off x="5400075" y="3213250"/>
            <a:ext cx="1464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53" name="Google Shape;153;p37"/>
          <p:cNvSpPr txBox="1"/>
          <p:nvPr>
            <p:ph idx="9" type="subTitle"/>
          </p:nvPr>
        </p:nvSpPr>
        <p:spPr>
          <a:xfrm>
            <a:off x="5399963" y="3572600"/>
            <a:ext cx="14640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37"/>
          <p:cNvSpPr txBox="1"/>
          <p:nvPr>
            <p:ph idx="13" type="subTitle"/>
          </p:nvPr>
        </p:nvSpPr>
        <p:spPr>
          <a:xfrm>
            <a:off x="2279925" y="1451875"/>
            <a:ext cx="1464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37"/>
          <p:cNvSpPr txBox="1"/>
          <p:nvPr>
            <p:ph idx="14" type="title"/>
          </p:nvPr>
        </p:nvSpPr>
        <p:spPr>
          <a:xfrm>
            <a:off x="2279925" y="3213250"/>
            <a:ext cx="1464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56" name="Google Shape;156;p37"/>
          <p:cNvSpPr txBox="1"/>
          <p:nvPr>
            <p:ph idx="15" type="subTitle"/>
          </p:nvPr>
        </p:nvSpPr>
        <p:spPr>
          <a:xfrm>
            <a:off x="2279888" y="3572600"/>
            <a:ext cx="14640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7" name="Google Shape;157;p37"/>
          <p:cNvSpPr txBox="1"/>
          <p:nvPr>
            <p:ph idx="16" type="subTitle"/>
          </p:nvPr>
        </p:nvSpPr>
        <p:spPr>
          <a:xfrm>
            <a:off x="719700" y="1451875"/>
            <a:ext cx="1464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37"/>
          <p:cNvSpPr txBox="1"/>
          <p:nvPr>
            <p:ph idx="17" type="title"/>
          </p:nvPr>
        </p:nvSpPr>
        <p:spPr>
          <a:xfrm>
            <a:off x="719700" y="3213250"/>
            <a:ext cx="1464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59" name="Google Shape;159;p37"/>
          <p:cNvSpPr txBox="1"/>
          <p:nvPr>
            <p:ph idx="18" type="subTitle"/>
          </p:nvPr>
        </p:nvSpPr>
        <p:spPr>
          <a:xfrm>
            <a:off x="719850" y="3572600"/>
            <a:ext cx="14640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3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8"/>
          <p:cNvSpPr txBox="1"/>
          <p:nvPr>
            <p:ph type="title"/>
          </p:nvPr>
        </p:nvSpPr>
        <p:spPr>
          <a:xfrm>
            <a:off x="5443200" y="1767600"/>
            <a:ext cx="2980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1" type="subTitle"/>
          </p:nvPr>
        </p:nvSpPr>
        <p:spPr>
          <a:xfrm>
            <a:off x="5443050" y="2571750"/>
            <a:ext cx="2980800" cy="2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p38"/>
          <p:cNvSpPr/>
          <p:nvPr/>
        </p:nvSpPr>
        <p:spPr>
          <a:xfrm>
            <a:off x="0" y="613131"/>
            <a:ext cx="4867800" cy="4539000"/>
          </a:xfrm>
          <a:custGeom>
            <a:rect b="b" l="l" r="r" t="t"/>
            <a:pathLst>
              <a:path extrusionOk="0" h="181560" w="194712">
                <a:moveTo>
                  <a:pt x="106727" y="133"/>
                </a:moveTo>
                <a:cubicBezTo>
                  <a:pt x="126954" y="1419"/>
                  <a:pt x="145341" y="13241"/>
                  <a:pt x="158826" y="28390"/>
                </a:cubicBezTo>
                <a:cubicBezTo>
                  <a:pt x="164814" y="35110"/>
                  <a:pt x="170004" y="42518"/>
                  <a:pt x="174706" y="50214"/>
                </a:cubicBezTo>
                <a:cubicBezTo>
                  <a:pt x="184665" y="66538"/>
                  <a:pt x="191584" y="81287"/>
                  <a:pt x="193314" y="100450"/>
                </a:cubicBezTo>
                <a:cubicBezTo>
                  <a:pt x="194712" y="116109"/>
                  <a:pt x="192871" y="131922"/>
                  <a:pt x="188235" y="146916"/>
                </a:cubicBezTo>
                <a:cubicBezTo>
                  <a:pt x="184842" y="157894"/>
                  <a:pt x="180051" y="168407"/>
                  <a:pt x="173974" y="178188"/>
                </a:cubicBezTo>
                <a:cubicBezTo>
                  <a:pt x="173708" y="178610"/>
                  <a:pt x="172111" y="181427"/>
                  <a:pt x="172111" y="181427"/>
                </a:cubicBezTo>
                <a:lnTo>
                  <a:pt x="0" y="181560"/>
                </a:lnTo>
                <a:lnTo>
                  <a:pt x="155" y="27635"/>
                </a:lnTo>
                <a:cubicBezTo>
                  <a:pt x="155" y="27635"/>
                  <a:pt x="14394" y="23266"/>
                  <a:pt x="21580" y="21115"/>
                </a:cubicBezTo>
                <a:cubicBezTo>
                  <a:pt x="35820" y="16878"/>
                  <a:pt x="50103" y="12465"/>
                  <a:pt x="64298" y="7962"/>
                </a:cubicBezTo>
                <a:cubicBezTo>
                  <a:pt x="76851" y="4014"/>
                  <a:pt x="89715" y="0"/>
                  <a:pt x="102801" y="0"/>
                </a:cubicBezTo>
                <a:cubicBezTo>
                  <a:pt x="104109" y="0"/>
                  <a:pt x="105418" y="44"/>
                  <a:pt x="106727" y="133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6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" type="subTitle"/>
          </p:nvPr>
        </p:nvSpPr>
        <p:spPr>
          <a:xfrm>
            <a:off x="3480325" y="1579350"/>
            <a:ext cx="28497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7" name="Google Shape;167;p39"/>
          <p:cNvSpPr txBox="1"/>
          <p:nvPr>
            <p:ph idx="2" type="subTitle"/>
          </p:nvPr>
        </p:nvSpPr>
        <p:spPr>
          <a:xfrm>
            <a:off x="6469550" y="1576225"/>
            <a:ext cx="1954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39"/>
          <p:cNvSpPr/>
          <p:nvPr/>
        </p:nvSpPr>
        <p:spPr>
          <a:xfrm>
            <a:off x="950" y="2188625"/>
            <a:ext cx="2984702" cy="2952286"/>
          </a:xfrm>
          <a:custGeom>
            <a:rect b="b" l="l" r="r" t="t"/>
            <a:pathLst>
              <a:path extrusionOk="0" h="92115" w="95457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9"/>
          <p:cNvSpPr txBox="1"/>
          <p:nvPr>
            <p:ph idx="3" type="subTitle"/>
          </p:nvPr>
        </p:nvSpPr>
        <p:spPr>
          <a:xfrm>
            <a:off x="3480325" y="2629959"/>
            <a:ext cx="28497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0" name="Google Shape;170;p39"/>
          <p:cNvSpPr txBox="1"/>
          <p:nvPr>
            <p:ph idx="4" type="subTitle"/>
          </p:nvPr>
        </p:nvSpPr>
        <p:spPr>
          <a:xfrm>
            <a:off x="6469550" y="2631538"/>
            <a:ext cx="1954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39"/>
          <p:cNvSpPr txBox="1"/>
          <p:nvPr>
            <p:ph idx="5" type="subTitle"/>
          </p:nvPr>
        </p:nvSpPr>
        <p:spPr>
          <a:xfrm>
            <a:off x="3480325" y="3688450"/>
            <a:ext cx="28497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39"/>
          <p:cNvSpPr txBox="1"/>
          <p:nvPr>
            <p:ph idx="6" type="subTitle"/>
          </p:nvPr>
        </p:nvSpPr>
        <p:spPr>
          <a:xfrm>
            <a:off x="6469550" y="3688475"/>
            <a:ext cx="1954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7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0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" name="Google Shape;175;p40"/>
          <p:cNvSpPr txBox="1"/>
          <p:nvPr>
            <p:ph idx="1" type="subTitle"/>
          </p:nvPr>
        </p:nvSpPr>
        <p:spPr>
          <a:xfrm>
            <a:off x="720078" y="1168800"/>
            <a:ext cx="20325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40"/>
          <p:cNvSpPr txBox="1"/>
          <p:nvPr>
            <p:ph idx="2" type="subTitle"/>
          </p:nvPr>
        </p:nvSpPr>
        <p:spPr>
          <a:xfrm>
            <a:off x="720000" y="1400263"/>
            <a:ext cx="20325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7" name="Google Shape;177;p40"/>
          <p:cNvSpPr txBox="1"/>
          <p:nvPr>
            <p:ph idx="3" type="subTitle"/>
          </p:nvPr>
        </p:nvSpPr>
        <p:spPr>
          <a:xfrm>
            <a:off x="720078" y="2295149"/>
            <a:ext cx="20325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40"/>
          <p:cNvSpPr txBox="1"/>
          <p:nvPr>
            <p:ph idx="4" type="subTitle"/>
          </p:nvPr>
        </p:nvSpPr>
        <p:spPr>
          <a:xfrm>
            <a:off x="720000" y="2526762"/>
            <a:ext cx="20325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40"/>
          <p:cNvSpPr txBox="1"/>
          <p:nvPr>
            <p:ph idx="5" type="subTitle"/>
          </p:nvPr>
        </p:nvSpPr>
        <p:spPr>
          <a:xfrm>
            <a:off x="720078" y="3421497"/>
            <a:ext cx="20325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40"/>
          <p:cNvSpPr txBox="1"/>
          <p:nvPr>
            <p:ph idx="6" type="subTitle"/>
          </p:nvPr>
        </p:nvSpPr>
        <p:spPr>
          <a:xfrm>
            <a:off x="720000" y="3653123"/>
            <a:ext cx="20325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1" name="Google Shape;181;p40"/>
          <p:cNvSpPr/>
          <p:nvPr/>
        </p:nvSpPr>
        <p:spPr>
          <a:xfrm>
            <a:off x="2041645" y="3635812"/>
            <a:ext cx="5642691" cy="1504812"/>
          </a:xfrm>
          <a:custGeom>
            <a:rect b="b" l="l" r="r" t="t"/>
            <a:pathLst>
              <a:path extrusionOk="0" h="46952" w="176059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0"/>
          <p:cNvSpPr txBox="1"/>
          <p:nvPr>
            <p:ph idx="7" type="subTitle"/>
          </p:nvPr>
        </p:nvSpPr>
        <p:spPr>
          <a:xfrm>
            <a:off x="6391500" y="1168800"/>
            <a:ext cx="20325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40"/>
          <p:cNvSpPr txBox="1"/>
          <p:nvPr>
            <p:ph idx="8" type="subTitle"/>
          </p:nvPr>
        </p:nvSpPr>
        <p:spPr>
          <a:xfrm>
            <a:off x="6391500" y="1404826"/>
            <a:ext cx="20325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4" name="Google Shape;184;p40"/>
          <p:cNvSpPr txBox="1"/>
          <p:nvPr>
            <p:ph idx="9" type="subTitle"/>
          </p:nvPr>
        </p:nvSpPr>
        <p:spPr>
          <a:xfrm>
            <a:off x="6391500" y="2295149"/>
            <a:ext cx="20325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40"/>
          <p:cNvSpPr txBox="1"/>
          <p:nvPr>
            <p:ph idx="13" type="subTitle"/>
          </p:nvPr>
        </p:nvSpPr>
        <p:spPr>
          <a:xfrm>
            <a:off x="6391500" y="2528974"/>
            <a:ext cx="20325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6" name="Google Shape;186;p40"/>
          <p:cNvSpPr txBox="1"/>
          <p:nvPr>
            <p:ph idx="14" type="subTitle"/>
          </p:nvPr>
        </p:nvSpPr>
        <p:spPr>
          <a:xfrm>
            <a:off x="6391500" y="3421497"/>
            <a:ext cx="20325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40"/>
          <p:cNvSpPr txBox="1"/>
          <p:nvPr>
            <p:ph idx="15" type="subTitle"/>
          </p:nvPr>
        </p:nvSpPr>
        <p:spPr>
          <a:xfrm>
            <a:off x="6391500" y="3653123"/>
            <a:ext cx="20325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8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41"/>
          <p:cNvSpPr/>
          <p:nvPr/>
        </p:nvSpPr>
        <p:spPr>
          <a:xfrm>
            <a:off x="6831885" y="3664338"/>
            <a:ext cx="2311831" cy="1478595"/>
          </a:xfrm>
          <a:custGeom>
            <a:rect b="b" l="l" r="r" t="t"/>
            <a:pathLst>
              <a:path extrusionOk="0" h="46134" w="72132">
                <a:moveTo>
                  <a:pt x="72131" y="18"/>
                </a:moveTo>
                <a:cubicBezTo>
                  <a:pt x="67069" y="168"/>
                  <a:pt x="58464" y="2758"/>
                  <a:pt x="53785" y="17411"/>
                </a:cubicBezTo>
                <a:cubicBezTo>
                  <a:pt x="48171" y="35055"/>
                  <a:pt x="31747" y="37361"/>
                  <a:pt x="24646" y="36325"/>
                </a:cubicBezTo>
                <a:cubicBezTo>
                  <a:pt x="20819" y="35757"/>
                  <a:pt x="15656" y="36325"/>
                  <a:pt x="12532" y="37161"/>
                </a:cubicBezTo>
                <a:cubicBezTo>
                  <a:pt x="6834" y="38681"/>
                  <a:pt x="1" y="46133"/>
                  <a:pt x="1" y="46133"/>
                </a:cubicBezTo>
                <a:lnTo>
                  <a:pt x="72081" y="46133"/>
                </a:lnTo>
                <a:cubicBezTo>
                  <a:pt x="72081" y="46133"/>
                  <a:pt x="72131" y="1"/>
                  <a:pt x="72131" y="18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1"/>
          <p:cNvSpPr/>
          <p:nvPr/>
        </p:nvSpPr>
        <p:spPr>
          <a:xfrm>
            <a:off x="395" y="2786104"/>
            <a:ext cx="1525676" cy="2356829"/>
          </a:xfrm>
          <a:custGeom>
            <a:rect b="b" l="l" r="r" t="t"/>
            <a:pathLst>
              <a:path extrusionOk="0" h="73536" w="47603">
                <a:moveTo>
                  <a:pt x="47586" y="73535"/>
                </a:moveTo>
                <a:cubicBezTo>
                  <a:pt x="47436" y="68172"/>
                  <a:pt x="44796" y="59065"/>
                  <a:pt x="29942" y="54136"/>
                </a:cubicBezTo>
                <a:cubicBezTo>
                  <a:pt x="12081" y="48205"/>
                  <a:pt x="14203" y="19466"/>
                  <a:pt x="13551" y="16074"/>
                </a:cubicBezTo>
                <a:cubicBezTo>
                  <a:pt x="12365" y="9959"/>
                  <a:pt x="9992" y="2290"/>
                  <a:pt x="184" y="1"/>
                </a:cubicBezTo>
                <a:cubicBezTo>
                  <a:pt x="151" y="101"/>
                  <a:pt x="0" y="73535"/>
                  <a:pt x="0" y="73535"/>
                </a:cubicBezTo>
                <a:cubicBezTo>
                  <a:pt x="0" y="73535"/>
                  <a:pt x="47603" y="73535"/>
                  <a:pt x="47586" y="7353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1"/>
          <p:cNvSpPr txBox="1"/>
          <p:nvPr>
            <p:ph idx="1" type="subTitle"/>
          </p:nvPr>
        </p:nvSpPr>
        <p:spPr>
          <a:xfrm>
            <a:off x="2085150" y="1452000"/>
            <a:ext cx="13584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41"/>
          <p:cNvSpPr txBox="1"/>
          <p:nvPr>
            <p:ph idx="2" type="subTitle"/>
          </p:nvPr>
        </p:nvSpPr>
        <p:spPr>
          <a:xfrm>
            <a:off x="5527650" y="1451850"/>
            <a:ext cx="1813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4" name="Google Shape;194;p41"/>
          <p:cNvSpPr txBox="1"/>
          <p:nvPr>
            <p:ph idx="3" type="subTitle"/>
          </p:nvPr>
        </p:nvSpPr>
        <p:spPr>
          <a:xfrm>
            <a:off x="2085150" y="2989014"/>
            <a:ext cx="13584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41"/>
          <p:cNvSpPr txBox="1"/>
          <p:nvPr>
            <p:ph idx="4" type="subTitle"/>
          </p:nvPr>
        </p:nvSpPr>
        <p:spPr>
          <a:xfrm>
            <a:off x="5527650" y="2988864"/>
            <a:ext cx="1813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6" name="Google Shape;196;p41"/>
          <p:cNvSpPr txBox="1"/>
          <p:nvPr>
            <p:ph idx="5" type="subTitle"/>
          </p:nvPr>
        </p:nvSpPr>
        <p:spPr>
          <a:xfrm>
            <a:off x="5982500" y="2220420"/>
            <a:ext cx="13584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41"/>
          <p:cNvSpPr txBox="1"/>
          <p:nvPr>
            <p:ph idx="6" type="subTitle"/>
          </p:nvPr>
        </p:nvSpPr>
        <p:spPr>
          <a:xfrm>
            <a:off x="2085150" y="2220270"/>
            <a:ext cx="1813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8" name="Google Shape;198;p41"/>
          <p:cNvSpPr txBox="1"/>
          <p:nvPr>
            <p:ph idx="7" type="subTitle"/>
          </p:nvPr>
        </p:nvSpPr>
        <p:spPr>
          <a:xfrm>
            <a:off x="5982500" y="3757909"/>
            <a:ext cx="13584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41"/>
          <p:cNvSpPr txBox="1"/>
          <p:nvPr>
            <p:ph idx="8" type="subTitle"/>
          </p:nvPr>
        </p:nvSpPr>
        <p:spPr>
          <a:xfrm>
            <a:off x="2085150" y="3757759"/>
            <a:ext cx="1813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5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/>
          <p:nvPr>
            <p:ph type="ctrTitle"/>
          </p:nvPr>
        </p:nvSpPr>
        <p:spPr>
          <a:xfrm>
            <a:off x="720000" y="540000"/>
            <a:ext cx="4723200" cy="40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columns">
  <p:cSld name="CUSTOM_9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4" name="Google Shape;204;p43"/>
          <p:cNvSpPr txBox="1"/>
          <p:nvPr>
            <p:ph idx="1" type="subTitle"/>
          </p:nvPr>
        </p:nvSpPr>
        <p:spPr>
          <a:xfrm>
            <a:off x="720000" y="2287300"/>
            <a:ext cx="1874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5" name="Google Shape;205;p43"/>
          <p:cNvSpPr txBox="1"/>
          <p:nvPr>
            <p:ph idx="2" type="subTitle"/>
          </p:nvPr>
        </p:nvSpPr>
        <p:spPr>
          <a:xfrm>
            <a:off x="720000" y="1488300"/>
            <a:ext cx="1874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6" name="Google Shape;206;p43"/>
          <p:cNvSpPr txBox="1"/>
          <p:nvPr>
            <p:ph idx="3" type="subTitle"/>
          </p:nvPr>
        </p:nvSpPr>
        <p:spPr>
          <a:xfrm>
            <a:off x="720000" y="3086300"/>
            <a:ext cx="1874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43"/>
          <p:cNvSpPr txBox="1"/>
          <p:nvPr>
            <p:ph idx="4" type="subTitle"/>
          </p:nvPr>
        </p:nvSpPr>
        <p:spPr>
          <a:xfrm>
            <a:off x="720000" y="3885300"/>
            <a:ext cx="1874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8" name="Google Shape;208;p43"/>
          <p:cNvSpPr txBox="1"/>
          <p:nvPr>
            <p:ph idx="5" type="subTitle"/>
          </p:nvPr>
        </p:nvSpPr>
        <p:spPr>
          <a:xfrm>
            <a:off x="6549900" y="2287300"/>
            <a:ext cx="1874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9" name="Google Shape;209;p43"/>
          <p:cNvSpPr txBox="1"/>
          <p:nvPr>
            <p:ph idx="6" type="subTitle"/>
          </p:nvPr>
        </p:nvSpPr>
        <p:spPr>
          <a:xfrm>
            <a:off x="6549900" y="1488300"/>
            <a:ext cx="1874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0" name="Google Shape;210;p43"/>
          <p:cNvSpPr txBox="1"/>
          <p:nvPr>
            <p:ph idx="7" type="subTitle"/>
          </p:nvPr>
        </p:nvSpPr>
        <p:spPr>
          <a:xfrm>
            <a:off x="6549900" y="3086300"/>
            <a:ext cx="1874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1" name="Google Shape;211;p43"/>
          <p:cNvSpPr txBox="1"/>
          <p:nvPr>
            <p:ph idx="8" type="subTitle"/>
          </p:nvPr>
        </p:nvSpPr>
        <p:spPr>
          <a:xfrm>
            <a:off x="6549900" y="3885300"/>
            <a:ext cx="1874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2">
  <p:cSld name="CUSTOM_10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44"/>
          <p:cNvSpPr/>
          <p:nvPr/>
        </p:nvSpPr>
        <p:spPr>
          <a:xfrm>
            <a:off x="4164" y="-5"/>
            <a:ext cx="2490702" cy="1204920"/>
          </a:xfrm>
          <a:custGeom>
            <a:rect b="b" l="l" r="r" t="t"/>
            <a:pathLst>
              <a:path extrusionOk="0" h="37595" w="77713">
                <a:moveTo>
                  <a:pt x="1" y="37594"/>
                </a:moveTo>
                <a:cubicBezTo>
                  <a:pt x="5046" y="37461"/>
                  <a:pt x="13618" y="35389"/>
                  <a:pt x="18263" y="23643"/>
                </a:cubicBezTo>
                <a:cubicBezTo>
                  <a:pt x="22824" y="12114"/>
                  <a:pt x="34955" y="10644"/>
                  <a:pt x="42557" y="10928"/>
                </a:cubicBezTo>
                <a:cubicBezTo>
                  <a:pt x="48121" y="11162"/>
                  <a:pt x="53668" y="10359"/>
                  <a:pt x="58932" y="8588"/>
                </a:cubicBezTo>
                <a:cubicBezTo>
                  <a:pt x="65849" y="6232"/>
                  <a:pt x="74437" y="2907"/>
                  <a:pt x="77712" y="0"/>
                </a:cubicBezTo>
                <a:lnTo>
                  <a:pt x="1" y="0"/>
                </a:lnTo>
                <a:cubicBezTo>
                  <a:pt x="1" y="0"/>
                  <a:pt x="1" y="37594"/>
                  <a:pt x="1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4"/>
          <p:cNvSpPr/>
          <p:nvPr/>
        </p:nvSpPr>
        <p:spPr>
          <a:xfrm>
            <a:off x="6651463" y="-5"/>
            <a:ext cx="2490125" cy="1204920"/>
          </a:xfrm>
          <a:custGeom>
            <a:rect b="b" l="l" r="r" t="t"/>
            <a:pathLst>
              <a:path extrusionOk="0" h="37595" w="77695">
                <a:moveTo>
                  <a:pt x="77695" y="37594"/>
                </a:moveTo>
                <a:cubicBezTo>
                  <a:pt x="72649" y="37461"/>
                  <a:pt x="64077" y="35389"/>
                  <a:pt x="59432" y="23643"/>
                </a:cubicBezTo>
                <a:cubicBezTo>
                  <a:pt x="54888" y="12114"/>
                  <a:pt x="42757" y="10644"/>
                  <a:pt x="35138" y="10928"/>
                </a:cubicBezTo>
                <a:cubicBezTo>
                  <a:pt x="29574" y="11162"/>
                  <a:pt x="24027" y="10359"/>
                  <a:pt x="18764" y="8588"/>
                </a:cubicBezTo>
                <a:cubicBezTo>
                  <a:pt x="11846" y="6232"/>
                  <a:pt x="3275" y="2907"/>
                  <a:pt x="0" y="0"/>
                </a:cubicBezTo>
                <a:lnTo>
                  <a:pt x="77695" y="0"/>
                </a:lnTo>
                <a:cubicBezTo>
                  <a:pt x="77695" y="0"/>
                  <a:pt x="77695" y="37594"/>
                  <a:pt x="77695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4"/>
          <p:cNvSpPr txBox="1"/>
          <p:nvPr>
            <p:ph idx="1" type="subTitle"/>
          </p:nvPr>
        </p:nvSpPr>
        <p:spPr>
          <a:xfrm>
            <a:off x="2957175" y="1567325"/>
            <a:ext cx="12060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44"/>
          <p:cNvSpPr txBox="1"/>
          <p:nvPr>
            <p:ph idx="2" type="subTitle"/>
          </p:nvPr>
        </p:nvSpPr>
        <p:spPr>
          <a:xfrm>
            <a:off x="1291975" y="1576575"/>
            <a:ext cx="1574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8" name="Google Shape;218;p44"/>
          <p:cNvSpPr txBox="1"/>
          <p:nvPr>
            <p:ph idx="3" type="subTitle"/>
          </p:nvPr>
        </p:nvSpPr>
        <p:spPr>
          <a:xfrm>
            <a:off x="2957175" y="3836931"/>
            <a:ext cx="12060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9" name="Google Shape;219;p44"/>
          <p:cNvSpPr txBox="1"/>
          <p:nvPr>
            <p:ph idx="4" type="subTitle"/>
          </p:nvPr>
        </p:nvSpPr>
        <p:spPr>
          <a:xfrm>
            <a:off x="1291975" y="3846175"/>
            <a:ext cx="1574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0" name="Google Shape;220;p44"/>
          <p:cNvSpPr txBox="1"/>
          <p:nvPr>
            <p:ph idx="5" type="subTitle"/>
          </p:nvPr>
        </p:nvSpPr>
        <p:spPr>
          <a:xfrm>
            <a:off x="2385075" y="2700037"/>
            <a:ext cx="12060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1" name="Google Shape;221;p44"/>
          <p:cNvSpPr txBox="1"/>
          <p:nvPr>
            <p:ph idx="6" type="subTitle"/>
          </p:nvPr>
        </p:nvSpPr>
        <p:spPr>
          <a:xfrm>
            <a:off x="720000" y="2709275"/>
            <a:ext cx="1574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2" name="Google Shape;222;p44"/>
          <p:cNvSpPr txBox="1"/>
          <p:nvPr>
            <p:ph idx="7" type="subTitle"/>
          </p:nvPr>
        </p:nvSpPr>
        <p:spPr>
          <a:xfrm flipH="1">
            <a:off x="4980825" y="1567325"/>
            <a:ext cx="12060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3" name="Google Shape;223;p44"/>
          <p:cNvSpPr txBox="1"/>
          <p:nvPr>
            <p:ph idx="8" type="subTitle"/>
          </p:nvPr>
        </p:nvSpPr>
        <p:spPr>
          <a:xfrm flipH="1">
            <a:off x="6277925" y="1576575"/>
            <a:ext cx="1574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4" name="Google Shape;224;p44"/>
          <p:cNvSpPr txBox="1"/>
          <p:nvPr>
            <p:ph idx="9" type="subTitle"/>
          </p:nvPr>
        </p:nvSpPr>
        <p:spPr>
          <a:xfrm flipH="1">
            <a:off x="4980825" y="3836931"/>
            <a:ext cx="12060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5" name="Google Shape;225;p44"/>
          <p:cNvSpPr txBox="1"/>
          <p:nvPr>
            <p:ph idx="13" type="subTitle"/>
          </p:nvPr>
        </p:nvSpPr>
        <p:spPr>
          <a:xfrm flipH="1">
            <a:off x="6277925" y="3846175"/>
            <a:ext cx="1574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6" name="Google Shape;226;p44"/>
          <p:cNvSpPr txBox="1"/>
          <p:nvPr>
            <p:ph idx="14" type="subTitle"/>
          </p:nvPr>
        </p:nvSpPr>
        <p:spPr>
          <a:xfrm flipH="1">
            <a:off x="5552925" y="2700037"/>
            <a:ext cx="12060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7" name="Google Shape;227;p44"/>
          <p:cNvSpPr txBox="1"/>
          <p:nvPr>
            <p:ph idx="15" type="subTitle"/>
          </p:nvPr>
        </p:nvSpPr>
        <p:spPr>
          <a:xfrm flipH="1">
            <a:off x="6849900" y="2709275"/>
            <a:ext cx="1574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1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45"/>
          <p:cNvSpPr txBox="1"/>
          <p:nvPr>
            <p:ph idx="1" type="subTitle"/>
          </p:nvPr>
        </p:nvSpPr>
        <p:spPr>
          <a:xfrm>
            <a:off x="892750" y="3344700"/>
            <a:ext cx="17661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1" name="Google Shape;231;p45"/>
          <p:cNvSpPr txBox="1"/>
          <p:nvPr>
            <p:ph idx="2" type="subTitle"/>
          </p:nvPr>
        </p:nvSpPr>
        <p:spPr>
          <a:xfrm>
            <a:off x="892750" y="3583031"/>
            <a:ext cx="17661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2" name="Google Shape;232;p45"/>
          <p:cNvSpPr txBox="1"/>
          <p:nvPr>
            <p:ph idx="3" type="subTitle"/>
          </p:nvPr>
        </p:nvSpPr>
        <p:spPr>
          <a:xfrm>
            <a:off x="2760225" y="3344700"/>
            <a:ext cx="17661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3" name="Google Shape;233;p45"/>
          <p:cNvSpPr txBox="1"/>
          <p:nvPr>
            <p:ph idx="4" type="subTitle"/>
          </p:nvPr>
        </p:nvSpPr>
        <p:spPr>
          <a:xfrm>
            <a:off x="2760225" y="3583046"/>
            <a:ext cx="17661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4" name="Google Shape;234;p45"/>
          <p:cNvSpPr txBox="1"/>
          <p:nvPr>
            <p:ph idx="5" type="subTitle"/>
          </p:nvPr>
        </p:nvSpPr>
        <p:spPr>
          <a:xfrm>
            <a:off x="4627700" y="3344700"/>
            <a:ext cx="17661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5" name="Google Shape;235;p45"/>
          <p:cNvSpPr txBox="1"/>
          <p:nvPr>
            <p:ph idx="6" type="subTitle"/>
          </p:nvPr>
        </p:nvSpPr>
        <p:spPr>
          <a:xfrm>
            <a:off x="4627700" y="3583046"/>
            <a:ext cx="17661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6" name="Google Shape;236;p45"/>
          <p:cNvSpPr txBox="1"/>
          <p:nvPr>
            <p:ph idx="7" type="subTitle"/>
          </p:nvPr>
        </p:nvSpPr>
        <p:spPr>
          <a:xfrm>
            <a:off x="6495175" y="3344700"/>
            <a:ext cx="17661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7" name="Google Shape;237;p45"/>
          <p:cNvSpPr txBox="1"/>
          <p:nvPr>
            <p:ph idx="8" type="subTitle"/>
          </p:nvPr>
        </p:nvSpPr>
        <p:spPr>
          <a:xfrm>
            <a:off x="6495175" y="3583046"/>
            <a:ext cx="17661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/>
          <p:nvPr/>
        </p:nvSpPr>
        <p:spPr>
          <a:xfrm>
            <a:off x="1192350" y="625625"/>
            <a:ext cx="6595754" cy="3833136"/>
          </a:xfrm>
          <a:custGeom>
            <a:rect b="b" l="l" r="r" t="t"/>
            <a:pathLst>
              <a:path extrusionOk="0" h="177460" w="305359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6"/>
          <p:cNvSpPr txBox="1"/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46"/>
          <p:cNvSpPr txBox="1"/>
          <p:nvPr>
            <p:ph idx="1" type="subTitle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720000" y="860400"/>
            <a:ext cx="58746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/>
        </p:txBody>
      </p:sp>
      <p:sp>
        <p:nvSpPr>
          <p:cNvPr id="23" name="Google Shape;23;p20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20"/>
          <p:cNvSpPr/>
          <p:nvPr/>
        </p:nvSpPr>
        <p:spPr>
          <a:xfrm>
            <a:off x="5639026" y="2487075"/>
            <a:ext cx="3508522" cy="2660742"/>
          </a:xfrm>
          <a:custGeom>
            <a:rect b="b" l="l" r="r" t="t"/>
            <a:pathLst>
              <a:path extrusionOk="0" h="92115" w="95457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1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/>
          <p:nvPr/>
        </p:nvSpPr>
        <p:spPr>
          <a:xfrm>
            <a:off x="412" y="2825979"/>
            <a:ext cx="9143682" cy="2327673"/>
          </a:xfrm>
          <a:custGeom>
            <a:rect b="b" l="l" r="r" t="t"/>
            <a:pathLst>
              <a:path extrusionOk="0" h="72683" w="285517">
                <a:moveTo>
                  <a:pt x="0" y="1"/>
                </a:moveTo>
                <a:lnTo>
                  <a:pt x="285516" y="1"/>
                </a:lnTo>
                <a:lnTo>
                  <a:pt x="285516" y="72683"/>
                </a:lnTo>
                <a:lnTo>
                  <a:pt x="0" y="72683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5" name="Google Shape;245;p47"/>
          <p:cNvSpPr txBox="1"/>
          <p:nvPr>
            <p:ph idx="1" type="subTitle"/>
          </p:nvPr>
        </p:nvSpPr>
        <p:spPr>
          <a:xfrm>
            <a:off x="3688950" y="2958650"/>
            <a:ext cx="1766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7"/>
          <p:cNvSpPr txBox="1"/>
          <p:nvPr>
            <p:ph idx="2" type="subTitle"/>
          </p:nvPr>
        </p:nvSpPr>
        <p:spPr>
          <a:xfrm>
            <a:off x="3688950" y="3318725"/>
            <a:ext cx="17661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7" name="Google Shape;247;p47"/>
          <p:cNvSpPr txBox="1"/>
          <p:nvPr>
            <p:ph idx="3" type="subTitle"/>
          </p:nvPr>
        </p:nvSpPr>
        <p:spPr>
          <a:xfrm>
            <a:off x="6316048" y="2958650"/>
            <a:ext cx="1766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8" name="Google Shape;248;p47"/>
          <p:cNvSpPr txBox="1"/>
          <p:nvPr>
            <p:ph idx="4" type="subTitle"/>
          </p:nvPr>
        </p:nvSpPr>
        <p:spPr>
          <a:xfrm>
            <a:off x="6316038" y="3318725"/>
            <a:ext cx="17661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9" name="Google Shape;249;p47"/>
          <p:cNvSpPr txBox="1"/>
          <p:nvPr>
            <p:ph idx="5" type="subTitle"/>
          </p:nvPr>
        </p:nvSpPr>
        <p:spPr>
          <a:xfrm>
            <a:off x="1061850" y="2958525"/>
            <a:ext cx="1766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0" name="Google Shape;250;p47"/>
          <p:cNvSpPr txBox="1"/>
          <p:nvPr>
            <p:ph idx="6" type="subTitle"/>
          </p:nvPr>
        </p:nvSpPr>
        <p:spPr>
          <a:xfrm>
            <a:off x="1061850" y="3318725"/>
            <a:ext cx="17661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6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48"/>
          <p:cNvSpPr/>
          <p:nvPr/>
        </p:nvSpPr>
        <p:spPr>
          <a:xfrm>
            <a:off x="4572001" y="1071024"/>
            <a:ext cx="4594174" cy="4079573"/>
          </a:xfrm>
          <a:custGeom>
            <a:rect b="b" l="l" r="r" t="t"/>
            <a:pathLst>
              <a:path extrusionOk="0" h="138702" w="156198">
                <a:moveTo>
                  <a:pt x="0" y="138701"/>
                </a:moveTo>
                <a:cubicBezTo>
                  <a:pt x="0" y="138701"/>
                  <a:pt x="2116" y="120906"/>
                  <a:pt x="13564" y="117157"/>
                </a:cubicBezTo>
                <a:cubicBezTo>
                  <a:pt x="16913" y="116057"/>
                  <a:pt x="20929" y="114074"/>
                  <a:pt x="24911" y="111808"/>
                </a:cubicBezTo>
                <a:cubicBezTo>
                  <a:pt x="35042" y="106076"/>
                  <a:pt x="41257" y="95328"/>
                  <a:pt x="41341" y="83714"/>
                </a:cubicBezTo>
                <a:cubicBezTo>
                  <a:pt x="41407" y="76549"/>
                  <a:pt x="44240" y="70118"/>
                  <a:pt x="55221" y="72584"/>
                </a:cubicBezTo>
                <a:cubicBezTo>
                  <a:pt x="77516" y="77582"/>
                  <a:pt x="91229" y="53771"/>
                  <a:pt x="91229" y="53771"/>
                </a:cubicBezTo>
                <a:cubicBezTo>
                  <a:pt x="91229" y="53771"/>
                  <a:pt x="84797" y="17380"/>
                  <a:pt x="108958" y="12181"/>
                </a:cubicBezTo>
                <a:cubicBezTo>
                  <a:pt x="133119" y="6966"/>
                  <a:pt x="156197" y="1"/>
                  <a:pt x="156197" y="1"/>
                </a:cubicBezTo>
                <a:lnTo>
                  <a:pt x="155831" y="138601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7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/>
          <p:nvPr/>
        </p:nvSpPr>
        <p:spPr>
          <a:xfrm>
            <a:off x="-848" y="1674182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1"/>
          <p:cNvSpPr/>
          <p:nvPr/>
        </p:nvSpPr>
        <p:spPr>
          <a:xfrm>
            <a:off x="-848" y="2550995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1"/>
          <p:cNvSpPr/>
          <p:nvPr/>
        </p:nvSpPr>
        <p:spPr>
          <a:xfrm>
            <a:off x="-848" y="3427645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1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2" type="title"/>
          </p:nvPr>
        </p:nvSpPr>
        <p:spPr>
          <a:xfrm>
            <a:off x="3831300" y="1674300"/>
            <a:ext cx="14943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1" name="Google Shape;31;p21"/>
          <p:cNvSpPr txBox="1"/>
          <p:nvPr>
            <p:ph idx="1" type="subTitle"/>
          </p:nvPr>
        </p:nvSpPr>
        <p:spPr>
          <a:xfrm>
            <a:off x="5443200" y="1674150"/>
            <a:ext cx="29808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21"/>
          <p:cNvSpPr txBox="1"/>
          <p:nvPr>
            <p:ph idx="3" type="title"/>
          </p:nvPr>
        </p:nvSpPr>
        <p:spPr>
          <a:xfrm>
            <a:off x="3831300" y="2550975"/>
            <a:ext cx="14943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3" name="Google Shape;33;p21"/>
          <p:cNvSpPr txBox="1"/>
          <p:nvPr>
            <p:ph idx="4" type="subTitle"/>
          </p:nvPr>
        </p:nvSpPr>
        <p:spPr>
          <a:xfrm>
            <a:off x="5443200" y="2550825"/>
            <a:ext cx="29808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21"/>
          <p:cNvSpPr txBox="1"/>
          <p:nvPr>
            <p:ph idx="5" type="title"/>
          </p:nvPr>
        </p:nvSpPr>
        <p:spPr>
          <a:xfrm>
            <a:off x="3831300" y="3427825"/>
            <a:ext cx="14943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5" name="Google Shape;35;p21"/>
          <p:cNvSpPr txBox="1"/>
          <p:nvPr>
            <p:ph idx="6" type="subTitle"/>
          </p:nvPr>
        </p:nvSpPr>
        <p:spPr>
          <a:xfrm>
            <a:off x="5443200" y="3427675"/>
            <a:ext cx="29808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17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22"/>
          <p:cNvSpPr txBox="1"/>
          <p:nvPr>
            <p:ph idx="2" type="title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9" name="Google Shape;39;p22"/>
          <p:cNvSpPr txBox="1"/>
          <p:nvPr>
            <p:ph idx="1" type="subTitle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" name="Google Shape;40;p22"/>
          <p:cNvSpPr/>
          <p:nvPr/>
        </p:nvSpPr>
        <p:spPr>
          <a:xfrm flipH="1">
            <a:off x="-787948" y="326625"/>
            <a:ext cx="4827298" cy="4831218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2"/>
          <p:cNvSpPr/>
          <p:nvPr/>
        </p:nvSpPr>
        <p:spPr>
          <a:xfrm flipH="1" rot="10800000">
            <a:off x="5189763" y="2"/>
            <a:ext cx="3954231" cy="1859196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4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/>
          <p:nvPr/>
        </p:nvSpPr>
        <p:spPr>
          <a:xfrm>
            <a:off x="-71150" y="1614625"/>
            <a:ext cx="9286200" cy="4791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subTitle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23"/>
          <p:cNvSpPr txBox="1"/>
          <p:nvPr>
            <p:ph idx="2" type="subTitle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23"/>
          <p:cNvSpPr txBox="1"/>
          <p:nvPr>
            <p:ph idx="3" type="subTitle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23"/>
          <p:cNvSpPr txBox="1"/>
          <p:nvPr>
            <p:ph idx="4" type="subTitle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23"/>
          <p:cNvSpPr txBox="1"/>
          <p:nvPr>
            <p:ph idx="5" type="subTitle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3"/>
          <p:cNvSpPr txBox="1"/>
          <p:nvPr>
            <p:ph idx="6" type="subTitle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" type="subTitle"/>
          </p:nvPr>
        </p:nvSpPr>
        <p:spPr>
          <a:xfrm>
            <a:off x="2765325" y="1424050"/>
            <a:ext cx="2328600" cy="21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ompiere"/>
              <a:buChar char="❏"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9pPr>
          </a:lstStyle>
          <a:p/>
        </p:txBody>
      </p:sp>
      <p:sp>
        <p:nvSpPr>
          <p:cNvPr id="54" name="Google Shape;54;p24"/>
          <p:cNvSpPr txBox="1"/>
          <p:nvPr>
            <p:ph idx="2" type="subTitle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24"/>
          <p:cNvSpPr txBox="1"/>
          <p:nvPr>
            <p:ph idx="3" type="subTitle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24"/>
          <p:cNvSpPr txBox="1"/>
          <p:nvPr>
            <p:ph idx="4" type="subTitle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24"/>
          <p:cNvSpPr txBox="1"/>
          <p:nvPr>
            <p:ph idx="5" type="subTitle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6" type="subTitle"/>
          </p:nvPr>
        </p:nvSpPr>
        <p:spPr>
          <a:xfrm>
            <a:off x="5595175" y="3672300"/>
            <a:ext cx="205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24"/>
          <p:cNvSpPr txBox="1"/>
          <p:nvPr>
            <p:ph idx="7" type="subTitle"/>
          </p:nvPr>
        </p:nvSpPr>
        <p:spPr>
          <a:xfrm>
            <a:off x="5595300" y="4030200"/>
            <a:ext cx="20556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4"/>
          <p:cNvSpPr/>
          <p:nvPr/>
        </p:nvSpPr>
        <p:spPr>
          <a:xfrm>
            <a:off x="233" y="2757361"/>
            <a:ext cx="3507616" cy="2385738"/>
          </a:xfrm>
          <a:custGeom>
            <a:rect b="b" l="l" r="r" t="t"/>
            <a:pathLst>
              <a:path extrusionOk="0" h="74438" w="109442">
                <a:moveTo>
                  <a:pt x="0" y="6768"/>
                </a:moveTo>
                <a:cubicBezTo>
                  <a:pt x="0" y="6768"/>
                  <a:pt x="11362" y="1"/>
                  <a:pt x="18430" y="12415"/>
                </a:cubicBezTo>
                <a:cubicBezTo>
                  <a:pt x="31512" y="35389"/>
                  <a:pt x="54604" y="30761"/>
                  <a:pt x="73000" y="33301"/>
                </a:cubicBezTo>
                <a:cubicBezTo>
                  <a:pt x="82106" y="34554"/>
                  <a:pt x="95857" y="41655"/>
                  <a:pt x="100736" y="53551"/>
                </a:cubicBezTo>
                <a:cubicBezTo>
                  <a:pt x="102858" y="58714"/>
                  <a:pt x="109441" y="74337"/>
                  <a:pt x="109441" y="74337"/>
                </a:cubicBezTo>
                <a:lnTo>
                  <a:pt x="0" y="74437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4"/>
          <p:cNvSpPr/>
          <p:nvPr/>
        </p:nvSpPr>
        <p:spPr>
          <a:xfrm>
            <a:off x="7845432" y="-1022"/>
            <a:ext cx="1298634" cy="4143777"/>
          </a:xfrm>
          <a:custGeom>
            <a:rect b="b" l="l" r="r" t="t"/>
            <a:pathLst>
              <a:path extrusionOk="0" h="129291" w="40519">
                <a:moveTo>
                  <a:pt x="6484" y="0"/>
                </a:moveTo>
                <a:cubicBezTo>
                  <a:pt x="6484" y="0"/>
                  <a:pt x="1" y="14202"/>
                  <a:pt x="14420" y="37811"/>
                </a:cubicBezTo>
                <a:cubicBezTo>
                  <a:pt x="28823" y="61404"/>
                  <a:pt x="19215" y="82289"/>
                  <a:pt x="19215" y="82289"/>
                </a:cubicBezTo>
                <a:cubicBezTo>
                  <a:pt x="19215" y="82289"/>
                  <a:pt x="5013" y="115506"/>
                  <a:pt x="40519" y="129291"/>
                </a:cubicBezTo>
                <a:lnTo>
                  <a:pt x="40519" y="0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5446800" y="540000"/>
            <a:ext cx="25344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/>
        </p:nvSpPr>
        <p:spPr>
          <a:xfrm>
            <a:off x="5443200" y="3808800"/>
            <a:ext cx="2538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b="0" i="0" lang="en" sz="800" u="none" cap="none" strike="noStrike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b="0" i="0" lang="en" sz="800" u="none" cap="none" strike="noStrike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b="0" i="0" lang="en" sz="800" u="none" cap="none" strike="noStrike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</a:t>
            </a:r>
            <a:endParaRPr b="0" i="0" sz="800" u="none" cap="none" strike="noStrik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5" name="Google Shape;65;p25"/>
          <p:cNvSpPr txBox="1"/>
          <p:nvPr>
            <p:ph idx="1" type="subTitle"/>
          </p:nvPr>
        </p:nvSpPr>
        <p:spPr>
          <a:xfrm>
            <a:off x="5446800" y="1767600"/>
            <a:ext cx="2538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5"/>
          <p:cNvSpPr/>
          <p:nvPr/>
        </p:nvSpPr>
        <p:spPr>
          <a:xfrm flipH="1" rot="-5400000">
            <a:off x="1002303" y="1182572"/>
            <a:ext cx="2669183" cy="5447538"/>
          </a:xfrm>
          <a:custGeom>
            <a:rect b="b" l="l" r="r" t="t"/>
            <a:pathLst>
              <a:path extrusionOk="0" h="170796" w="103718">
                <a:moveTo>
                  <a:pt x="42136" y="0"/>
                </a:moveTo>
                <a:cubicBezTo>
                  <a:pt x="23819" y="0"/>
                  <a:pt x="12197" y="18853"/>
                  <a:pt x="12197" y="18853"/>
                </a:cubicBezTo>
                <a:cubicBezTo>
                  <a:pt x="4205" y="35426"/>
                  <a:pt x="16082" y="50720"/>
                  <a:pt x="25376" y="59376"/>
                </a:cubicBezTo>
                <a:cubicBezTo>
                  <a:pt x="38089" y="71252"/>
                  <a:pt x="38114" y="91563"/>
                  <a:pt x="25032" y="103021"/>
                </a:cubicBezTo>
                <a:cubicBezTo>
                  <a:pt x="23729" y="104152"/>
                  <a:pt x="22352" y="105185"/>
                  <a:pt x="20901" y="106119"/>
                </a:cubicBezTo>
                <a:cubicBezTo>
                  <a:pt x="0" y="119324"/>
                  <a:pt x="3787" y="145437"/>
                  <a:pt x="19868" y="162084"/>
                </a:cubicBezTo>
                <a:cubicBezTo>
                  <a:pt x="26221" y="168644"/>
                  <a:pt x="37060" y="170795"/>
                  <a:pt x="48541" y="170795"/>
                </a:cubicBezTo>
                <a:cubicBezTo>
                  <a:pt x="62923" y="170795"/>
                  <a:pt x="78311" y="167420"/>
                  <a:pt x="87144" y="165109"/>
                </a:cubicBezTo>
                <a:cubicBezTo>
                  <a:pt x="92554" y="163682"/>
                  <a:pt x="98136" y="162945"/>
                  <a:pt x="103717" y="162871"/>
                </a:cubicBezTo>
                <a:lnTo>
                  <a:pt x="100349" y="5452"/>
                </a:lnTo>
                <a:cubicBezTo>
                  <a:pt x="94789" y="6066"/>
                  <a:pt x="89568" y="6312"/>
                  <a:pt x="84776" y="6312"/>
                </a:cubicBezTo>
                <a:cubicBezTo>
                  <a:pt x="72892" y="6312"/>
                  <a:pt x="63653" y="4803"/>
                  <a:pt x="58449" y="3681"/>
                </a:cubicBezTo>
                <a:cubicBezTo>
                  <a:pt x="56211" y="3189"/>
                  <a:pt x="53974" y="2550"/>
                  <a:pt x="51810" y="1739"/>
                </a:cubicBezTo>
                <a:cubicBezTo>
                  <a:pt x="48415" y="522"/>
                  <a:pt x="45183" y="0"/>
                  <a:pt x="42136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720000" y="2232900"/>
            <a:ext cx="27630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2" type="body"/>
          </p:nvPr>
        </p:nvSpPr>
        <p:spPr>
          <a:xfrm>
            <a:off x="5658950" y="2232900"/>
            <a:ext cx="27630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71" name="Google Shape;71;p26"/>
          <p:cNvSpPr txBox="1"/>
          <p:nvPr>
            <p:ph idx="3" type="subTitle"/>
          </p:nvPr>
        </p:nvSpPr>
        <p:spPr>
          <a:xfrm>
            <a:off x="720000" y="1894000"/>
            <a:ext cx="27630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26"/>
          <p:cNvSpPr txBox="1"/>
          <p:nvPr>
            <p:ph idx="4" type="subTitle"/>
          </p:nvPr>
        </p:nvSpPr>
        <p:spPr>
          <a:xfrm>
            <a:off x="5658900" y="1894025"/>
            <a:ext cx="27630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26"/>
          <p:cNvSpPr/>
          <p:nvPr/>
        </p:nvSpPr>
        <p:spPr>
          <a:xfrm>
            <a:off x="1667550" y="3931099"/>
            <a:ext cx="5809067" cy="1212418"/>
          </a:xfrm>
          <a:custGeom>
            <a:rect b="b" l="l" r="r" t="t"/>
            <a:pathLst>
              <a:path extrusionOk="0" h="46952" w="176059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b="0" i="0" sz="3500" u="none" cap="none" strike="noStrik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b="0" i="0" sz="3500" u="none" cap="none" strike="noStrik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b="0" i="0" sz="3500" u="none" cap="none" strike="noStrik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b="0" i="0" sz="3500" u="none" cap="none" strike="noStrik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b="0" i="0" sz="3500" u="none" cap="none" strike="noStrik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b="0" i="0" sz="3500" u="none" cap="none" strike="noStrik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b="0" i="0" sz="3500" u="none" cap="none" strike="noStrik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b="0" i="0" sz="3500" u="none" cap="none" strike="noStrik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b="0" i="0" sz="3500" u="none" cap="none" strike="noStrik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pyimagesearch.com/2020/05/04/covid-19-face-mask-detector-with-opencv-keras-tensorflow-and-deep-learning/" TargetMode="External"/><Relationship Id="rId4" Type="http://schemas.openxmlformats.org/officeDocument/2006/relationships/hyperlink" Target="https://fortes-arthur.medium.com/building-a-personalized-face-mask-detection-using-opencv-and-deep-learning-4aae008c95a0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1.jpg"/><Relationship Id="rId9" Type="http://schemas.openxmlformats.org/officeDocument/2006/relationships/image" Target="../media/image2.jpg"/><Relationship Id="rId5" Type="http://schemas.openxmlformats.org/officeDocument/2006/relationships/image" Target="../media/image13.jpg"/><Relationship Id="rId6" Type="http://schemas.openxmlformats.org/officeDocument/2006/relationships/image" Target="../media/image15.jpg"/><Relationship Id="rId7" Type="http://schemas.openxmlformats.org/officeDocument/2006/relationships/image" Target="../media/image7.jpg"/><Relationship Id="rId8" Type="http://schemas.openxmlformats.org/officeDocument/2006/relationships/image" Target="../media/image1.jpg"/><Relationship Id="rId11" Type="http://schemas.openxmlformats.org/officeDocument/2006/relationships/image" Target="../media/image8.jpg"/><Relationship Id="rId10" Type="http://schemas.openxmlformats.org/officeDocument/2006/relationships/image" Target="../media/image3.jpg"/><Relationship Id="rId13" Type="http://schemas.openxmlformats.org/officeDocument/2006/relationships/image" Target="../media/image17.jpg"/><Relationship Id="rId12" Type="http://schemas.openxmlformats.org/officeDocument/2006/relationships/image" Target="../media/image14.jpg"/><Relationship Id="rId1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 txBox="1"/>
          <p:nvPr>
            <p:ph type="ctrTitle"/>
          </p:nvPr>
        </p:nvSpPr>
        <p:spPr>
          <a:xfrm>
            <a:off x="5485450" y="860400"/>
            <a:ext cx="29385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Face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Mask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Detection</a:t>
            </a:r>
            <a:endParaRPr/>
          </a:p>
        </p:txBody>
      </p:sp>
      <p:sp>
        <p:nvSpPr>
          <p:cNvPr id="259" name="Google Shape;259;p1"/>
          <p:cNvSpPr txBox="1"/>
          <p:nvPr>
            <p:ph idx="1" type="subTitle"/>
          </p:nvPr>
        </p:nvSpPr>
        <p:spPr>
          <a:xfrm>
            <a:off x="5620950" y="3659875"/>
            <a:ext cx="24984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Pornphat Sroison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61130500244</a:t>
            </a:r>
            <a:endParaRPr/>
          </a:p>
        </p:txBody>
      </p:sp>
      <p:grpSp>
        <p:nvGrpSpPr>
          <p:cNvPr id="260" name="Google Shape;260;p1"/>
          <p:cNvGrpSpPr/>
          <p:nvPr/>
        </p:nvGrpSpPr>
        <p:grpSpPr>
          <a:xfrm>
            <a:off x="316599" y="1608692"/>
            <a:ext cx="4255411" cy="3394827"/>
            <a:chOff x="-132051" y="1608692"/>
            <a:chExt cx="4255411" cy="3394827"/>
          </a:xfrm>
        </p:grpSpPr>
        <p:sp>
          <p:nvSpPr>
            <p:cNvPr id="261" name="Google Shape;261;p1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rect b="b" l="l" r="r" t="t"/>
              <a:pathLst>
                <a:path extrusionOk="0" h="22556" w="22381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rect b="b" l="l" r="r" t="t"/>
              <a:pathLst>
                <a:path extrusionOk="0" h="19853" w="17945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rect b="b" l="l" r="r" t="t"/>
              <a:pathLst>
                <a:path extrusionOk="0" h="5531" w="14272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rect b="b" l="l" r="r" t="t"/>
              <a:pathLst>
                <a:path extrusionOk="0" h="3054" w="14243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rect b="b" l="l" r="r" t="t"/>
              <a:pathLst>
                <a:path extrusionOk="0" h="51730" w="11306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rect b="b" l="l" r="r" t="t"/>
              <a:pathLst>
                <a:path extrusionOk="0" h="7332" w="11076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rect b="b" l="l" r="r" t="t"/>
              <a:pathLst>
                <a:path extrusionOk="0" h="5531" w="14244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rect b="b" l="l" r="r" t="t"/>
              <a:pathLst>
                <a:path extrusionOk="0" h="2982" w="14244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rect b="b" l="l" r="r" t="t"/>
              <a:pathLst>
                <a:path extrusionOk="0" h="51730" w="11018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rect b="b" l="l" r="r" t="t"/>
              <a:pathLst>
                <a:path extrusionOk="0" h="7332" w="11018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rect b="b" l="l" r="r" t="t"/>
              <a:pathLst>
                <a:path extrusionOk="0" h="14127" w="16131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rect b="b" l="l" r="r" t="t"/>
              <a:pathLst>
                <a:path extrusionOk="0" h="3184" w="6482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rect b="b" l="l" r="r" t="t"/>
              <a:pathLst>
                <a:path extrusionOk="0" h="2394" w="3429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 flipH="1">
              <a:off x="3958403" y="2148175"/>
              <a:ext cx="75545" cy="90341"/>
            </a:xfrm>
            <a:custGeom>
              <a:rect b="b" l="l" r="r" t="t"/>
              <a:pathLst>
                <a:path extrusionOk="0" h="2430" w="2032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 flipH="1">
              <a:off x="3958403" y="2167247"/>
              <a:ext cx="74987" cy="13830"/>
            </a:xfrm>
            <a:custGeom>
              <a:rect b="b" l="l" r="r" t="t"/>
              <a:pathLst>
                <a:path extrusionOk="0" h="372" w="2017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 flipH="1">
              <a:off x="3990524" y="2208886"/>
              <a:ext cx="43423" cy="11785"/>
            </a:xfrm>
            <a:custGeom>
              <a:rect b="b" l="l" r="r" t="t"/>
              <a:pathLst>
                <a:path extrusionOk="0" h="317" w="1168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rect b="b" l="l" r="r" t="t"/>
              <a:pathLst>
                <a:path extrusionOk="0" h="12098" w="12544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rect b="b" l="l" r="r" t="t"/>
              <a:pathLst>
                <a:path extrusionOk="0" h="28244" w="20537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rect b="b" l="l" r="r" t="t"/>
              <a:pathLst>
                <a:path extrusionOk="0" h="6857" w="929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rect b="b" l="l" r="r" t="t"/>
              <a:pathLst>
                <a:path extrusionOk="0" h="4684" w="4091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rect b="b" l="l" r="r" t="t"/>
              <a:pathLst>
                <a:path extrusionOk="0" h="23734" w="14719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rect b="b" l="l" r="r" t="t"/>
              <a:pathLst>
                <a:path extrusionOk="0" h="12098" w="12559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rect b="b" l="l" r="r" t="t"/>
              <a:pathLst>
                <a:path extrusionOk="0" h="15065" w="9045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 flipH="1">
              <a:off x="3146744" y="1892989"/>
              <a:ext cx="44464" cy="28775"/>
            </a:xfrm>
            <a:custGeom>
              <a:rect b="b" l="l" r="r" t="t"/>
              <a:pathLst>
                <a:path extrusionOk="0" h="774" w="1196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rect b="b" l="l" r="r" t="t"/>
              <a:pathLst>
                <a:path extrusionOk="0" h="2539" w="5906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rect b="b" l="l" r="r" t="t"/>
              <a:pathLst>
                <a:path extrusionOk="0" h="10672" w="7029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 flipH="1">
              <a:off x="2955057" y="1790490"/>
              <a:ext cx="35913" cy="59707"/>
            </a:xfrm>
            <a:custGeom>
              <a:rect b="b" l="l" r="r" t="t"/>
              <a:pathLst>
                <a:path extrusionOk="0" h="1606" w="966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 flipH="1">
              <a:off x="3137635" y="1740263"/>
              <a:ext cx="45542" cy="18886"/>
            </a:xfrm>
            <a:custGeom>
              <a:rect b="b" l="l" r="r" t="t"/>
              <a:pathLst>
                <a:path extrusionOk="0" h="508" w="1225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rect b="b" l="l" r="r" t="t"/>
              <a:pathLst>
                <a:path extrusionOk="0" h="19009" w="1675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rect b="b" l="l" r="r" t="t"/>
              <a:pathLst>
                <a:path extrusionOk="0" h="11917" w="11738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rect b="b" l="l" r="r" t="t"/>
              <a:pathLst>
                <a:path extrusionOk="0" h="16667" w="24995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rect b="b" l="l" r="r" t="t"/>
              <a:pathLst>
                <a:path extrusionOk="0" h="14231" w="11594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rect b="b" l="l" r="r" t="t"/>
              <a:pathLst>
                <a:path extrusionOk="0" h="5531" w="14244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rect b="b" l="l" r="r" t="t"/>
              <a:pathLst>
                <a:path extrusionOk="0" h="2982" w="14244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rect b="b" l="l" r="r" t="t"/>
              <a:pathLst>
                <a:path extrusionOk="0" h="51730" w="11018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rect b="b" l="l" r="r" t="t"/>
              <a:pathLst>
                <a:path extrusionOk="0" h="7577" w="11018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rect b="b" l="l" r="r" t="t"/>
              <a:pathLst>
                <a:path extrusionOk="0" h="5531" w="14459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rect b="b" l="l" r="r" t="t"/>
              <a:pathLst>
                <a:path extrusionOk="0" h="2982" w="14344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rect b="b" l="l" r="r" t="t"/>
              <a:pathLst>
                <a:path extrusionOk="0" h="49340" w="13077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rect b="b" l="l" r="r" t="t"/>
              <a:pathLst>
                <a:path extrusionOk="0" h="5229" w="10398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rect b="b" l="l" r="r" t="t"/>
              <a:pathLst>
                <a:path extrusionOk="0" h="28244" w="20537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rect b="b" l="l" r="r" t="t"/>
              <a:pathLst>
                <a:path extrusionOk="0" h="6857" w="929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rect b="b" l="l" r="r" t="t"/>
              <a:pathLst>
                <a:path extrusionOk="0" h="4684" w="4091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rect b="b" l="l" r="r" t="t"/>
              <a:pathLst>
                <a:path extrusionOk="0" h="15065" w="903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rect b="b" l="l" r="r" t="t"/>
              <a:pathLst>
                <a:path extrusionOk="0" h="10672" w="7014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 flipH="1">
              <a:off x="1734334" y="1790490"/>
              <a:ext cx="36471" cy="59707"/>
            </a:xfrm>
            <a:custGeom>
              <a:rect b="b" l="l" r="r" t="t"/>
              <a:pathLst>
                <a:path extrusionOk="0" h="1606" w="981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rect b="b" l="l" r="r" t="t"/>
              <a:pathLst>
                <a:path extrusionOk="0" h="19760" w="13235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rect b="b" l="l" r="r" t="t"/>
              <a:pathLst>
                <a:path extrusionOk="0" h="15453" w="9924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rect b="b" l="l" r="r" t="t"/>
              <a:pathLst>
                <a:path extrusionOk="0" h="4105" w="3356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 flipH="1">
              <a:off x="2769281" y="2258183"/>
              <a:ext cx="72868" cy="11748"/>
            </a:xfrm>
            <a:custGeom>
              <a:rect b="b" l="l" r="r" t="t"/>
              <a:pathLst>
                <a:path extrusionOk="0" h="316" w="196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 flipH="1">
              <a:off x="2781066" y="2304172"/>
              <a:ext cx="61603" cy="14016"/>
            </a:xfrm>
            <a:custGeom>
              <a:rect b="b" l="l" r="r" t="t"/>
              <a:pathLst>
                <a:path extrusionOk="0" h="377" w="1657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 flipH="1">
              <a:off x="2765005" y="2335289"/>
              <a:ext cx="80861" cy="23533"/>
            </a:xfrm>
            <a:custGeom>
              <a:rect b="b" l="l" r="r" t="t"/>
              <a:pathLst>
                <a:path extrusionOk="0" h="633" w="2175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rect b="b" l="l" r="r" t="t"/>
              <a:pathLst>
                <a:path extrusionOk="0" h="16405" w="23432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rect b="b" l="l" r="r" t="t"/>
              <a:pathLst>
                <a:path extrusionOk="0" h="15972" w="13279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rect b="b" l="l" r="r" t="t"/>
              <a:pathLst>
                <a:path extrusionOk="0" h="27839" w="19486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rect b="b" l="l" r="r" t="t"/>
              <a:pathLst>
                <a:path extrusionOk="0" h="3884" w="5027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rect b="b" l="l" r="r" t="t"/>
              <a:pathLst>
                <a:path extrusionOk="0" h="5531" w="14273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rect b="b" l="l" r="r" t="t"/>
              <a:pathLst>
                <a:path extrusionOk="0" h="2982" w="14258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rect b="b" l="l" r="r" t="t"/>
              <a:pathLst>
                <a:path extrusionOk="0" h="51730" w="11133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rect b="b" l="l" r="r" t="t"/>
              <a:pathLst>
                <a:path extrusionOk="0" h="11134" w="11119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rect b="b" l="l" r="r" t="t"/>
              <a:pathLst>
                <a:path extrusionOk="0" h="11430" w="11988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rect b="b" l="l" r="r" t="t"/>
              <a:pathLst>
                <a:path extrusionOk="0" h="9155" w="11988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rect b="b" l="l" r="r" t="t"/>
              <a:pathLst>
                <a:path extrusionOk="0" h="45595" w="18593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rect b="b" l="l" r="r" t="t"/>
              <a:pathLst>
                <a:path extrusionOk="0" h="8541" w="11162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rect b="b" l="l" r="r" t="t"/>
              <a:pathLst>
                <a:path extrusionOk="0" h="11914" w="13135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rect b="b" l="l" r="r" t="t"/>
              <a:pathLst>
                <a:path extrusionOk="0" h="29958" w="20638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rect b="b" l="l" r="r" t="t"/>
              <a:pathLst>
                <a:path extrusionOk="0" h="6108" w="9088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rect b="b" l="l" r="r" t="t"/>
              <a:pathLst>
                <a:path extrusionOk="0" h="4698" w="409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rect b="b" l="l" r="r" t="t"/>
              <a:pathLst>
                <a:path extrusionOk="0" h="13826" w="9031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rect b="b" l="l" r="r" t="t"/>
              <a:pathLst>
                <a:path extrusionOk="0" h="10672" w="7058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 flipH="1">
              <a:off x="372299" y="1838301"/>
              <a:ext cx="36434" cy="59521"/>
            </a:xfrm>
            <a:custGeom>
              <a:rect b="b" l="l" r="r" t="t"/>
              <a:pathLst>
                <a:path extrusionOk="0" h="1601" w="98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rect b="b" l="l" r="r" t="t"/>
              <a:pathLst>
                <a:path extrusionOk="0" h="14489" w="9174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rect b="b" l="l" r="r" t="t"/>
              <a:pathLst>
                <a:path extrusionOk="0" h="3386" w="2809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 flipH="1">
              <a:off x="487400" y="2625423"/>
              <a:ext cx="63202" cy="76065"/>
            </a:xfrm>
            <a:custGeom>
              <a:rect b="b" l="l" r="r" t="t"/>
              <a:pathLst>
                <a:path extrusionOk="0" h="2046" w="170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rect b="b" l="l" r="r" t="t"/>
              <a:pathLst>
                <a:path extrusionOk="0" h="9074" w="6308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rect b="b" l="l" r="r" t="t"/>
              <a:pathLst>
                <a:path extrusionOk="0" h="1067" w="4638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rect b="b" l="l" r="r" t="t"/>
              <a:pathLst>
                <a:path extrusionOk="0" h="4206" w="3314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rect b="b" l="l" r="r" t="t"/>
              <a:pathLst>
                <a:path extrusionOk="0" h="9074" w="6323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rect b="b" l="l" r="r" t="t"/>
              <a:pathLst>
                <a:path extrusionOk="0" h="1067" w="4638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rect b="b" l="l" r="r" t="t"/>
              <a:pathLst>
                <a:path extrusionOk="0" h="4206" w="3314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rect b="b" l="l" r="r" t="t"/>
              <a:pathLst>
                <a:path extrusionOk="0" h="9074" w="6323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rect b="b" l="l" r="r" t="t"/>
              <a:pathLst>
                <a:path extrusionOk="0" h="1067" w="4652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rect b="b" l="l" r="r" t="t"/>
              <a:pathLst>
                <a:path extrusionOk="0" h="4206" w="3299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rect b="b" l="l" r="r" t="t"/>
              <a:pathLst>
                <a:path extrusionOk="0" h="14834" w="721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rect b="b" l="l" r="r" t="t"/>
              <a:pathLst>
                <a:path extrusionOk="0" h="10727" w="10906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rect b="b" l="l" r="r" t="t"/>
              <a:pathLst>
                <a:path extrusionOk="0" h="735" w="15065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rect b="b" l="l" r="r" t="t"/>
              <a:pathLst>
                <a:path extrusionOk="0" h="10647" w="10974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rect b="b" l="l" r="r" t="t"/>
              <a:pathLst>
                <a:path extrusionOk="0" h="14163" w="14719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rect b="b" l="l" r="r" t="t"/>
              <a:pathLst>
                <a:path extrusionOk="0" h="15247" w="16419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rect b="b" l="l" r="r" t="t"/>
              <a:pathLst>
                <a:path extrusionOk="0" h="3431" w="4005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rect b="b" l="l" r="r" t="t"/>
              <a:pathLst>
                <a:path extrusionOk="0" h="12833" w="16058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rect b="b" l="l" r="r" t="t"/>
              <a:pathLst>
                <a:path extrusionOk="0" h="3774" w="17513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rect b="b" l="l" r="r" t="t"/>
              <a:pathLst>
                <a:path extrusionOk="0" h="3207" w="461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 flipH="1">
              <a:off x="1259428" y="3076757"/>
              <a:ext cx="21451" cy="71232"/>
            </a:xfrm>
            <a:custGeom>
              <a:rect b="b" l="l" r="r" t="t"/>
              <a:pathLst>
                <a:path extrusionOk="0" h="1916" w="577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 flipH="1">
              <a:off x="1212324" y="3099250"/>
              <a:ext cx="26805" cy="58926"/>
            </a:xfrm>
            <a:custGeom>
              <a:rect b="b" l="l" r="r" t="t"/>
              <a:pathLst>
                <a:path extrusionOk="0" h="1585" w="721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 flipH="1">
              <a:off x="1180240" y="3092744"/>
              <a:ext cx="27288" cy="79337"/>
            </a:xfrm>
            <a:custGeom>
              <a:rect b="b" l="l" r="r" t="t"/>
              <a:pathLst>
                <a:path extrusionOk="0" h="2134" w="734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rect b="b" l="l" r="r" t="t"/>
              <a:pathLst>
                <a:path extrusionOk="0" h="12833" w="16044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rect b="b" l="l" r="r" t="t"/>
              <a:pathLst>
                <a:path extrusionOk="0" h="37963" w="29207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rect b="b" l="l" r="r" t="t"/>
              <a:pathLst>
                <a:path extrusionOk="0" h="37963" w="29221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rect b="b" l="l" r="r" t="t"/>
              <a:pathLst>
                <a:path extrusionOk="0" h="8196" w="40498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rect b="b" l="l" r="r" t="t"/>
              <a:pathLst>
                <a:path extrusionOk="0" h="8196" w="26615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rect b="b" l="l" r="r" t="t"/>
              <a:pathLst>
                <a:path extrusionOk="0" h="14834" w="721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rect b="b" l="l" r="r" t="t"/>
              <a:pathLst>
                <a:path extrusionOk="0" h="10733" w="10901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rect b="b" l="l" r="r" t="t"/>
              <a:pathLst>
                <a:path extrusionOk="0" h="735" w="15065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rect b="b" l="l" r="r" t="t"/>
              <a:pathLst>
                <a:path extrusionOk="0" h="10647" w="10984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rect b="b" l="l" r="r" t="t"/>
              <a:pathLst>
                <a:path extrusionOk="0" h="14163" w="14719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rect b="b" l="l" r="r" t="t"/>
              <a:pathLst>
                <a:path extrusionOk="0" h="15247" w="16418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rect b="b" l="l" r="r" t="t"/>
              <a:pathLst>
                <a:path extrusionOk="0" h="3431" w="4005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 flipH="1">
              <a:off x="1678679" y="4650853"/>
              <a:ext cx="69633" cy="59633"/>
            </a:xfrm>
            <a:custGeom>
              <a:rect b="b" l="l" r="r" t="t"/>
              <a:pathLst>
                <a:path extrusionOk="0" h="1604" w="1873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rect b="b" l="l" r="r" t="t"/>
              <a:pathLst>
                <a:path extrusionOk="0" h="8440" w="9851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rect b="b" l="l" r="r" t="t"/>
              <a:pathLst>
                <a:path extrusionOk="0" h="3595" w="4192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rect b="b" l="l" r="r" t="t"/>
              <a:pathLst>
                <a:path extrusionOk="0" h="4451" w="8599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rect b="b" l="l" r="r" t="t"/>
              <a:pathLst>
                <a:path extrusionOk="0" h="3924" w="6136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 flipH="1">
              <a:off x="669979" y="3109957"/>
              <a:ext cx="32679" cy="68221"/>
            </a:xfrm>
            <a:custGeom>
              <a:rect b="b" l="l" r="r" t="t"/>
              <a:pathLst>
                <a:path extrusionOk="0" h="1835" w="879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 flipH="1">
              <a:off x="646408" y="3130293"/>
              <a:ext cx="17696" cy="48777"/>
            </a:xfrm>
            <a:custGeom>
              <a:rect b="b" l="l" r="r" t="t"/>
              <a:pathLst>
                <a:path extrusionOk="0" h="1312" w="476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 flipH="1">
              <a:off x="592873" y="3103005"/>
              <a:ext cx="37512" cy="66957"/>
            </a:xfrm>
            <a:custGeom>
              <a:rect b="b" l="l" r="r" t="t"/>
              <a:pathLst>
                <a:path extrusionOk="0" h="1801" w="1009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 flipH="1">
              <a:off x="710131" y="3100328"/>
              <a:ext cx="17176" cy="76586"/>
            </a:xfrm>
            <a:custGeom>
              <a:rect b="b" l="l" r="r" t="t"/>
              <a:pathLst>
                <a:path extrusionOk="0" h="2060" w="462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rect b="b" l="l" r="r" t="t"/>
              <a:pathLst>
                <a:path extrusionOk="0" h="26888" w="16145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 flipH="1">
              <a:off x="557517" y="1839304"/>
              <a:ext cx="36471" cy="17845"/>
            </a:xfrm>
            <a:custGeom>
              <a:rect b="b" l="l" r="r" t="t"/>
              <a:pathLst>
                <a:path extrusionOk="0" h="480" w="981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 flipH="1">
              <a:off x="569860" y="1872653"/>
              <a:ext cx="23571" cy="23571"/>
            </a:xfrm>
            <a:custGeom>
              <a:rect b="b" l="l" r="r" t="t"/>
              <a:pathLst>
                <a:path extrusionOk="0" h="634" w="634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 flipH="1">
              <a:off x="563949" y="1933661"/>
              <a:ext cx="43423" cy="21042"/>
            </a:xfrm>
            <a:custGeom>
              <a:rect b="b" l="l" r="r" t="t"/>
              <a:pathLst>
                <a:path extrusionOk="0" h="566" w="1168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 flipH="1">
              <a:off x="1921745" y="1772162"/>
              <a:ext cx="36434" cy="15391"/>
            </a:xfrm>
            <a:custGeom>
              <a:rect b="b" l="l" r="r" t="t"/>
              <a:pathLst>
                <a:path extrusionOk="0" h="414" w="98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 flipH="1">
              <a:off x="1928177" y="1812128"/>
              <a:ext cx="23571" cy="23794"/>
            </a:xfrm>
            <a:custGeom>
              <a:rect b="b" l="l" r="r" t="t"/>
              <a:pathLst>
                <a:path extrusionOk="0" h="640" w="634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 flipH="1">
              <a:off x="1922823" y="1880125"/>
              <a:ext cx="43386" cy="21042"/>
            </a:xfrm>
            <a:custGeom>
              <a:rect b="b" l="l" r="r" t="t"/>
              <a:pathLst>
                <a:path extrusionOk="0" h="566" w="1167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 flipH="1">
              <a:off x="3153176" y="1805696"/>
              <a:ext cx="23571" cy="23608"/>
            </a:xfrm>
            <a:custGeom>
              <a:rect b="b" l="l" r="r" t="t"/>
              <a:pathLst>
                <a:path extrusionOk="0" h="635" w="634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0"/>
          <p:cNvSpPr txBox="1"/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670" name="Google Shape;670;p10"/>
          <p:cNvSpPr txBox="1"/>
          <p:nvPr>
            <p:ph idx="2" type="title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71" name="Google Shape;671;p10"/>
          <p:cNvGrpSpPr/>
          <p:nvPr/>
        </p:nvGrpSpPr>
        <p:grpSpPr>
          <a:xfrm rot="-332614">
            <a:off x="914167" y="503492"/>
            <a:ext cx="1775123" cy="1181146"/>
            <a:chOff x="238125" y="502000"/>
            <a:chExt cx="7027925" cy="4604825"/>
          </a:xfrm>
        </p:grpSpPr>
        <p:sp>
          <p:nvSpPr>
            <p:cNvPr id="672" name="Google Shape;672;p10"/>
            <p:cNvSpPr/>
            <p:nvPr/>
          </p:nvSpPr>
          <p:spPr>
            <a:xfrm>
              <a:off x="238125" y="1242100"/>
              <a:ext cx="7027925" cy="3411000"/>
            </a:xfrm>
            <a:custGeom>
              <a:rect b="b" l="l" r="r" t="t"/>
              <a:pathLst>
                <a:path extrusionOk="0" h="136440" w="281117">
                  <a:moveTo>
                    <a:pt x="150212" y="23684"/>
                  </a:moveTo>
                  <a:lnTo>
                    <a:pt x="150212" y="47883"/>
                  </a:lnTo>
                  <a:lnTo>
                    <a:pt x="174410" y="47883"/>
                  </a:lnTo>
                  <a:lnTo>
                    <a:pt x="174410" y="67319"/>
                  </a:lnTo>
                  <a:lnTo>
                    <a:pt x="150212" y="67319"/>
                  </a:lnTo>
                  <a:lnTo>
                    <a:pt x="150212" y="91518"/>
                  </a:lnTo>
                  <a:lnTo>
                    <a:pt x="130776" y="91518"/>
                  </a:lnTo>
                  <a:lnTo>
                    <a:pt x="130776" y="67319"/>
                  </a:lnTo>
                  <a:lnTo>
                    <a:pt x="106577" y="67319"/>
                  </a:lnTo>
                  <a:lnTo>
                    <a:pt x="106577" y="47883"/>
                  </a:lnTo>
                  <a:lnTo>
                    <a:pt x="130776" y="47883"/>
                  </a:lnTo>
                  <a:lnTo>
                    <a:pt x="130776" y="23684"/>
                  </a:lnTo>
                  <a:close/>
                  <a:moveTo>
                    <a:pt x="140558" y="1"/>
                  </a:moveTo>
                  <a:cubicBezTo>
                    <a:pt x="109151" y="1"/>
                    <a:pt x="77745" y="3090"/>
                    <a:pt x="46853" y="9268"/>
                  </a:cubicBezTo>
                  <a:cubicBezTo>
                    <a:pt x="45437" y="9397"/>
                    <a:pt x="43892" y="9783"/>
                    <a:pt x="42348" y="10040"/>
                  </a:cubicBezTo>
                  <a:lnTo>
                    <a:pt x="0" y="18793"/>
                  </a:lnTo>
                  <a:lnTo>
                    <a:pt x="25228" y="136439"/>
                  </a:lnTo>
                  <a:lnTo>
                    <a:pt x="30892" y="134509"/>
                  </a:lnTo>
                  <a:cubicBezTo>
                    <a:pt x="79289" y="122023"/>
                    <a:pt x="109924" y="115716"/>
                    <a:pt x="140558" y="115716"/>
                  </a:cubicBezTo>
                  <a:cubicBezTo>
                    <a:pt x="171193" y="115716"/>
                    <a:pt x="201827" y="122023"/>
                    <a:pt x="250224" y="134509"/>
                  </a:cubicBezTo>
                  <a:lnTo>
                    <a:pt x="255888" y="136439"/>
                  </a:lnTo>
                  <a:lnTo>
                    <a:pt x="281116" y="18922"/>
                  </a:lnTo>
                  <a:lnTo>
                    <a:pt x="238769" y="10040"/>
                  </a:lnTo>
                  <a:cubicBezTo>
                    <a:pt x="237224" y="9783"/>
                    <a:pt x="235679" y="9397"/>
                    <a:pt x="234135" y="9268"/>
                  </a:cubicBezTo>
                  <a:cubicBezTo>
                    <a:pt x="203372" y="3090"/>
                    <a:pt x="171965" y="1"/>
                    <a:pt x="140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0"/>
            <p:cNvSpPr/>
            <p:nvPr/>
          </p:nvSpPr>
          <p:spPr>
            <a:xfrm>
              <a:off x="868825" y="4135000"/>
              <a:ext cx="5766500" cy="971825"/>
            </a:xfrm>
            <a:custGeom>
              <a:rect b="b" l="l" r="r" t="t"/>
              <a:pathLst>
                <a:path extrusionOk="0" h="38873" w="230660">
                  <a:moveTo>
                    <a:pt x="115330" y="0"/>
                  </a:moveTo>
                  <a:cubicBezTo>
                    <a:pt x="84696" y="0"/>
                    <a:pt x="54061" y="6307"/>
                    <a:pt x="5664" y="18793"/>
                  </a:cubicBezTo>
                  <a:lnTo>
                    <a:pt x="0" y="20723"/>
                  </a:lnTo>
                  <a:lnTo>
                    <a:pt x="3862" y="38872"/>
                  </a:lnTo>
                  <a:lnTo>
                    <a:pt x="5149" y="38486"/>
                  </a:lnTo>
                  <a:cubicBezTo>
                    <a:pt x="53675" y="25872"/>
                    <a:pt x="84438" y="19436"/>
                    <a:pt x="115330" y="19436"/>
                  </a:cubicBezTo>
                  <a:cubicBezTo>
                    <a:pt x="146093" y="19436"/>
                    <a:pt x="176985" y="25872"/>
                    <a:pt x="225382" y="38486"/>
                  </a:cubicBezTo>
                  <a:lnTo>
                    <a:pt x="226798" y="38872"/>
                  </a:lnTo>
                  <a:lnTo>
                    <a:pt x="230660" y="20723"/>
                  </a:lnTo>
                  <a:lnTo>
                    <a:pt x="224996" y="18793"/>
                  </a:lnTo>
                  <a:cubicBezTo>
                    <a:pt x="176599" y="6307"/>
                    <a:pt x="145965" y="0"/>
                    <a:pt x="115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0"/>
            <p:cNvSpPr/>
            <p:nvPr/>
          </p:nvSpPr>
          <p:spPr>
            <a:xfrm>
              <a:off x="1409425" y="502000"/>
              <a:ext cx="4682075" cy="971825"/>
            </a:xfrm>
            <a:custGeom>
              <a:rect b="b" l="l" r="r" t="t"/>
              <a:pathLst>
                <a:path extrusionOk="0" h="38873" w="187283">
                  <a:moveTo>
                    <a:pt x="54963" y="0"/>
                  </a:moveTo>
                  <a:cubicBezTo>
                    <a:pt x="30249" y="0"/>
                    <a:pt x="8239" y="15575"/>
                    <a:pt x="1" y="38872"/>
                  </a:cubicBezTo>
                  <a:cubicBezTo>
                    <a:pt x="30957" y="32758"/>
                    <a:pt x="62332" y="29701"/>
                    <a:pt x="93690" y="29701"/>
                  </a:cubicBezTo>
                  <a:cubicBezTo>
                    <a:pt x="125049" y="29701"/>
                    <a:pt x="156391" y="32758"/>
                    <a:pt x="187283" y="38872"/>
                  </a:cubicBezTo>
                  <a:cubicBezTo>
                    <a:pt x="179045" y="15575"/>
                    <a:pt x="157163" y="0"/>
                    <a:pt x="132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0"/>
            <p:cNvSpPr/>
            <p:nvPr/>
          </p:nvSpPr>
          <p:spPr>
            <a:xfrm>
              <a:off x="2902550" y="1834200"/>
              <a:ext cx="1695850" cy="1695850"/>
            </a:xfrm>
            <a:custGeom>
              <a:rect b="b" l="l" r="r" t="t"/>
              <a:pathLst>
                <a:path extrusionOk="0" h="67834" w="67834">
                  <a:moveTo>
                    <a:pt x="24199" y="0"/>
                  </a:moveTo>
                  <a:lnTo>
                    <a:pt x="24199" y="24199"/>
                  </a:lnTo>
                  <a:lnTo>
                    <a:pt x="0" y="24199"/>
                  </a:lnTo>
                  <a:lnTo>
                    <a:pt x="0" y="43635"/>
                  </a:lnTo>
                  <a:lnTo>
                    <a:pt x="24199" y="43635"/>
                  </a:lnTo>
                  <a:lnTo>
                    <a:pt x="24199" y="67834"/>
                  </a:lnTo>
                  <a:lnTo>
                    <a:pt x="43635" y="67834"/>
                  </a:lnTo>
                  <a:lnTo>
                    <a:pt x="43635" y="43635"/>
                  </a:lnTo>
                  <a:lnTo>
                    <a:pt x="67833" y="43635"/>
                  </a:lnTo>
                  <a:lnTo>
                    <a:pt x="67833" y="24199"/>
                  </a:lnTo>
                  <a:lnTo>
                    <a:pt x="43635" y="24199"/>
                  </a:lnTo>
                  <a:lnTo>
                    <a:pt x="43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6" name="Google Shape;676;p10"/>
          <p:cNvGrpSpPr/>
          <p:nvPr/>
        </p:nvGrpSpPr>
        <p:grpSpPr>
          <a:xfrm>
            <a:off x="6596284" y="3553190"/>
            <a:ext cx="2771973" cy="1336390"/>
            <a:chOff x="752817" y="3135891"/>
            <a:chExt cx="2704892" cy="1303922"/>
          </a:xfrm>
        </p:grpSpPr>
        <p:sp>
          <p:nvSpPr>
            <p:cNvPr id="677" name="Google Shape;677;p10"/>
            <p:cNvSpPr/>
            <p:nvPr/>
          </p:nvSpPr>
          <p:spPr>
            <a:xfrm>
              <a:off x="874383" y="3135891"/>
              <a:ext cx="537158" cy="179961"/>
            </a:xfrm>
            <a:custGeom>
              <a:rect b="b" l="l" r="r" t="t"/>
              <a:pathLst>
                <a:path extrusionOk="0" h="5615" w="16760">
                  <a:moveTo>
                    <a:pt x="5631" y="0"/>
                  </a:moveTo>
                  <a:cubicBezTo>
                    <a:pt x="2524" y="0"/>
                    <a:pt x="1" y="2506"/>
                    <a:pt x="1" y="5614"/>
                  </a:cubicBezTo>
                  <a:lnTo>
                    <a:pt x="16759" y="5614"/>
                  </a:lnTo>
                  <a:cubicBezTo>
                    <a:pt x="16759" y="2506"/>
                    <a:pt x="14236" y="0"/>
                    <a:pt x="1112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0"/>
            <p:cNvSpPr/>
            <p:nvPr/>
          </p:nvSpPr>
          <p:spPr>
            <a:xfrm>
              <a:off x="922458" y="3367836"/>
              <a:ext cx="1959345" cy="838845"/>
            </a:xfrm>
            <a:custGeom>
              <a:rect b="b" l="l" r="r" t="t"/>
              <a:pathLst>
                <a:path extrusionOk="0" h="26173" w="61134">
                  <a:moveTo>
                    <a:pt x="1206" y="1"/>
                  </a:moveTo>
                  <a:cubicBezTo>
                    <a:pt x="387" y="1"/>
                    <a:pt x="1" y="1255"/>
                    <a:pt x="923" y="1635"/>
                  </a:cubicBezTo>
                  <a:lnTo>
                    <a:pt x="59587" y="26097"/>
                  </a:lnTo>
                  <a:cubicBezTo>
                    <a:pt x="59712" y="26149"/>
                    <a:pt x="59831" y="26173"/>
                    <a:pt x="59942" y="26173"/>
                  </a:cubicBezTo>
                  <a:cubicBezTo>
                    <a:pt x="60752" y="26173"/>
                    <a:pt x="61133" y="24925"/>
                    <a:pt x="60222" y="24543"/>
                  </a:cubicBezTo>
                  <a:lnTo>
                    <a:pt x="1575" y="82"/>
                  </a:lnTo>
                  <a:cubicBezTo>
                    <a:pt x="1445" y="26"/>
                    <a:pt x="1321" y="1"/>
                    <a:pt x="120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0"/>
            <p:cNvSpPr/>
            <p:nvPr/>
          </p:nvSpPr>
          <p:spPr>
            <a:xfrm>
              <a:off x="1327890" y="3367997"/>
              <a:ext cx="1959825" cy="838813"/>
            </a:xfrm>
            <a:custGeom>
              <a:rect b="b" l="l" r="r" t="t"/>
              <a:pathLst>
                <a:path extrusionOk="0" h="26172" w="61149">
                  <a:moveTo>
                    <a:pt x="59941" y="1"/>
                  </a:moveTo>
                  <a:cubicBezTo>
                    <a:pt x="59830" y="1"/>
                    <a:pt x="59711" y="24"/>
                    <a:pt x="59586" y="77"/>
                  </a:cubicBezTo>
                  <a:lnTo>
                    <a:pt x="938" y="24538"/>
                  </a:lnTo>
                  <a:cubicBezTo>
                    <a:pt x="0" y="24904"/>
                    <a:pt x="400" y="26172"/>
                    <a:pt x="1212" y="26172"/>
                  </a:cubicBezTo>
                  <a:cubicBezTo>
                    <a:pt x="1325" y="26172"/>
                    <a:pt x="1447" y="26147"/>
                    <a:pt x="1573" y="26092"/>
                  </a:cubicBezTo>
                  <a:lnTo>
                    <a:pt x="60237" y="1630"/>
                  </a:lnTo>
                  <a:cubicBezTo>
                    <a:pt x="61148" y="1248"/>
                    <a:pt x="60754" y="1"/>
                    <a:pt x="5994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0"/>
            <p:cNvSpPr/>
            <p:nvPr/>
          </p:nvSpPr>
          <p:spPr>
            <a:xfrm>
              <a:off x="752817" y="3310467"/>
              <a:ext cx="2704892" cy="101246"/>
            </a:xfrm>
            <a:custGeom>
              <a:rect b="b" l="l" r="r" t="t"/>
              <a:pathLst>
                <a:path extrusionOk="0" h="3159" w="84396">
                  <a:moveTo>
                    <a:pt x="1588" y="0"/>
                  </a:moveTo>
                  <a:cubicBezTo>
                    <a:pt x="719" y="0"/>
                    <a:pt x="1" y="702"/>
                    <a:pt x="1" y="1571"/>
                  </a:cubicBezTo>
                  <a:cubicBezTo>
                    <a:pt x="1" y="2440"/>
                    <a:pt x="719" y="3158"/>
                    <a:pt x="1588" y="3158"/>
                  </a:cubicBezTo>
                  <a:lnTo>
                    <a:pt x="82808" y="3158"/>
                  </a:lnTo>
                  <a:cubicBezTo>
                    <a:pt x="83677" y="3158"/>
                    <a:pt x="84396" y="2440"/>
                    <a:pt x="84379" y="1571"/>
                  </a:cubicBezTo>
                  <a:cubicBezTo>
                    <a:pt x="84396" y="702"/>
                    <a:pt x="83677" y="0"/>
                    <a:pt x="8280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0"/>
            <p:cNvSpPr/>
            <p:nvPr/>
          </p:nvSpPr>
          <p:spPr>
            <a:xfrm>
              <a:off x="1343499" y="4154408"/>
              <a:ext cx="68042" cy="189063"/>
            </a:xfrm>
            <a:custGeom>
              <a:rect b="b" l="l" r="r" t="t"/>
              <a:pathLst>
                <a:path extrusionOk="0" h="5899" w="2123">
                  <a:moveTo>
                    <a:pt x="1061" y="1"/>
                  </a:moveTo>
                  <a:cubicBezTo>
                    <a:pt x="531" y="1"/>
                    <a:pt x="0" y="352"/>
                    <a:pt x="0" y="1053"/>
                  </a:cubicBezTo>
                  <a:lnTo>
                    <a:pt x="0" y="4830"/>
                  </a:lnTo>
                  <a:cubicBezTo>
                    <a:pt x="0" y="5431"/>
                    <a:pt x="468" y="5899"/>
                    <a:pt x="1070" y="5899"/>
                  </a:cubicBezTo>
                  <a:cubicBezTo>
                    <a:pt x="1655" y="5899"/>
                    <a:pt x="2122" y="5431"/>
                    <a:pt x="2122" y="4830"/>
                  </a:cubicBezTo>
                  <a:lnTo>
                    <a:pt x="2122" y="1053"/>
                  </a:lnTo>
                  <a:cubicBezTo>
                    <a:pt x="2122" y="352"/>
                    <a:pt x="1592" y="1"/>
                    <a:pt x="106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0"/>
            <p:cNvSpPr/>
            <p:nvPr/>
          </p:nvSpPr>
          <p:spPr>
            <a:xfrm>
              <a:off x="2799017" y="4154408"/>
              <a:ext cx="68042" cy="189063"/>
            </a:xfrm>
            <a:custGeom>
              <a:rect b="b" l="l" r="r" t="t"/>
              <a:pathLst>
                <a:path extrusionOk="0" h="5899" w="2123">
                  <a:moveTo>
                    <a:pt x="1061" y="1"/>
                  </a:moveTo>
                  <a:cubicBezTo>
                    <a:pt x="531" y="1"/>
                    <a:pt x="0" y="352"/>
                    <a:pt x="0" y="1053"/>
                  </a:cubicBezTo>
                  <a:lnTo>
                    <a:pt x="0" y="4830"/>
                  </a:lnTo>
                  <a:cubicBezTo>
                    <a:pt x="0" y="5431"/>
                    <a:pt x="468" y="5899"/>
                    <a:pt x="1053" y="5899"/>
                  </a:cubicBezTo>
                  <a:cubicBezTo>
                    <a:pt x="1654" y="5899"/>
                    <a:pt x="2122" y="5431"/>
                    <a:pt x="2122" y="4830"/>
                  </a:cubicBezTo>
                  <a:lnTo>
                    <a:pt x="2122" y="1053"/>
                  </a:lnTo>
                  <a:cubicBezTo>
                    <a:pt x="2122" y="352"/>
                    <a:pt x="1592" y="1"/>
                    <a:pt x="106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0"/>
            <p:cNvSpPr/>
            <p:nvPr/>
          </p:nvSpPr>
          <p:spPr>
            <a:xfrm>
              <a:off x="1247637" y="4247064"/>
              <a:ext cx="224959" cy="192749"/>
            </a:xfrm>
            <a:custGeom>
              <a:rect b="b" l="l" r="r" t="t"/>
              <a:pathLst>
                <a:path extrusionOk="0" h="6014" w="7019">
                  <a:moveTo>
                    <a:pt x="4011" y="0"/>
                  </a:moveTo>
                  <a:cubicBezTo>
                    <a:pt x="1337" y="0"/>
                    <a:pt x="1" y="3242"/>
                    <a:pt x="1889" y="5130"/>
                  </a:cubicBezTo>
                  <a:cubicBezTo>
                    <a:pt x="2505" y="5740"/>
                    <a:pt x="3258" y="6014"/>
                    <a:pt x="3997" y="6014"/>
                  </a:cubicBezTo>
                  <a:cubicBezTo>
                    <a:pt x="5542" y="6014"/>
                    <a:pt x="7018" y="4817"/>
                    <a:pt x="7018" y="3008"/>
                  </a:cubicBezTo>
                  <a:cubicBezTo>
                    <a:pt x="7018" y="1354"/>
                    <a:pt x="5681" y="0"/>
                    <a:pt x="401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0"/>
            <p:cNvSpPr/>
            <p:nvPr/>
          </p:nvSpPr>
          <p:spPr>
            <a:xfrm>
              <a:off x="2705303" y="4247064"/>
              <a:ext cx="224927" cy="192749"/>
            </a:xfrm>
            <a:custGeom>
              <a:rect b="b" l="l" r="r" t="t"/>
              <a:pathLst>
                <a:path extrusionOk="0" h="6014" w="7018">
                  <a:moveTo>
                    <a:pt x="4010" y="0"/>
                  </a:moveTo>
                  <a:cubicBezTo>
                    <a:pt x="1337" y="0"/>
                    <a:pt x="0" y="3242"/>
                    <a:pt x="1888" y="5130"/>
                  </a:cubicBezTo>
                  <a:cubicBezTo>
                    <a:pt x="2504" y="5740"/>
                    <a:pt x="3258" y="6014"/>
                    <a:pt x="3996" y="6014"/>
                  </a:cubicBezTo>
                  <a:cubicBezTo>
                    <a:pt x="5541" y="6014"/>
                    <a:pt x="7018" y="4817"/>
                    <a:pt x="7018" y="3008"/>
                  </a:cubicBezTo>
                  <a:cubicBezTo>
                    <a:pt x="7018" y="1354"/>
                    <a:pt x="5681" y="0"/>
                    <a:pt x="401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"/>
          <p:cNvSpPr/>
          <p:nvPr/>
        </p:nvSpPr>
        <p:spPr>
          <a:xfrm>
            <a:off x="660425" y="1229675"/>
            <a:ext cx="1719000" cy="97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Capture an image through webcam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1"/>
          <p:cNvSpPr/>
          <p:nvPr/>
        </p:nvSpPr>
        <p:spPr>
          <a:xfrm>
            <a:off x="2731650" y="1229675"/>
            <a:ext cx="1719000" cy="97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Extraction of images from frames.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1"/>
          <p:cNvSpPr/>
          <p:nvPr/>
        </p:nvSpPr>
        <p:spPr>
          <a:xfrm>
            <a:off x="4825750" y="1229675"/>
            <a:ext cx="1719000" cy="97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Load face mask detection model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1"/>
          <p:cNvSpPr/>
          <p:nvPr/>
        </p:nvSpPr>
        <p:spPr>
          <a:xfrm>
            <a:off x="6909275" y="2202275"/>
            <a:ext cx="1719000" cy="97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Apply image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1"/>
          <p:cNvSpPr/>
          <p:nvPr/>
        </p:nvSpPr>
        <p:spPr>
          <a:xfrm>
            <a:off x="4847625" y="2969825"/>
            <a:ext cx="1719000" cy="97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Apply face mask detector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(Mask or not)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1"/>
          <p:cNvSpPr/>
          <p:nvPr/>
        </p:nvSpPr>
        <p:spPr>
          <a:xfrm>
            <a:off x="2785975" y="2969825"/>
            <a:ext cx="1719000" cy="97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Convert result into image frame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1"/>
          <p:cNvSpPr/>
          <p:nvPr/>
        </p:nvSpPr>
        <p:spPr>
          <a:xfrm>
            <a:off x="691875" y="2969825"/>
            <a:ext cx="1719000" cy="97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Display message according to result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6" name="Google Shape;696;p11"/>
          <p:cNvCxnSpPr>
            <a:stCxn id="689" idx="3"/>
            <a:endCxn id="690" idx="1"/>
          </p:cNvCxnSpPr>
          <p:nvPr/>
        </p:nvCxnSpPr>
        <p:spPr>
          <a:xfrm>
            <a:off x="2379425" y="1715975"/>
            <a:ext cx="35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7" name="Google Shape;697;p11"/>
          <p:cNvCxnSpPr>
            <a:stCxn id="690" idx="3"/>
            <a:endCxn id="691" idx="1"/>
          </p:cNvCxnSpPr>
          <p:nvPr/>
        </p:nvCxnSpPr>
        <p:spPr>
          <a:xfrm>
            <a:off x="4450650" y="1715975"/>
            <a:ext cx="37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8" name="Google Shape;698;p11"/>
          <p:cNvCxnSpPr>
            <a:stCxn id="691" idx="3"/>
            <a:endCxn id="692" idx="0"/>
          </p:cNvCxnSpPr>
          <p:nvPr/>
        </p:nvCxnSpPr>
        <p:spPr>
          <a:xfrm>
            <a:off x="6544750" y="1715975"/>
            <a:ext cx="122400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9" name="Google Shape;699;p11"/>
          <p:cNvCxnSpPr>
            <a:stCxn id="692" idx="2"/>
            <a:endCxn id="693" idx="3"/>
          </p:cNvCxnSpPr>
          <p:nvPr/>
        </p:nvCxnSpPr>
        <p:spPr>
          <a:xfrm flipH="1">
            <a:off x="6566675" y="3174875"/>
            <a:ext cx="12021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0" name="Google Shape;700;p11"/>
          <p:cNvCxnSpPr>
            <a:stCxn id="693" idx="1"/>
            <a:endCxn id="694" idx="3"/>
          </p:cNvCxnSpPr>
          <p:nvPr/>
        </p:nvCxnSpPr>
        <p:spPr>
          <a:xfrm rot="10800000">
            <a:off x="4505025" y="3456125"/>
            <a:ext cx="34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1" name="Google Shape;701;p11"/>
          <p:cNvCxnSpPr>
            <a:stCxn id="694" idx="1"/>
            <a:endCxn id="695" idx="3"/>
          </p:cNvCxnSpPr>
          <p:nvPr/>
        </p:nvCxnSpPr>
        <p:spPr>
          <a:xfrm rot="10800000">
            <a:off x="2410975" y="3456125"/>
            <a:ext cx="37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/>
              <a:t>Model</a:t>
            </a:r>
            <a:endParaRPr b="1"/>
          </a:p>
        </p:txBody>
      </p:sp>
      <p:pic>
        <p:nvPicPr>
          <p:cNvPr id="707" name="Google Shape;7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50" y="1230600"/>
            <a:ext cx="1976658" cy="646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141" y="2323702"/>
            <a:ext cx="1183449" cy="343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9" name="Google Shape;709;p12"/>
          <p:cNvGrpSpPr/>
          <p:nvPr/>
        </p:nvGrpSpPr>
        <p:grpSpPr>
          <a:xfrm>
            <a:off x="852139" y="3285521"/>
            <a:ext cx="1183465" cy="1199127"/>
            <a:chOff x="1036900" y="3319950"/>
            <a:chExt cx="1074900" cy="1089125"/>
          </a:xfrm>
        </p:grpSpPr>
        <p:pic>
          <p:nvPicPr>
            <p:cNvPr id="710" name="Google Shape;710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52575" y="3319950"/>
              <a:ext cx="782625" cy="725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1" name="Google Shape;711;p12"/>
            <p:cNvSpPr txBox="1"/>
            <p:nvPr/>
          </p:nvSpPr>
          <p:spPr>
            <a:xfrm>
              <a:off x="1036900" y="4045475"/>
              <a:ext cx="1074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Hind"/>
                  <a:ea typeface="Hind"/>
                  <a:cs typeface="Hind"/>
                  <a:sym typeface="Hind"/>
                </a:rPr>
                <a:t>OpenCV</a:t>
              </a:r>
              <a:endParaRPr b="0" i="0" sz="1400" u="none" cap="none" strike="noStrike">
                <a:solidFill>
                  <a:srgbClr val="000000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</p:grpSp>
      <p:sp>
        <p:nvSpPr>
          <p:cNvPr id="712" name="Google Shape;712;p12"/>
          <p:cNvSpPr txBox="1"/>
          <p:nvPr/>
        </p:nvSpPr>
        <p:spPr>
          <a:xfrm>
            <a:off x="2954250" y="1301825"/>
            <a:ext cx="447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Process of acquiring data, training models, solving the predictions, and refining future results.</a:t>
            </a:r>
            <a:endParaRPr b="0" i="0" sz="2000" u="none" cap="none" strike="noStrike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713" name="Google Shape;713;p12"/>
          <p:cNvSpPr txBox="1"/>
          <p:nvPr/>
        </p:nvSpPr>
        <p:spPr>
          <a:xfrm>
            <a:off x="2901175" y="2316400"/>
            <a:ext cx="441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Used for developing and evaluating different deep learning models.</a:t>
            </a:r>
            <a:endParaRPr b="0" i="0" sz="2000" u="none" cap="none" strike="noStrike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714" name="Google Shape;714;p12"/>
          <p:cNvSpPr txBox="1"/>
          <p:nvPr/>
        </p:nvSpPr>
        <p:spPr>
          <a:xfrm>
            <a:off x="2901175" y="3577000"/>
            <a:ext cx="383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ompiere"/>
                <a:ea typeface="Pompiere"/>
                <a:cs typeface="Pompiere"/>
                <a:sym typeface="Pompiere"/>
              </a:rPr>
              <a:t>Provides a real-time optimized Computer Vision library, tools, and hardware.</a:t>
            </a:r>
            <a:endParaRPr b="0" i="0" sz="2000" u="none" cap="none" strike="noStrike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pic>
        <p:nvPicPr>
          <p:cNvPr id="715" name="Google Shape;71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4250" y="3071175"/>
            <a:ext cx="4155088" cy="4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3"/>
          <p:cNvSpPr txBox="1"/>
          <p:nvPr>
            <p:ph type="title"/>
          </p:nvPr>
        </p:nvSpPr>
        <p:spPr>
          <a:xfrm>
            <a:off x="720000" y="540000"/>
            <a:ext cx="7704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/>
              <a:t>Training Accuracy and Training Loss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 sz="2000"/>
              <a:t>MobileNetV2 Model</a:t>
            </a:r>
            <a:endParaRPr b="1" sz="2000"/>
          </a:p>
        </p:txBody>
      </p:sp>
      <p:grpSp>
        <p:nvGrpSpPr>
          <p:cNvPr id="721" name="Google Shape;721;p13"/>
          <p:cNvGrpSpPr/>
          <p:nvPr/>
        </p:nvGrpSpPr>
        <p:grpSpPr>
          <a:xfrm>
            <a:off x="788918" y="1280330"/>
            <a:ext cx="1671458" cy="3546280"/>
            <a:chOff x="892205" y="1877744"/>
            <a:chExt cx="2153108" cy="4568183"/>
          </a:xfrm>
        </p:grpSpPr>
        <p:sp>
          <p:nvSpPr>
            <p:cNvPr id="722" name="Google Shape;722;p13"/>
            <p:cNvSpPr/>
            <p:nvPr/>
          </p:nvSpPr>
          <p:spPr>
            <a:xfrm flipH="1">
              <a:off x="2341826" y="2563582"/>
              <a:ext cx="628725" cy="689748"/>
            </a:xfrm>
            <a:custGeom>
              <a:rect b="b" l="l" r="r" t="t"/>
              <a:pathLst>
                <a:path extrusionOk="0" h="21521" w="19617">
                  <a:moveTo>
                    <a:pt x="16967" y="1"/>
                  </a:moveTo>
                  <a:cubicBezTo>
                    <a:pt x="16642" y="1"/>
                    <a:pt x="16279" y="47"/>
                    <a:pt x="15874" y="147"/>
                  </a:cubicBezTo>
                  <a:cubicBezTo>
                    <a:pt x="14621" y="448"/>
                    <a:pt x="1" y="17925"/>
                    <a:pt x="134" y="19095"/>
                  </a:cubicBezTo>
                  <a:cubicBezTo>
                    <a:pt x="268" y="20214"/>
                    <a:pt x="936" y="20883"/>
                    <a:pt x="1872" y="21234"/>
                  </a:cubicBezTo>
                  <a:cubicBezTo>
                    <a:pt x="2418" y="21432"/>
                    <a:pt x="3053" y="21520"/>
                    <a:pt x="3725" y="21520"/>
                  </a:cubicBezTo>
                  <a:cubicBezTo>
                    <a:pt x="5831" y="21520"/>
                    <a:pt x="8304" y="20652"/>
                    <a:pt x="9558" y="19563"/>
                  </a:cubicBezTo>
                  <a:cubicBezTo>
                    <a:pt x="9575" y="19546"/>
                    <a:pt x="9591" y="19529"/>
                    <a:pt x="9608" y="19513"/>
                  </a:cubicBezTo>
                  <a:cubicBezTo>
                    <a:pt x="10811" y="18427"/>
                    <a:pt x="13367" y="15118"/>
                    <a:pt x="15523" y="12261"/>
                  </a:cubicBezTo>
                  <a:cubicBezTo>
                    <a:pt x="16358" y="11142"/>
                    <a:pt x="17127" y="10106"/>
                    <a:pt x="17728" y="9270"/>
                  </a:cubicBezTo>
                  <a:cubicBezTo>
                    <a:pt x="18965" y="7583"/>
                    <a:pt x="19616" y="5528"/>
                    <a:pt x="19550" y="3439"/>
                  </a:cubicBezTo>
                  <a:cubicBezTo>
                    <a:pt x="19492" y="1677"/>
                    <a:pt x="18919" y="1"/>
                    <a:pt x="1696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3"/>
            <p:cNvSpPr/>
            <p:nvPr/>
          </p:nvSpPr>
          <p:spPr>
            <a:xfrm flipH="1">
              <a:off x="892205" y="3696614"/>
              <a:ext cx="327231" cy="344377"/>
            </a:xfrm>
            <a:custGeom>
              <a:rect b="b" l="l" r="r" t="t"/>
              <a:pathLst>
                <a:path extrusionOk="0" h="10745" w="10210">
                  <a:moveTo>
                    <a:pt x="3225" y="0"/>
                  </a:moveTo>
                  <a:lnTo>
                    <a:pt x="1" y="3292"/>
                  </a:lnTo>
                  <a:lnTo>
                    <a:pt x="3643" y="7319"/>
                  </a:lnTo>
                  <a:lnTo>
                    <a:pt x="3643" y="7302"/>
                  </a:lnTo>
                  <a:cubicBezTo>
                    <a:pt x="4273" y="8678"/>
                    <a:pt x="7222" y="10744"/>
                    <a:pt x="7611" y="10744"/>
                  </a:cubicBezTo>
                  <a:cubicBezTo>
                    <a:pt x="7614" y="10744"/>
                    <a:pt x="7617" y="10744"/>
                    <a:pt x="7620" y="10744"/>
                  </a:cubicBezTo>
                  <a:cubicBezTo>
                    <a:pt x="8255" y="10694"/>
                    <a:pt x="5080" y="8037"/>
                    <a:pt x="5331" y="7903"/>
                  </a:cubicBezTo>
                  <a:cubicBezTo>
                    <a:pt x="5335" y="7901"/>
                    <a:pt x="5341" y="7900"/>
                    <a:pt x="5347" y="7900"/>
                  </a:cubicBezTo>
                  <a:cubicBezTo>
                    <a:pt x="5657" y="7900"/>
                    <a:pt x="7943" y="10518"/>
                    <a:pt x="8498" y="10518"/>
                  </a:cubicBezTo>
                  <a:cubicBezTo>
                    <a:pt x="8537" y="10518"/>
                    <a:pt x="8568" y="10505"/>
                    <a:pt x="8589" y="10477"/>
                  </a:cubicBezTo>
                  <a:cubicBezTo>
                    <a:pt x="8923" y="10025"/>
                    <a:pt x="5982" y="7369"/>
                    <a:pt x="6216" y="7252"/>
                  </a:cubicBezTo>
                  <a:cubicBezTo>
                    <a:pt x="6221" y="7250"/>
                    <a:pt x="6226" y="7249"/>
                    <a:pt x="6233" y="7249"/>
                  </a:cubicBezTo>
                  <a:cubicBezTo>
                    <a:pt x="6533" y="7249"/>
                    <a:pt x="8514" y="9563"/>
                    <a:pt x="8940" y="9825"/>
                  </a:cubicBezTo>
                  <a:cubicBezTo>
                    <a:pt x="9138" y="9952"/>
                    <a:pt x="9324" y="10041"/>
                    <a:pt x="9455" y="10041"/>
                  </a:cubicBezTo>
                  <a:cubicBezTo>
                    <a:pt x="9601" y="10041"/>
                    <a:pt x="9677" y="9931"/>
                    <a:pt x="9625" y="9641"/>
                  </a:cubicBezTo>
                  <a:cubicBezTo>
                    <a:pt x="9541" y="9090"/>
                    <a:pt x="6968" y="6784"/>
                    <a:pt x="7102" y="6567"/>
                  </a:cubicBezTo>
                  <a:cubicBezTo>
                    <a:pt x="7106" y="6559"/>
                    <a:pt x="7114" y="6555"/>
                    <a:pt x="7124" y="6555"/>
                  </a:cubicBezTo>
                  <a:cubicBezTo>
                    <a:pt x="7380" y="6555"/>
                    <a:pt x="9288" y="8932"/>
                    <a:pt x="9853" y="8932"/>
                  </a:cubicBezTo>
                  <a:cubicBezTo>
                    <a:pt x="9920" y="8932"/>
                    <a:pt x="9968" y="8898"/>
                    <a:pt x="9992" y="8822"/>
                  </a:cubicBezTo>
                  <a:cubicBezTo>
                    <a:pt x="10176" y="8254"/>
                    <a:pt x="7002" y="4662"/>
                    <a:pt x="7001" y="4662"/>
                  </a:cubicBezTo>
                  <a:lnTo>
                    <a:pt x="7001" y="4662"/>
                  </a:lnTo>
                  <a:lnTo>
                    <a:pt x="7887" y="5013"/>
                  </a:lnTo>
                  <a:cubicBezTo>
                    <a:pt x="7887" y="5013"/>
                    <a:pt x="9091" y="6202"/>
                    <a:pt x="9634" y="6202"/>
                  </a:cubicBezTo>
                  <a:cubicBezTo>
                    <a:pt x="9674" y="6202"/>
                    <a:pt x="9710" y="6196"/>
                    <a:pt x="9742" y="6182"/>
                  </a:cubicBezTo>
                  <a:cubicBezTo>
                    <a:pt x="10210" y="5982"/>
                    <a:pt x="8956" y="4395"/>
                    <a:pt x="8539" y="4127"/>
                  </a:cubicBezTo>
                  <a:cubicBezTo>
                    <a:pt x="8152" y="3884"/>
                    <a:pt x="7186" y="3234"/>
                    <a:pt x="6065" y="3234"/>
                  </a:cubicBezTo>
                  <a:cubicBezTo>
                    <a:pt x="5879" y="3234"/>
                    <a:pt x="5690" y="3252"/>
                    <a:pt x="5498" y="3292"/>
                  </a:cubicBezTo>
                  <a:lnTo>
                    <a:pt x="322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3"/>
            <p:cNvSpPr/>
            <p:nvPr/>
          </p:nvSpPr>
          <p:spPr>
            <a:xfrm flipH="1">
              <a:off x="1029827" y="2559512"/>
              <a:ext cx="866504" cy="1334177"/>
            </a:xfrm>
            <a:custGeom>
              <a:rect b="b" l="l" r="r" t="t"/>
              <a:pathLst>
                <a:path extrusionOk="0" h="41628" w="27036">
                  <a:moveTo>
                    <a:pt x="4994" y="0"/>
                  </a:moveTo>
                  <a:cubicBezTo>
                    <a:pt x="4279" y="0"/>
                    <a:pt x="3489" y="454"/>
                    <a:pt x="2507" y="1411"/>
                  </a:cubicBezTo>
                  <a:cubicBezTo>
                    <a:pt x="1" y="3833"/>
                    <a:pt x="4145" y="21177"/>
                    <a:pt x="6751" y="25354"/>
                  </a:cubicBezTo>
                  <a:cubicBezTo>
                    <a:pt x="9341" y="29514"/>
                    <a:pt x="21321" y="41628"/>
                    <a:pt x="21321" y="41628"/>
                  </a:cubicBezTo>
                  <a:lnTo>
                    <a:pt x="27035" y="35780"/>
                  </a:lnTo>
                  <a:lnTo>
                    <a:pt x="15523" y="20124"/>
                  </a:lnTo>
                  <a:cubicBezTo>
                    <a:pt x="15523" y="20124"/>
                    <a:pt x="10678" y="7342"/>
                    <a:pt x="8539" y="3633"/>
                  </a:cubicBezTo>
                  <a:cubicBezTo>
                    <a:pt x="7196" y="1293"/>
                    <a:pt x="6202" y="0"/>
                    <a:pt x="49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335726" y="6166387"/>
              <a:ext cx="709587" cy="279540"/>
            </a:xfrm>
            <a:custGeom>
              <a:rect b="b" l="l" r="r" t="t"/>
              <a:pathLst>
                <a:path extrusionOk="0" h="8722" w="22140">
                  <a:moveTo>
                    <a:pt x="8338" y="0"/>
                  </a:moveTo>
                  <a:lnTo>
                    <a:pt x="0" y="635"/>
                  </a:lnTo>
                  <a:lnTo>
                    <a:pt x="619" y="4795"/>
                  </a:lnTo>
                  <a:lnTo>
                    <a:pt x="1203" y="8722"/>
                  </a:lnTo>
                  <a:lnTo>
                    <a:pt x="22139" y="8722"/>
                  </a:lnTo>
                  <a:cubicBezTo>
                    <a:pt x="20986" y="7001"/>
                    <a:pt x="19199" y="5798"/>
                    <a:pt x="17160" y="5380"/>
                  </a:cubicBezTo>
                  <a:cubicBezTo>
                    <a:pt x="15656" y="5079"/>
                    <a:pt x="14186" y="4628"/>
                    <a:pt x="12766" y="4027"/>
                  </a:cubicBezTo>
                  <a:cubicBezTo>
                    <a:pt x="8488" y="2189"/>
                    <a:pt x="8338" y="0"/>
                    <a:pt x="83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355532" y="6295420"/>
              <a:ext cx="689780" cy="150507"/>
            </a:xfrm>
            <a:custGeom>
              <a:rect b="b" l="l" r="r" t="t"/>
              <a:pathLst>
                <a:path extrusionOk="0" h="4696" w="21522">
                  <a:moveTo>
                    <a:pt x="12148" y="1"/>
                  </a:moveTo>
                  <a:cubicBezTo>
                    <a:pt x="11329" y="903"/>
                    <a:pt x="10494" y="2006"/>
                    <a:pt x="10093" y="3092"/>
                  </a:cubicBezTo>
                  <a:cubicBezTo>
                    <a:pt x="5063" y="2657"/>
                    <a:pt x="1989" y="1337"/>
                    <a:pt x="1" y="769"/>
                  </a:cubicBezTo>
                  <a:lnTo>
                    <a:pt x="1" y="769"/>
                  </a:lnTo>
                  <a:lnTo>
                    <a:pt x="569" y="4696"/>
                  </a:lnTo>
                  <a:lnTo>
                    <a:pt x="21521" y="4696"/>
                  </a:lnTo>
                  <a:cubicBezTo>
                    <a:pt x="20368" y="2975"/>
                    <a:pt x="18581" y="1772"/>
                    <a:pt x="16542" y="1354"/>
                  </a:cubicBezTo>
                  <a:cubicBezTo>
                    <a:pt x="15038" y="1053"/>
                    <a:pt x="13568" y="602"/>
                    <a:pt x="121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2056185" y="3844397"/>
              <a:ext cx="641577" cy="2492849"/>
            </a:xfrm>
            <a:custGeom>
              <a:rect b="b" l="l" r="r" t="t"/>
              <a:pathLst>
                <a:path extrusionOk="0" h="77780" w="20018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6868" y="77779"/>
                  </a:lnTo>
                  <a:lnTo>
                    <a:pt x="20017" y="73201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056185" y="3844397"/>
              <a:ext cx="451456" cy="167109"/>
            </a:xfrm>
            <a:custGeom>
              <a:rect b="b" l="l" r="r" t="t"/>
              <a:pathLst>
                <a:path extrusionOk="0" h="5214" w="14086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1324131" y="6166387"/>
              <a:ext cx="680678" cy="279540"/>
            </a:xfrm>
            <a:custGeom>
              <a:rect b="b" l="l" r="r" t="t"/>
              <a:pathLst>
                <a:path extrusionOk="0" h="8722" w="21238">
                  <a:moveTo>
                    <a:pt x="12816" y="0"/>
                  </a:moveTo>
                  <a:cubicBezTo>
                    <a:pt x="12816" y="0"/>
                    <a:pt x="12917" y="2189"/>
                    <a:pt x="8857" y="4027"/>
                  </a:cubicBezTo>
                  <a:cubicBezTo>
                    <a:pt x="7486" y="4628"/>
                    <a:pt x="6066" y="5079"/>
                    <a:pt x="4613" y="5380"/>
                  </a:cubicBezTo>
                  <a:cubicBezTo>
                    <a:pt x="1204" y="6132"/>
                    <a:pt x="1" y="8722"/>
                    <a:pt x="1" y="8722"/>
                  </a:cubicBezTo>
                  <a:lnTo>
                    <a:pt x="20937" y="8722"/>
                  </a:lnTo>
                  <a:lnTo>
                    <a:pt x="21087" y="4795"/>
                  </a:lnTo>
                  <a:lnTo>
                    <a:pt x="21238" y="635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1324131" y="6295420"/>
              <a:ext cx="675870" cy="150507"/>
            </a:xfrm>
            <a:custGeom>
              <a:rect b="b" l="l" r="r" t="t"/>
              <a:pathLst>
                <a:path extrusionOk="0" h="4696" w="21088">
                  <a:moveTo>
                    <a:pt x="8857" y="1"/>
                  </a:moveTo>
                  <a:cubicBezTo>
                    <a:pt x="7486" y="602"/>
                    <a:pt x="6066" y="1053"/>
                    <a:pt x="4613" y="1354"/>
                  </a:cubicBezTo>
                  <a:cubicBezTo>
                    <a:pt x="1204" y="2106"/>
                    <a:pt x="1" y="4696"/>
                    <a:pt x="1" y="4696"/>
                  </a:cubicBezTo>
                  <a:lnTo>
                    <a:pt x="20937" y="4696"/>
                  </a:lnTo>
                  <a:lnTo>
                    <a:pt x="21087" y="769"/>
                  </a:lnTo>
                  <a:lnTo>
                    <a:pt x="21087" y="769"/>
                  </a:lnTo>
                  <a:cubicBezTo>
                    <a:pt x="19166" y="1337"/>
                    <a:pt x="16225" y="2657"/>
                    <a:pt x="11246" y="3092"/>
                  </a:cubicBezTo>
                  <a:cubicBezTo>
                    <a:pt x="10728" y="2006"/>
                    <a:pt x="9775" y="903"/>
                    <a:pt x="88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1587614" y="3844397"/>
              <a:ext cx="493249" cy="2492849"/>
            </a:xfrm>
            <a:custGeom>
              <a:rect b="b" l="l" r="r" t="t"/>
              <a:pathLst>
                <a:path extrusionOk="0" h="77780" w="15390">
                  <a:moveTo>
                    <a:pt x="1" y="1"/>
                  </a:moveTo>
                  <a:lnTo>
                    <a:pt x="118" y="5214"/>
                  </a:lnTo>
                  <a:lnTo>
                    <a:pt x="1738" y="73201"/>
                  </a:lnTo>
                  <a:lnTo>
                    <a:pt x="15389" y="77779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1587614" y="3844397"/>
              <a:ext cx="441296" cy="167109"/>
            </a:xfrm>
            <a:custGeom>
              <a:rect b="b" l="l" r="r" t="t"/>
              <a:pathLst>
                <a:path extrusionOk="0" h="5214" w="13769">
                  <a:moveTo>
                    <a:pt x="1" y="1"/>
                  </a:moveTo>
                  <a:lnTo>
                    <a:pt x="118" y="5214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 flipH="1">
              <a:off x="1542307" y="2497591"/>
              <a:ext cx="1020184" cy="1385938"/>
            </a:xfrm>
            <a:custGeom>
              <a:rect b="b" l="l" r="r" t="t"/>
              <a:pathLst>
                <a:path extrusionOk="0" h="43243" w="31831">
                  <a:moveTo>
                    <a:pt x="9708" y="1"/>
                  </a:moveTo>
                  <a:cubicBezTo>
                    <a:pt x="9708" y="1"/>
                    <a:pt x="9240" y="68"/>
                    <a:pt x="8522" y="201"/>
                  </a:cubicBezTo>
                  <a:cubicBezTo>
                    <a:pt x="6834" y="519"/>
                    <a:pt x="3877" y="1187"/>
                    <a:pt x="3142" y="2206"/>
                  </a:cubicBezTo>
                  <a:cubicBezTo>
                    <a:pt x="2089" y="3643"/>
                    <a:pt x="5381" y="20051"/>
                    <a:pt x="5381" y="20051"/>
                  </a:cubicBezTo>
                  <a:cubicBezTo>
                    <a:pt x="5381" y="20051"/>
                    <a:pt x="0" y="37846"/>
                    <a:pt x="736" y="43243"/>
                  </a:cubicBezTo>
                  <a:lnTo>
                    <a:pt x="31797" y="43243"/>
                  </a:lnTo>
                  <a:cubicBezTo>
                    <a:pt x="31830" y="42207"/>
                    <a:pt x="31763" y="41187"/>
                    <a:pt x="31596" y="40168"/>
                  </a:cubicBezTo>
                  <a:cubicBezTo>
                    <a:pt x="31329" y="38581"/>
                    <a:pt x="26784" y="23894"/>
                    <a:pt x="25865" y="21438"/>
                  </a:cubicBezTo>
                  <a:cubicBezTo>
                    <a:pt x="27169" y="14688"/>
                    <a:pt x="27570" y="4061"/>
                    <a:pt x="27336" y="2825"/>
                  </a:cubicBezTo>
                  <a:cubicBezTo>
                    <a:pt x="27102" y="1588"/>
                    <a:pt x="24696" y="970"/>
                    <a:pt x="23576" y="736"/>
                  </a:cubicBezTo>
                  <a:cubicBezTo>
                    <a:pt x="23025" y="619"/>
                    <a:pt x="22223" y="502"/>
                    <a:pt x="21538" y="402"/>
                  </a:cubicBezTo>
                  <a:cubicBezTo>
                    <a:pt x="20803" y="302"/>
                    <a:pt x="20201" y="235"/>
                    <a:pt x="20201" y="235"/>
                  </a:cubicBezTo>
                  <a:lnTo>
                    <a:pt x="9708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3"/>
            <p:cNvSpPr/>
            <p:nvPr/>
          </p:nvSpPr>
          <p:spPr>
            <a:xfrm flipH="1">
              <a:off x="1714223" y="3525243"/>
              <a:ext cx="207267" cy="237875"/>
            </a:xfrm>
            <a:custGeom>
              <a:rect b="b" l="l" r="r" t="t"/>
              <a:pathLst>
                <a:path extrusionOk="0" h="7422" w="6467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34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6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3"/>
            <p:cNvSpPr/>
            <p:nvPr/>
          </p:nvSpPr>
          <p:spPr>
            <a:xfrm flipH="1">
              <a:off x="2194043" y="3525243"/>
              <a:ext cx="207267" cy="237875"/>
            </a:xfrm>
            <a:custGeom>
              <a:rect b="b" l="l" r="r" t="t"/>
              <a:pathLst>
                <a:path extrusionOk="0" h="7422" w="6467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51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7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3"/>
            <p:cNvSpPr/>
            <p:nvPr/>
          </p:nvSpPr>
          <p:spPr>
            <a:xfrm flipH="1">
              <a:off x="1872197" y="2497591"/>
              <a:ext cx="417195" cy="264060"/>
            </a:xfrm>
            <a:custGeom>
              <a:rect b="b" l="l" r="r" t="t"/>
              <a:pathLst>
                <a:path extrusionOk="0" h="8239" w="13017">
                  <a:moveTo>
                    <a:pt x="1187" y="1"/>
                  </a:moveTo>
                  <a:cubicBezTo>
                    <a:pt x="1187" y="1"/>
                    <a:pt x="719" y="68"/>
                    <a:pt x="1" y="201"/>
                  </a:cubicBezTo>
                  <a:cubicBezTo>
                    <a:pt x="268" y="2023"/>
                    <a:pt x="2975" y="7419"/>
                    <a:pt x="6534" y="8238"/>
                  </a:cubicBezTo>
                  <a:cubicBezTo>
                    <a:pt x="10477" y="6668"/>
                    <a:pt x="12716" y="3075"/>
                    <a:pt x="13017" y="402"/>
                  </a:cubicBezTo>
                  <a:cubicBezTo>
                    <a:pt x="12282" y="302"/>
                    <a:pt x="11680" y="235"/>
                    <a:pt x="11680" y="23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3"/>
            <p:cNvSpPr/>
            <p:nvPr/>
          </p:nvSpPr>
          <p:spPr>
            <a:xfrm flipH="1">
              <a:off x="1813289" y="2773927"/>
              <a:ext cx="543568" cy="655487"/>
            </a:xfrm>
            <a:custGeom>
              <a:rect b="b" l="l" r="r" t="t"/>
              <a:pathLst>
                <a:path extrusionOk="0" h="20452" w="16960">
                  <a:moveTo>
                    <a:pt x="986" y="0"/>
                  </a:moveTo>
                  <a:cubicBezTo>
                    <a:pt x="435" y="0"/>
                    <a:pt x="1" y="452"/>
                    <a:pt x="17" y="1003"/>
                  </a:cubicBezTo>
                  <a:lnTo>
                    <a:pt x="34" y="1805"/>
                  </a:lnTo>
                  <a:cubicBezTo>
                    <a:pt x="17" y="1889"/>
                    <a:pt x="17" y="1972"/>
                    <a:pt x="17" y="2056"/>
                  </a:cubicBezTo>
                  <a:lnTo>
                    <a:pt x="602" y="19516"/>
                  </a:lnTo>
                  <a:cubicBezTo>
                    <a:pt x="619" y="20051"/>
                    <a:pt x="1053" y="20452"/>
                    <a:pt x="1571" y="20452"/>
                  </a:cubicBezTo>
                  <a:lnTo>
                    <a:pt x="15489" y="20452"/>
                  </a:lnTo>
                  <a:cubicBezTo>
                    <a:pt x="16007" y="20452"/>
                    <a:pt x="16442" y="20034"/>
                    <a:pt x="16459" y="19516"/>
                  </a:cubicBezTo>
                  <a:lnTo>
                    <a:pt x="16943" y="2072"/>
                  </a:lnTo>
                  <a:cubicBezTo>
                    <a:pt x="16943" y="2005"/>
                    <a:pt x="16943" y="1922"/>
                    <a:pt x="16926" y="1855"/>
                  </a:cubicBezTo>
                  <a:lnTo>
                    <a:pt x="16943" y="1020"/>
                  </a:lnTo>
                  <a:cubicBezTo>
                    <a:pt x="16960" y="468"/>
                    <a:pt x="16525" y="17"/>
                    <a:pt x="15974" y="17"/>
                  </a:cubicBezTo>
                  <a:lnTo>
                    <a:pt x="986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3"/>
            <p:cNvSpPr/>
            <p:nvPr/>
          </p:nvSpPr>
          <p:spPr>
            <a:xfrm flipH="1">
              <a:off x="1987866" y="2739665"/>
              <a:ext cx="199223" cy="99099"/>
            </a:xfrm>
            <a:custGeom>
              <a:rect b="b" l="l" r="r" t="t"/>
              <a:pathLst>
                <a:path extrusionOk="0" h="3092" w="6216">
                  <a:moveTo>
                    <a:pt x="468" y="0"/>
                  </a:moveTo>
                  <a:cubicBezTo>
                    <a:pt x="217" y="0"/>
                    <a:pt x="0" y="217"/>
                    <a:pt x="0" y="485"/>
                  </a:cubicBezTo>
                  <a:lnTo>
                    <a:pt x="0" y="2607"/>
                  </a:lnTo>
                  <a:cubicBezTo>
                    <a:pt x="0" y="2874"/>
                    <a:pt x="217" y="3091"/>
                    <a:pt x="468" y="3091"/>
                  </a:cubicBezTo>
                  <a:lnTo>
                    <a:pt x="5731" y="3091"/>
                  </a:lnTo>
                  <a:cubicBezTo>
                    <a:pt x="5999" y="3091"/>
                    <a:pt x="6216" y="2874"/>
                    <a:pt x="6216" y="2607"/>
                  </a:cubicBezTo>
                  <a:lnTo>
                    <a:pt x="6216" y="485"/>
                  </a:lnTo>
                  <a:cubicBezTo>
                    <a:pt x="6216" y="217"/>
                    <a:pt x="5999" y="0"/>
                    <a:pt x="5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3"/>
            <p:cNvSpPr/>
            <p:nvPr/>
          </p:nvSpPr>
          <p:spPr>
            <a:xfrm flipH="1">
              <a:off x="2322019" y="2899178"/>
              <a:ext cx="163904" cy="223100"/>
            </a:xfrm>
            <a:custGeom>
              <a:rect b="b" l="l" r="r" t="t"/>
              <a:pathLst>
                <a:path extrusionOk="0" h="6961" w="5114">
                  <a:moveTo>
                    <a:pt x="4226" y="0"/>
                  </a:moveTo>
                  <a:cubicBezTo>
                    <a:pt x="3968" y="0"/>
                    <a:pt x="3709" y="76"/>
                    <a:pt x="3493" y="219"/>
                  </a:cubicBezTo>
                  <a:cubicBezTo>
                    <a:pt x="3042" y="570"/>
                    <a:pt x="953" y="3077"/>
                    <a:pt x="552" y="4129"/>
                  </a:cubicBezTo>
                  <a:cubicBezTo>
                    <a:pt x="151" y="5182"/>
                    <a:pt x="1" y="6418"/>
                    <a:pt x="619" y="6719"/>
                  </a:cubicBezTo>
                  <a:cubicBezTo>
                    <a:pt x="912" y="6870"/>
                    <a:pt x="1251" y="6960"/>
                    <a:pt x="1629" y="6960"/>
                  </a:cubicBezTo>
                  <a:cubicBezTo>
                    <a:pt x="2048" y="6960"/>
                    <a:pt x="2516" y="6849"/>
                    <a:pt x="3025" y="6585"/>
                  </a:cubicBezTo>
                  <a:cubicBezTo>
                    <a:pt x="3994" y="6084"/>
                    <a:pt x="4362" y="4647"/>
                    <a:pt x="4362" y="4597"/>
                  </a:cubicBezTo>
                  <a:cubicBezTo>
                    <a:pt x="4362" y="4547"/>
                    <a:pt x="5114" y="737"/>
                    <a:pt x="5114" y="737"/>
                  </a:cubicBezTo>
                  <a:cubicBezTo>
                    <a:pt x="5114" y="737"/>
                    <a:pt x="4913" y="136"/>
                    <a:pt x="4529" y="36"/>
                  </a:cubicBezTo>
                  <a:cubicBezTo>
                    <a:pt x="4430" y="12"/>
                    <a:pt x="4328" y="0"/>
                    <a:pt x="422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3"/>
            <p:cNvSpPr/>
            <p:nvPr/>
          </p:nvSpPr>
          <p:spPr>
            <a:xfrm flipH="1">
              <a:off x="2241157" y="2899883"/>
              <a:ext cx="137655" cy="182909"/>
            </a:xfrm>
            <a:custGeom>
              <a:rect b="b" l="l" r="r" t="t"/>
              <a:pathLst>
                <a:path extrusionOk="0" h="5707" w="4295">
                  <a:moveTo>
                    <a:pt x="1282" y="1"/>
                  </a:moveTo>
                  <a:cubicBezTo>
                    <a:pt x="1246" y="1"/>
                    <a:pt x="1214" y="5"/>
                    <a:pt x="1187" y="14"/>
                  </a:cubicBezTo>
                  <a:cubicBezTo>
                    <a:pt x="752" y="164"/>
                    <a:pt x="585" y="749"/>
                    <a:pt x="853" y="916"/>
                  </a:cubicBezTo>
                  <a:cubicBezTo>
                    <a:pt x="602" y="1016"/>
                    <a:pt x="435" y="1250"/>
                    <a:pt x="385" y="1501"/>
                  </a:cubicBezTo>
                  <a:cubicBezTo>
                    <a:pt x="335" y="1785"/>
                    <a:pt x="719" y="2002"/>
                    <a:pt x="719" y="2002"/>
                  </a:cubicBezTo>
                  <a:cubicBezTo>
                    <a:pt x="535" y="2102"/>
                    <a:pt x="351" y="2219"/>
                    <a:pt x="184" y="2370"/>
                  </a:cubicBezTo>
                  <a:cubicBezTo>
                    <a:pt x="51" y="2520"/>
                    <a:pt x="218" y="3121"/>
                    <a:pt x="351" y="3205"/>
                  </a:cubicBezTo>
                  <a:cubicBezTo>
                    <a:pt x="168" y="3656"/>
                    <a:pt x="1" y="3873"/>
                    <a:pt x="67" y="4091"/>
                  </a:cubicBezTo>
                  <a:cubicBezTo>
                    <a:pt x="117" y="4291"/>
                    <a:pt x="1270" y="5310"/>
                    <a:pt x="1638" y="5477"/>
                  </a:cubicBezTo>
                  <a:cubicBezTo>
                    <a:pt x="1872" y="5579"/>
                    <a:pt x="2417" y="5706"/>
                    <a:pt x="2856" y="5706"/>
                  </a:cubicBezTo>
                  <a:cubicBezTo>
                    <a:pt x="3137" y="5706"/>
                    <a:pt x="3374" y="5654"/>
                    <a:pt x="3459" y="5511"/>
                  </a:cubicBezTo>
                  <a:cubicBezTo>
                    <a:pt x="3493" y="5444"/>
                    <a:pt x="3509" y="5377"/>
                    <a:pt x="3509" y="5310"/>
                  </a:cubicBezTo>
                  <a:cubicBezTo>
                    <a:pt x="3476" y="5076"/>
                    <a:pt x="3142" y="4959"/>
                    <a:pt x="2975" y="4909"/>
                  </a:cubicBezTo>
                  <a:cubicBezTo>
                    <a:pt x="2590" y="4675"/>
                    <a:pt x="2206" y="4425"/>
                    <a:pt x="1838" y="4157"/>
                  </a:cubicBezTo>
                  <a:lnTo>
                    <a:pt x="1855" y="4157"/>
                  </a:lnTo>
                  <a:cubicBezTo>
                    <a:pt x="1954" y="4207"/>
                    <a:pt x="2653" y="4611"/>
                    <a:pt x="3114" y="4611"/>
                  </a:cubicBezTo>
                  <a:cubicBezTo>
                    <a:pt x="3277" y="4611"/>
                    <a:pt x="3410" y="4560"/>
                    <a:pt x="3476" y="4425"/>
                  </a:cubicBezTo>
                  <a:cubicBezTo>
                    <a:pt x="3727" y="3873"/>
                    <a:pt x="2741" y="3322"/>
                    <a:pt x="2457" y="3155"/>
                  </a:cubicBezTo>
                  <a:cubicBezTo>
                    <a:pt x="2106" y="2904"/>
                    <a:pt x="1788" y="2637"/>
                    <a:pt x="1488" y="2370"/>
                  </a:cubicBezTo>
                  <a:cubicBezTo>
                    <a:pt x="1516" y="2370"/>
                    <a:pt x="2627" y="2917"/>
                    <a:pt x="3224" y="2917"/>
                  </a:cubicBezTo>
                  <a:cubicBezTo>
                    <a:pt x="3335" y="2917"/>
                    <a:pt x="3427" y="2898"/>
                    <a:pt x="3493" y="2854"/>
                  </a:cubicBezTo>
                  <a:cubicBezTo>
                    <a:pt x="3526" y="2837"/>
                    <a:pt x="3576" y="2787"/>
                    <a:pt x="3593" y="2737"/>
                  </a:cubicBezTo>
                  <a:cubicBezTo>
                    <a:pt x="3727" y="2453"/>
                    <a:pt x="3275" y="2002"/>
                    <a:pt x="3242" y="1985"/>
                  </a:cubicBezTo>
                  <a:cubicBezTo>
                    <a:pt x="3244" y="1985"/>
                    <a:pt x="3247" y="1984"/>
                    <a:pt x="3249" y="1984"/>
                  </a:cubicBezTo>
                  <a:cubicBezTo>
                    <a:pt x="3307" y="1984"/>
                    <a:pt x="3473" y="2110"/>
                    <a:pt x="3687" y="2110"/>
                  </a:cubicBezTo>
                  <a:cubicBezTo>
                    <a:pt x="3762" y="2110"/>
                    <a:pt x="3843" y="2094"/>
                    <a:pt x="3927" y="2052"/>
                  </a:cubicBezTo>
                  <a:cubicBezTo>
                    <a:pt x="4295" y="1902"/>
                    <a:pt x="4295" y="1400"/>
                    <a:pt x="3927" y="1233"/>
                  </a:cubicBezTo>
                  <a:cubicBezTo>
                    <a:pt x="3597" y="1061"/>
                    <a:pt x="1862" y="1"/>
                    <a:pt x="128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3"/>
            <p:cNvSpPr/>
            <p:nvPr/>
          </p:nvSpPr>
          <p:spPr>
            <a:xfrm flipH="1">
              <a:off x="2259361" y="2931805"/>
              <a:ext cx="79837" cy="55831"/>
            </a:xfrm>
            <a:custGeom>
              <a:rect b="b" l="l" r="r" t="t"/>
              <a:pathLst>
                <a:path extrusionOk="0" h="1742" w="2491">
                  <a:moveTo>
                    <a:pt x="77" y="0"/>
                  </a:moveTo>
                  <a:cubicBezTo>
                    <a:pt x="44" y="0"/>
                    <a:pt x="18" y="7"/>
                    <a:pt x="1" y="20"/>
                  </a:cubicBezTo>
                  <a:cubicBezTo>
                    <a:pt x="385" y="271"/>
                    <a:pt x="1739" y="1106"/>
                    <a:pt x="2357" y="1741"/>
                  </a:cubicBezTo>
                  <a:cubicBezTo>
                    <a:pt x="2491" y="1457"/>
                    <a:pt x="2039" y="1006"/>
                    <a:pt x="2006" y="989"/>
                  </a:cubicBezTo>
                  <a:cubicBezTo>
                    <a:pt x="2006" y="989"/>
                    <a:pt x="487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3"/>
            <p:cNvSpPr/>
            <p:nvPr/>
          </p:nvSpPr>
          <p:spPr>
            <a:xfrm flipH="1">
              <a:off x="2266316" y="3009013"/>
              <a:ext cx="91599" cy="61087"/>
            </a:xfrm>
            <a:custGeom>
              <a:rect b="b" l="l" r="r" t="t"/>
              <a:pathLst>
                <a:path extrusionOk="0" h="1906" w="2858">
                  <a:moveTo>
                    <a:pt x="0" y="1"/>
                  </a:moveTo>
                  <a:cubicBezTo>
                    <a:pt x="234" y="318"/>
                    <a:pt x="485" y="619"/>
                    <a:pt x="769" y="903"/>
                  </a:cubicBezTo>
                  <a:cubicBezTo>
                    <a:pt x="1153" y="1404"/>
                    <a:pt x="2306" y="1571"/>
                    <a:pt x="2857" y="1905"/>
                  </a:cubicBezTo>
                  <a:cubicBezTo>
                    <a:pt x="2824" y="1671"/>
                    <a:pt x="2490" y="1554"/>
                    <a:pt x="2323" y="1504"/>
                  </a:cubicBezTo>
                  <a:cubicBezTo>
                    <a:pt x="1938" y="1270"/>
                    <a:pt x="1554" y="1020"/>
                    <a:pt x="1186" y="7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3"/>
            <p:cNvSpPr/>
            <p:nvPr/>
          </p:nvSpPr>
          <p:spPr>
            <a:xfrm flipH="1">
              <a:off x="2403939" y="3005263"/>
              <a:ext cx="591258" cy="335820"/>
            </a:xfrm>
            <a:custGeom>
              <a:rect b="b" l="l" r="r" t="t"/>
              <a:pathLst>
                <a:path extrusionOk="0" h="10478" w="18448">
                  <a:moveTo>
                    <a:pt x="16309" y="1"/>
                  </a:moveTo>
                  <a:cubicBezTo>
                    <a:pt x="16309" y="1"/>
                    <a:pt x="1789" y="2891"/>
                    <a:pt x="903" y="5314"/>
                  </a:cubicBezTo>
                  <a:cubicBezTo>
                    <a:pt x="1" y="7720"/>
                    <a:pt x="1237" y="10410"/>
                    <a:pt x="4212" y="10477"/>
                  </a:cubicBezTo>
                  <a:cubicBezTo>
                    <a:pt x="4234" y="10477"/>
                    <a:pt x="4256" y="10478"/>
                    <a:pt x="4279" y="10478"/>
                  </a:cubicBezTo>
                  <a:cubicBezTo>
                    <a:pt x="7296" y="10478"/>
                    <a:pt x="15628" y="6135"/>
                    <a:pt x="18447" y="4211"/>
                  </a:cubicBezTo>
                  <a:cubicBezTo>
                    <a:pt x="18030" y="3175"/>
                    <a:pt x="16309" y="1"/>
                    <a:pt x="1630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3"/>
            <p:cNvSpPr/>
            <p:nvPr/>
          </p:nvSpPr>
          <p:spPr>
            <a:xfrm flipH="1">
              <a:off x="1719575" y="1877744"/>
              <a:ext cx="731541" cy="597508"/>
            </a:xfrm>
            <a:custGeom>
              <a:rect b="b" l="l" r="r" t="t"/>
              <a:pathLst>
                <a:path extrusionOk="0" h="18643" w="22825">
                  <a:moveTo>
                    <a:pt x="11143" y="1"/>
                  </a:moveTo>
                  <a:cubicBezTo>
                    <a:pt x="8329" y="1"/>
                    <a:pt x="5392" y="1109"/>
                    <a:pt x="4278" y="4821"/>
                  </a:cubicBezTo>
                  <a:cubicBezTo>
                    <a:pt x="3326" y="7979"/>
                    <a:pt x="2457" y="11221"/>
                    <a:pt x="1989" y="13209"/>
                  </a:cubicBezTo>
                  <a:cubicBezTo>
                    <a:pt x="1538" y="15214"/>
                    <a:pt x="1" y="17954"/>
                    <a:pt x="1" y="17954"/>
                  </a:cubicBezTo>
                  <a:cubicBezTo>
                    <a:pt x="1" y="17954"/>
                    <a:pt x="1705" y="18121"/>
                    <a:pt x="2390" y="18171"/>
                  </a:cubicBezTo>
                  <a:cubicBezTo>
                    <a:pt x="3159" y="17002"/>
                    <a:pt x="3810" y="15765"/>
                    <a:pt x="4328" y="14462"/>
                  </a:cubicBezTo>
                  <a:lnTo>
                    <a:pt x="4328" y="14462"/>
                  </a:lnTo>
                  <a:lnTo>
                    <a:pt x="3426" y="18238"/>
                  </a:lnTo>
                  <a:cubicBezTo>
                    <a:pt x="3426" y="18238"/>
                    <a:pt x="6290" y="18643"/>
                    <a:pt x="10754" y="18643"/>
                  </a:cubicBezTo>
                  <a:cubicBezTo>
                    <a:pt x="11002" y="18643"/>
                    <a:pt x="11255" y="18642"/>
                    <a:pt x="11513" y="18639"/>
                  </a:cubicBezTo>
                  <a:cubicBezTo>
                    <a:pt x="16425" y="18572"/>
                    <a:pt x="16709" y="18338"/>
                    <a:pt x="16709" y="18338"/>
                  </a:cubicBezTo>
                  <a:lnTo>
                    <a:pt x="16776" y="15431"/>
                  </a:lnTo>
                  <a:lnTo>
                    <a:pt x="17562" y="18338"/>
                  </a:lnTo>
                  <a:lnTo>
                    <a:pt x="19567" y="18288"/>
                  </a:lnTo>
                  <a:lnTo>
                    <a:pt x="19516" y="15832"/>
                  </a:lnTo>
                  <a:lnTo>
                    <a:pt x="20252" y="18004"/>
                  </a:lnTo>
                  <a:lnTo>
                    <a:pt x="22825" y="17954"/>
                  </a:lnTo>
                  <a:cubicBezTo>
                    <a:pt x="22825" y="17954"/>
                    <a:pt x="20937" y="12407"/>
                    <a:pt x="20419" y="10068"/>
                  </a:cubicBezTo>
                  <a:cubicBezTo>
                    <a:pt x="19901" y="7728"/>
                    <a:pt x="18999" y="3050"/>
                    <a:pt x="16993" y="1580"/>
                  </a:cubicBezTo>
                  <a:cubicBezTo>
                    <a:pt x="16057" y="879"/>
                    <a:pt x="13649" y="1"/>
                    <a:pt x="111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3"/>
            <p:cNvSpPr/>
            <p:nvPr/>
          </p:nvSpPr>
          <p:spPr>
            <a:xfrm flipH="1">
              <a:off x="2186544" y="2068602"/>
              <a:ext cx="144610" cy="145154"/>
            </a:xfrm>
            <a:custGeom>
              <a:rect b="b" l="l" r="r" t="t"/>
              <a:pathLst>
                <a:path extrusionOk="0" h="4529" w="4512">
                  <a:moveTo>
                    <a:pt x="1650" y="1"/>
                  </a:moveTo>
                  <a:cubicBezTo>
                    <a:pt x="1487" y="1"/>
                    <a:pt x="1315" y="50"/>
                    <a:pt x="1137" y="169"/>
                  </a:cubicBezTo>
                  <a:cubicBezTo>
                    <a:pt x="1" y="938"/>
                    <a:pt x="869" y="2342"/>
                    <a:pt x="1504" y="2809"/>
                  </a:cubicBezTo>
                  <a:cubicBezTo>
                    <a:pt x="2271" y="3361"/>
                    <a:pt x="2723" y="4528"/>
                    <a:pt x="3289" y="4528"/>
                  </a:cubicBezTo>
                  <a:cubicBezTo>
                    <a:pt x="3426" y="4528"/>
                    <a:pt x="3570" y="4460"/>
                    <a:pt x="3727" y="4296"/>
                  </a:cubicBezTo>
                  <a:cubicBezTo>
                    <a:pt x="4512" y="3444"/>
                    <a:pt x="3092" y="1339"/>
                    <a:pt x="3092" y="1339"/>
                  </a:cubicBezTo>
                  <a:cubicBezTo>
                    <a:pt x="3092" y="1339"/>
                    <a:pt x="2493" y="1"/>
                    <a:pt x="16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3"/>
            <p:cNvSpPr/>
            <p:nvPr/>
          </p:nvSpPr>
          <p:spPr>
            <a:xfrm flipH="1">
              <a:off x="1817039" y="2079307"/>
              <a:ext cx="145154" cy="145154"/>
            </a:xfrm>
            <a:custGeom>
              <a:rect b="b" l="l" r="r" t="t"/>
              <a:pathLst>
                <a:path extrusionOk="0" h="4529" w="4529">
                  <a:moveTo>
                    <a:pt x="2863" y="1"/>
                  </a:moveTo>
                  <a:cubicBezTo>
                    <a:pt x="2020" y="1"/>
                    <a:pt x="1421" y="1339"/>
                    <a:pt x="1421" y="1339"/>
                  </a:cubicBezTo>
                  <a:cubicBezTo>
                    <a:pt x="1421" y="1339"/>
                    <a:pt x="1" y="3444"/>
                    <a:pt x="786" y="4297"/>
                  </a:cubicBezTo>
                  <a:cubicBezTo>
                    <a:pt x="943" y="4460"/>
                    <a:pt x="1087" y="4529"/>
                    <a:pt x="1224" y="4529"/>
                  </a:cubicBezTo>
                  <a:cubicBezTo>
                    <a:pt x="1789" y="4529"/>
                    <a:pt x="2242" y="3361"/>
                    <a:pt x="3008" y="2810"/>
                  </a:cubicBezTo>
                  <a:cubicBezTo>
                    <a:pt x="3660" y="2342"/>
                    <a:pt x="4529" y="938"/>
                    <a:pt x="3376" y="170"/>
                  </a:cubicBezTo>
                  <a:cubicBezTo>
                    <a:pt x="3198" y="51"/>
                    <a:pt x="3026" y="1"/>
                    <a:pt x="2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3"/>
            <p:cNvSpPr/>
            <p:nvPr/>
          </p:nvSpPr>
          <p:spPr>
            <a:xfrm flipH="1">
              <a:off x="1906459" y="2296253"/>
              <a:ext cx="344890" cy="417740"/>
            </a:xfrm>
            <a:custGeom>
              <a:rect b="b" l="l" r="r" t="t"/>
              <a:pathLst>
                <a:path extrusionOk="0" h="13034" w="10761">
                  <a:moveTo>
                    <a:pt x="3258" y="0"/>
                  </a:moveTo>
                  <a:lnTo>
                    <a:pt x="3258" y="0"/>
                  </a:lnTo>
                  <a:cubicBezTo>
                    <a:pt x="3292" y="67"/>
                    <a:pt x="3208" y="3643"/>
                    <a:pt x="2774" y="4629"/>
                  </a:cubicBezTo>
                  <a:cubicBezTo>
                    <a:pt x="2172" y="5965"/>
                    <a:pt x="0" y="6283"/>
                    <a:pt x="0" y="6283"/>
                  </a:cubicBezTo>
                  <a:cubicBezTo>
                    <a:pt x="0" y="6283"/>
                    <a:pt x="2256" y="12415"/>
                    <a:pt x="5531" y="13033"/>
                  </a:cubicBezTo>
                  <a:cubicBezTo>
                    <a:pt x="8221" y="11947"/>
                    <a:pt x="9992" y="8739"/>
                    <a:pt x="10760" y="6533"/>
                  </a:cubicBezTo>
                  <a:cubicBezTo>
                    <a:pt x="8722" y="6249"/>
                    <a:pt x="8171" y="5264"/>
                    <a:pt x="8070" y="4345"/>
                  </a:cubicBezTo>
                  <a:cubicBezTo>
                    <a:pt x="7987" y="3559"/>
                    <a:pt x="7753" y="101"/>
                    <a:pt x="7753" y="101"/>
                  </a:cubicBezTo>
                  <a:lnTo>
                    <a:pt x="3258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3"/>
            <p:cNvSpPr/>
            <p:nvPr/>
          </p:nvSpPr>
          <p:spPr>
            <a:xfrm flipH="1">
              <a:off x="1897357" y="1986939"/>
              <a:ext cx="344890" cy="373607"/>
            </a:xfrm>
            <a:custGeom>
              <a:rect b="b" l="l" r="r" t="t"/>
              <a:pathLst>
                <a:path extrusionOk="0" h="11657" w="10761">
                  <a:moveTo>
                    <a:pt x="7887" y="0"/>
                  </a:moveTo>
                  <a:cubicBezTo>
                    <a:pt x="7439" y="0"/>
                    <a:pt x="6989" y="131"/>
                    <a:pt x="6600" y="362"/>
                  </a:cubicBezTo>
                  <a:cubicBezTo>
                    <a:pt x="6132" y="629"/>
                    <a:pt x="5731" y="963"/>
                    <a:pt x="5280" y="1247"/>
                  </a:cubicBezTo>
                  <a:cubicBezTo>
                    <a:pt x="4171" y="1943"/>
                    <a:pt x="2895" y="2306"/>
                    <a:pt x="1605" y="2306"/>
                  </a:cubicBezTo>
                  <a:cubicBezTo>
                    <a:pt x="1069" y="2306"/>
                    <a:pt x="530" y="2243"/>
                    <a:pt x="0" y="2116"/>
                  </a:cubicBezTo>
                  <a:lnTo>
                    <a:pt x="0" y="2116"/>
                  </a:lnTo>
                  <a:cubicBezTo>
                    <a:pt x="17" y="2550"/>
                    <a:pt x="17" y="2985"/>
                    <a:pt x="34" y="3419"/>
                  </a:cubicBezTo>
                  <a:cubicBezTo>
                    <a:pt x="67" y="5374"/>
                    <a:pt x="368" y="7413"/>
                    <a:pt x="1437" y="9100"/>
                  </a:cubicBezTo>
                  <a:cubicBezTo>
                    <a:pt x="2740" y="11155"/>
                    <a:pt x="4528" y="11656"/>
                    <a:pt x="5547" y="11656"/>
                  </a:cubicBezTo>
                  <a:cubicBezTo>
                    <a:pt x="6750" y="11656"/>
                    <a:pt x="9441" y="10320"/>
                    <a:pt x="10142" y="7362"/>
                  </a:cubicBezTo>
                  <a:cubicBezTo>
                    <a:pt x="10476" y="5942"/>
                    <a:pt x="10543" y="4489"/>
                    <a:pt x="10761" y="3052"/>
                  </a:cubicBezTo>
                  <a:lnTo>
                    <a:pt x="10761" y="3052"/>
                  </a:lnTo>
                  <a:cubicBezTo>
                    <a:pt x="10682" y="3063"/>
                    <a:pt x="10606" y="3068"/>
                    <a:pt x="10532" y="3068"/>
                  </a:cubicBezTo>
                  <a:cubicBezTo>
                    <a:pt x="9819" y="3068"/>
                    <a:pt x="9307" y="2581"/>
                    <a:pt x="8822" y="2066"/>
                  </a:cubicBezTo>
                  <a:cubicBezTo>
                    <a:pt x="8555" y="1782"/>
                    <a:pt x="8354" y="1448"/>
                    <a:pt x="8238" y="1097"/>
                  </a:cubicBezTo>
                  <a:cubicBezTo>
                    <a:pt x="8221" y="1063"/>
                    <a:pt x="8187" y="896"/>
                    <a:pt x="8154" y="696"/>
                  </a:cubicBezTo>
                  <a:cubicBezTo>
                    <a:pt x="8105" y="388"/>
                    <a:pt x="8057" y="18"/>
                    <a:pt x="8100" y="10"/>
                  </a:cubicBezTo>
                  <a:lnTo>
                    <a:pt x="8100" y="10"/>
                  </a:lnTo>
                  <a:cubicBezTo>
                    <a:pt x="8101" y="10"/>
                    <a:pt x="8102" y="10"/>
                    <a:pt x="8104" y="11"/>
                  </a:cubicBezTo>
                  <a:cubicBezTo>
                    <a:pt x="8103" y="10"/>
                    <a:pt x="8102" y="10"/>
                    <a:pt x="8101" y="10"/>
                  </a:cubicBezTo>
                  <a:cubicBezTo>
                    <a:pt x="8100" y="10"/>
                    <a:pt x="8100" y="10"/>
                    <a:pt x="8100" y="10"/>
                  </a:cubicBezTo>
                  <a:lnTo>
                    <a:pt x="8100" y="10"/>
                  </a:lnTo>
                  <a:cubicBezTo>
                    <a:pt x="8029" y="4"/>
                    <a:pt x="7958" y="0"/>
                    <a:pt x="788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3"/>
            <p:cNvSpPr/>
            <p:nvPr/>
          </p:nvSpPr>
          <p:spPr>
            <a:xfrm flipH="1">
              <a:off x="2114239" y="2108825"/>
              <a:ext cx="34294" cy="34294"/>
            </a:xfrm>
            <a:custGeom>
              <a:rect b="b" l="l" r="r" t="t"/>
              <a:pathLst>
                <a:path extrusionOk="0" h="1070" w="1070">
                  <a:moveTo>
                    <a:pt x="535" y="0"/>
                  </a:moveTo>
                  <a:cubicBezTo>
                    <a:pt x="468" y="0"/>
                    <a:pt x="401" y="17"/>
                    <a:pt x="334" y="51"/>
                  </a:cubicBezTo>
                  <a:cubicBezTo>
                    <a:pt x="201" y="101"/>
                    <a:pt x="100" y="218"/>
                    <a:pt x="50" y="351"/>
                  </a:cubicBezTo>
                  <a:cubicBezTo>
                    <a:pt x="17" y="418"/>
                    <a:pt x="0" y="485"/>
                    <a:pt x="17" y="552"/>
                  </a:cubicBezTo>
                  <a:cubicBezTo>
                    <a:pt x="17" y="602"/>
                    <a:pt x="17" y="635"/>
                    <a:pt x="34" y="686"/>
                  </a:cubicBezTo>
                  <a:cubicBezTo>
                    <a:pt x="50" y="786"/>
                    <a:pt x="100" y="853"/>
                    <a:pt x="167" y="919"/>
                  </a:cubicBezTo>
                  <a:cubicBezTo>
                    <a:pt x="217" y="953"/>
                    <a:pt x="251" y="986"/>
                    <a:pt x="284" y="1003"/>
                  </a:cubicBezTo>
                  <a:cubicBezTo>
                    <a:pt x="368" y="1053"/>
                    <a:pt x="468" y="1070"/>
                    <a:pt x="552" y="1070"/>
                  </a:cubicBezTo>
                  <a:cubicBezTo>
                    <a:pt x="702" y="1070"/>
                    <a:pt x="836" y="1003"/>
                    <a:pt x="936" y="903"/>
                  </a:cubicBezTo>
                  <a:cubicBezTo>
                    <a:pt x="1019" y="802"/>
                    <a:pt x="1070" y="669"/>
                    <a:pt x="1070" y="535"/>
                  </a:cubicBezTo>
                  <a:cubicBezTo>
                    <a:pt x="1070" y="485"/>
                    <a:pt x="1070" y="435"/>
                    <a:pt x="1053" y="385"/>
                  </a:cubicBezTo>
                  <a:cubicBezTo>
                    <a:pt x="1036" y="301"/>
                    <a:pt x="986" y="218"/>
                    <a:pt x="919" y="151"/>
                  </a:cubicBezTo>
                  <a:cubicBezTo>
                    <a:pt x="869" y="117"/>
                    <a:pt x="836" y="101"/>
                    <a:pt x="802" y="67"/>
                  </a:cubicBezTo>
                  <a:cubicBezTo>
                    <a:pt x="719" y="34"/>
                    <a:pt x="618" y="0"/>
                    <a:pt x="53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3"/>
            <p:cNvSpPr/>
            <p:nvPr/>
          </p:nvSpPr>
          <p:spPr>
            <a:xfrm flipH="1">
              <a:off x="1995366" y="2110427"/>
              <a:ext cx="34294" cy="33909"/>
            </a:xfrm>
            <a:custGeom>
              <a:rect b="b" l="l" r="r" t="t"/>
              <a:pathLst>
                <a:path extrusionOk="0" h="1058" w="1070">
                  <a:moveTo>
                    <a:pt x="518" y="1"/>
                  </a:moveTo>
                  <a:cubicBezTo>
                    <a:pt x="452" y="1"/>
                    <a:pt x="385" y="17"/>
                    <a:pt x="335" y="34"/>
                  </a:cubicBezTo>
                  <a:cubicBezTo>
                    <a:pt x="251" y="67"/>
                    <a:pt x="201" y="101"/>
                    <a:pt x="151" y="151"/>
                  </a:cubicBezTo>
                  <a:cubicBezTo>
                    <a:pt x="101" y="201"/>
                    <a:pt x="67" y="268"/>
                    <a:pt x="34" y="335"/>
                  </a:cubicBezTo>
                  <a:cubicBezTo>
                    <a:pt x="17" y="402"/>
                    <a:pt x="1" y="468"/>
                    <a:pt x="1" y="535"/>
                  </a:cubicBezTo>
                  <a:cubicBezTo>
                    <a:pt x="17" y="585"/>
                    <a:pt x="17" y="636"/>
                    <a:pt x="17" y="669"/>
                  </a:cubicBezTo>
                  <a:cubicBezTo>
                    <a:pt x="51" y="769"/>
                    <a:pt x="101" y="853"/>
                    <a:pt x="168" y="920"/>
                  </a:cubicBezTo>
                  <a:cubicBezTo>
                    <a:pt x="201" y="936"/>
                    <a:pt x="251" y="970"/>
                    <a:pt x="285" y="1003"/>
                  </a:cubicBezTo>
                  <a:cubicBezTo>
                    <a:pt x="353" y="1030"/>
                    <a:pt x="421" y="1058"/>
                    <a:pt x="498" y="1058"/>
                  </a:cubicBezTo>
                  <a:cubicBezTo>
                    <a:pt x="516" y="1058"/>
                    <a:pt x="534" y="1056"/>
                    <a:pt x="552" y="1053"/>
                  </a:cubicBezTo>
                  <a:cubicBezTo>
                    <a:pt x="836" y="1053"/>
                    <a:pt x="1070" y="803"/>
                    <a:pt x="1070" y="519"/>
                  </a:cubicBezTo>
                  <a:cubicBezTo>
                    <a:pt x="1070" y="468"/>
                    <a:pt x="1053" y="418"/>
                    <a:pt x="1053" y="385"/>
                  </a:cubicBezTo>
                  <a:cubicBezTo>
                    <a:pt x="1020" y="285"/>
                    <a:pt x="970" y="201"/>
                    <a:pt x="903" y="134"/>
                  </a:cubicBezTo>
                  <a:lnTo>
                    <a:pt x="786" y="51"/>
                  </a:lnTo>
                  <a:cubicBezTo>
                    <a:pt x="702" y="17"/>
                    <a:pt x="619" y="1"/>
                    <a:pt x="5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3"/>
            <p:cNvSpPr/>
            <p:nvPr/>
          </p:nvSpPr>
          <p:spPr>
            <a:xfrm flipH="1">
              <a:off x="2009820" y="2218596"/>
              <a:ext cx="99643" cy="48812"/>
            </a:xfrm>
            <a:custGeom>
              <a:rect b="b" l="l" r="r" t="t"/>
              <a:pathLst>
                <a:path extrusionOk="0" h="1523" w="3109">
                  <a:moveTo>
                    <a:pt x="3109" y="1"/>
                  </a:moveTo>
                  <a:cubicBezTo>
                    <a:pt x="3109" y="1"/>
                    <a:pt x="2223" y="552"/>
                    <a:pt x="1321" y="552"/>
                  </a:cubicBezTo>
                  <a:cubicBezTo>
                    <a:pt x="1289" y="553"/>
                    <a:pt x="1257" y="554"/>
                    <a:pt x="1225" y="554"/>
                  </a:cubicBezTo>
                  <a:cubicBezTo>
                    <a:pt x="804" y="554"/>
                    <a:pt x="373" y="452"/>
                    <a:pt x="1" y="235"/>
                  </a:cubicBezTo>
                  <a:lnTo>
                    <a:pt x="1" y="235"/>
                  </a:lnTo>
                  <a:cubicBezTo>
                    <a:pt x="82" y="981"/>
                    <a:pt x="715" y="1523"/>
                    <a:pt x="1455" y="1523"/>
                  </a:cubicBezTo>
                  <a:cubicBezTo>
                    <a:pt x="1477" y="1523"/>
                    <a:pt x="1499" y="1522"/>
                    <a:pt x="1521" y="1521"/>
                  </a:cubicBezTo>
                  <a:cubicBezTo>
                    <a:pt x="2908" y="1521"/>
                    <a:pt x="3109" y="1"/>
                    <a:pt x="3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3"/>
            <p:cNvSpPr/>
            <p:nvPr/>
          </p:nvSpPr>
          <p:spPr>
            <a:xfrm flipH="1">
              <a:off x="2061773" y="2073153"/>
              <a:ext cx="38043" cy="127847"/>
            </a:xfrm>
            <a:custGeom>
              <a:rect b="b" l="l" r="r" t="t"/>
              <a:pathLst>
                <a:path extrusionOk="0" h="3989" w="1187">
                  <a:moveTo>
                    <a:pt x="675" y="0"/>
                  </a:moveTo>
                  <a:cubicBezTo>
                    <a:pt x="642" y="0"/>
                    <a:pt x="602" y="36"/>
                    <a:pt x="602" y="78"/>
                  </a:cubicBezTo>
                  <a:cubicBezTo>
                    <a:pt x="602" y="562"/>
                    <a:pt x="719" y="1047"/>
                    <a:pt x="702" y="1548"/>
                  </a:cubicBezTo>
                  <a:cubicBezTo>
                    <a:pt x="702" y="1966"/>
                    <a:pt x="619" y="2383"/>
                    <a:pt x="435" y="2751"/>
                  </a:cubicBezTo>
                  <a:cubicBezTo>
                    <a:pt x="301" y="3035"/>
                    <a:pt x="1" y="3302"/>
                    <a:pt x="134" y="3620"/>
                  </a:cubicBezTo>
                  <a:cubicBezTo>
                    <a:pt x="264" y="3905"/>
                    <a:pt x="564" y="3989"/>
                    <a:pt x="849" y="3989"/>
                  </a:cubicBezTo>
                  <a:cubicBezTo>
                    <a:pt x="931" y="3989"/>
                    <a:pt x="1012" y="3982"/>
                    <a:pt x="1087" y="3971"/>
                  </a:cubicBezTo>
                  <a:cubicBezTo>
                    <a:pt x="1187" y="3937"/>
                    <a:pt x="1170" y="3804"/>
                    <a:pt x="1070" y="3787"/>
                  </a:cubicBezTo>
                  <a:cubicBezTo>
                    <a:pt x="1034" y="3787"/>
                    <a:pt x="996" y="3787"/>
                    <a:pt x="958" y="3787"/>
                  </a:cubicBezTo>
                  <a:cubicBezTo>
                    <a:pt x="767" y="3787"/>
                    <a:pt x="558" y="3776"/>
                    <a:pt x="418" y="3636"/>
                  </a:cubicBezTo>
                  <a:cubicBezTo>
                    <a:pt x="268" y="3469"/>
                    <a:pt x="352" y="3319"/>
                    <a:pt x="452" y="3152"/>
                  </a:cubicBezTo>
                  <a:cubicBezTo>
                    <a:pt x="636" y="2868"/>
                    <a:pt x="769" y="2567"/>
                    <a:pt x="836" y="2250"/>
                  </a:cubicBezTo>
                  <a:cubicBezTo>
                    <a:pt x="903" y="1915"/>
                    <a:pt x="936" y="1565"/>
                    <a:pt x="903" y="1230"/>
                  </a:cubicBezTo>
                  <a:cubicBezTo>
                    <a:pt x="903" y="829"/>
                    <a:pt x="836" y="428"/>
                    <a:pt x="719" y="44"/>
                  </a:cubicBezTo>
                  <a:cubicBezTo>
                    <a:pt x="713" y="13"/>
                    <a:pt x="695" y="0"/>
                    <a:pt x="67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3"/>
            <p:cNvSpPr/>
            <p:nvPr/>
          </p:nvSpPr>
          <p:spPr>
            <a:xfrm flipH="1">
              <a:off x="1886940" y="2059532"/>
              <a:ext cx="364729" cy="131277"/>
            </a:xfrm>
            <a:custGeom>
              <a:rect b="b" l="l" r="r" t="t"/>
              <a:pathLst>
                <a:path extrusionOk="0" h="4096" w="11380">
                  <a:moveTo>
                    <a:pt x="3506" y="552"/>
                  </a:moveTo>
                  <a:cubicBezTo>
                    <a:pt x="3516" y="552"/>
                    <a:pt x="3526" y="552"/>
                    <a:pt x="3536" y="553"/>
                  </a:cubicBezTo>
                  <a:cubicBezTo>
                    <a:pt x="4288" y="569"/>
                    <a:pt x="5023" y="1254"/>
                    <a:pt x="5006" y="2040"/>
                  </a:cubicBezTo>
                  <a:cubicBezTo>
                    <a:pt x="4956" y="2842"/>
                    <a:pt x="4288" y="3460"/>
                    <a:pt x="3486" y="3477"/>
                  </a:cubicBezTo>
                  <a:cubicBezTo>
                    <a:pt x="2684" y="3460"/>
                    <a:pt x="2032" y="2792"/>
                    <a:pt x="2049" y="1990"/>
                  </a:cubicBezTo>
                  <a:cubicBezTo>
                    <a:pt x="2065" y="1198"/>
                    <a:pt x="2717" y="552"/>
                    <a:pt x="3506" y="552"/>
                  </a:cubicBezTo>
                  <a:close/>
                  <a:moveTo>
                    <a:pt x="7782" y="619"/>
                  </a:moveTo>
                  <a:cubicBezTo>
                    <a:pt x="7793" y="619"/>
                    <a:pt x="7803" y="619"/>
                    <a:pt x="7813" y="619"/>
                  </a:cubicBezTo>
                  <a:cubicBezTo>
                    <a:pt x="8615" y="636"/>
                    <a:pt x="9250" y="1305"/>
                    <a:pt x="9250" y="2107"/>
                  </a:cubicBezTo>
                  <a:cubicBezTo>
                    <a:pt x="9234" y="2898"/>
                    <a:pt x="8582" y="3544"/>
                    <a:pt x="7793" y="3544"/>
                  </a:cubicBezTo>
                  <a:cubicBezTo>
                    <a:pt x="7783" y="3544"/>
                    <a:pt x="7773" y="3544"/>
                    <a:pt x="7763" y="3543"/>
                  </a:cubicBezTo>
                  <a:cubicBezTo>
                    <a:pt x="6961" y="3527"/>
                    <a:pt x="6309" y="2875"/>
                    <a:pt x="6326" y="2056"/>
                  </a:cubicBezTo>
                  <a:cubicBezTo>
                    <a:pt x="6343" y="1264"/>
                    <a:pt x="6978" y="619"/>
                    <a:pt x="7782" y="619"/>
                  </a:cubicBezTo>
                  <a:close/>
                  <a:moveTo>
                    <a:pt x="3497" y="1"/>
                  </a:moveTo>
                  <a:cubicBezTo>
                    <a:pt x="2693" y="1"/>
                    <a:pt x="1960" y="515"/>
                    <a:pt x="1664" y="1288"/>
                  </a:cubicBezTo>
                  <a:cubicBezTo>
                    <a:pt x="1247" y="1104"/>
                    <a:pt x="829" y="920"/>
                    <a:pt x="394" y="736"/>
                  </a:cubicBezTo>
                  <a:cubicBezTo>
                    <a:pt x="369" y="728"/>
                    <a:pt x="344" y="725"/>
                    <a:pt x="321" y="725"/>
                  </a:cubicBezTo>
                  <a:cubicBezTo>
                    <a:pt x="102" y="725"/>
                    <a:pt x="1" y="1049"/>
                    <a:pt x="227" y="1154"/>
                  </a:cubicBezTo>
                  <a:cubicBezTo>
                    <a:pt x="662" y="1338"/>
                    <a:pt x="1096" y="1522"/>
                    <a:pt x="1547" y="1706"/>
                  </a:cubicBezTo>
                  <a:cubicBezTo>
                    <a:pt x="1430" y="2290"/>
                    <a:pt x="1597" y="2892"/>
                    <a:pt x="1998" y="3343"/>
                  </a:cubicBezTo>
                  <a:cubicBezTo>
                    <a:pt x="2409" y="3810"/>
                    <a:pt x="2955" y="4024"/>
                    <a:pt x="3494" y="4024"/>
                  </a:cubicBezTo>
                  <a:cubicBezTo>
                    <a:pt x="4402" y="4024"/>
                    <a:pt x="5291" y="3418"/>
                    <a:pt x="5491" y="2391"/>
                  </a:cubicBezTo>
                  <a:cubicBezTo>
                    <a:pt x="5491" y="2290"/>
                    <a:pt x="5570" y="2240"/>
                    <a:pt x="5647" y="2240"/>
                  </a:cubicBezTo>
                  <a:cubicBezTo>
                    <a:pt x="5724" y="2240"/>
                    <a:pt x="5800" y="2290"/>
                    <a:pt x="5791" y="2391"/>
                  </a:cubicBezTo>
                  <a:cubicBezTo>
                    <a:pt x="5963" y="3453"/>
                    <a:pt x="6866" y="4095"/>
                    <a:pt x="7795" y="4095"/>
                  </a:cubicBezTo>
                  <a:cubicBezTo>
                    <a:pt x="8312" y="4095"/>
                    <a:pt x="8838" y="3896"/>
                    <a:pt x="9250" y="3460"/>
                  </a:cubicBezTo>
                  <a:cubicBezTo>
                    <a:pt x="9684" y="3009"/>
                    <a:pt x="9868" y="2357"/>
                    <a:pt x="9735" y="1739"/>
                  </a:cubicBezTo>
                  <a:cubicBezTo>
                    <a:pt x="10202" y="1555"/>
                    <a:pt x="10670" y="1355"/>
                    <a:pt x="11138" y="1154"/>
                  </a:cubicBezTo>
                  <a:cubicBezTo>
                    <a:pt x="11380" y="1049"/>
                    <a:pt x="11267" y="725"/>
                    <a:pt x="11045" y="725"/>
                  </a:cubicBezTo>
                  <a:cubicBezTo>
                    <a:pt x="11022" y="725"/>
                    <a:pt x="10997" y="728"/>
                    <a:pt x="10971" y="736"/>
                  </a:cubicBezTo>
                  <a:cubicBezTo>
                    <a:pt x="10520" y="937"/>
                    <a:pt x="10052" y="1121"/>
                    <a:pt x="9601" y="1321"/>
                  </a:cubicBezTo>
                  <a:cubicBezTo>
                    <a:pt x="9317" y="586"/>
                    <a:pt x="8615" y="102"/>
                    <a:pt x="7813" y="68"/>
                  </a:cubicBezTo>
                  <a:cubicBezTo>
                    <a:pt x="7801" y="68"/>
                    <a:pt x="7790" y="68"/>
                    <a:pt x="7778" y="68"/>
                  </a:cubicBezTo>
                  <a:cubicBezTo>
                    <a:pt x="6840" y="68"/>
                    <a:pt x="6023" y="731"/>
                    <a:pt x="5825" y="1655"/>
                  </a:cubicBezTo>
                  <a:cubicBezTo>
                    <a:pt x="5825" y="1762"/>
                    <a:pt x="5744" y="1816"/>
                    <a:pt x="5662" y="1816"/>
                  </a:cubicBezTo>
                  <a:cubicBezTo>
                    <a:pt x="5577" y="1816"/>
                    <a:pt x="5491" y="1758"/>
                    <a:pt x="5491" y="1639"/>
                  </a:cubicBezTo>
                  <a:cubicBezTo>
                    <a:pt x="5307" y="703"/>
                    <a:pt x="4505" y="18"/>
                    <a:pt x="3536" y="1"/>
                  </a:cubicBezTo>
                  <a:cubicBezTo>
                    <a:pt x="3523" y="1"/>
                    <a:pt x="3510" y="1"/>
                    <a:pt x="34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54" name="Google Shape;7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4750" y="1058750"/>
            <a:ext cx="4895181" cy="36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13"/>
          <p:cNvSpPr txBox="1"/>
          <p:nvPr/>
        </p:nvSpPr>
        <p:spPr>
          <a:xfrm>
            <a:off x="3903950" y="4633775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ind"/>
                <a:ea typeface="Hind"/>
                <a:cs typeface="Hind"/>
                <a:sym typeface="Hind"/>
              </a:rPr>
              <a:t>Accuracy = 0.958</a:t>
            </a:r>
            <a:endParaRPr b="0" i="0" sz="1400" u="none" cap="none" strike="noStrike">
              <a:solidFill>
                <a:srgbClr val="000000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4"/>
          <p:cNvSpPr txBox="1"/>
          <p:nvPr>
            <p:ph type="title"/>
          </p:nvPr>
        </p:nvSpPr>
        <p:spPr>
          <a:xfrm>
            <a:off x="543500" y="2166825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 sz="10000"/>
              <a:t>DEMO</a:t>
            </a:r>
            <a:endParaRPr b="1" sz="10000"/>
          </a:p>
        </p:txBody>
      </p:sp>
      <p:grpSp>
        <p:nvGrpSpPr>
          <p:cNvPr id="761" name="Google Shape;761;p14"/>
          <p:cNvGrpSpPr/>
          <p:nvPr/>
        </p:nvGrpSpPr>
        <p:grpSpPr>
          <a:xfrm rot="-804741">
            <a:off x="6550306" y="3725128"/>
            <a:ext cx="2187672" cy="905145"/>
            <a:chOff x="238125" y="1360700"/>
            <a:chExt cx="7117075" cy="2944675"/>
          </a:xfrm>
        </p:grpSpPr>
        <p:sp>
          <p:nvSpPr>
            <p:cNvPr id="762" name="Google Shape;762;p14"/>
            <p:cNvSpPr/>
            <p:nvPr/>
          </p:nvSpPr>
          <p:spPr>
            <a:xfrm>
              <a:off x="238125" y="1728775"/>
              <a:ext cx="1226600" cy="2208525"/>
            </a:xfrm>
            <a:custGeom>
              <a:rect b="b" l="l" r="r" t="t"/>
              <a:pathLst>
                <a:path extrusionOk="0" h="88341" w="49064">
                  <a:moveTo>
                    <a:pt x="39277" y="10187"/>
                  </a:moveTo>
                  <a:lnTo>
                    <a:pt x="39277" y="78199"/>
                  </a:lnTo>
                  <a:cubicBezTo>
                    <a:pt x="22330" y="75752"/>
                    <a:pt x="9786" y="61251"/>
                    <a:pt x="9786" y="44170"/>
                  </a:cubicBezTo>
                  <a:cubicBezTo>
                    <a:pt x="9786" y="27090"/>
                    <a:pt x="22330" y="12589"/>
                    <a:pt x="39277" y="10187"/>
                  </a:cubicBezTo>
                  <a:close/>
                  <a:moveTo>
                    <a:pt x="44170" y="0"/>
                  </a:moveTo>
                  <a:cubicBezTo>
                    <a:pt x="19794" y="0"/>
                    <a:pt x="0" y="19795"/>
                    <a:pt x="0" y="44170"/>
                  </a:cubicBezTo>
                  <a:cubicBezTo>
                    <a:pt x="0" y="68591"/>
                    <a:pt x="19794" y="88340"/>
                    <a:pt x="44170" y="88340"/>
                  </a:cubicBezTo>
                  <a:cubicBezTo>
                    <a:pt x="46884" y="88340"/>
                    <a:pt x="49063" y="86161"/>
                    <a:pt x="49063" y="83448"/>
                  </a:cubicBezTo>
                  <a:lnTo>
                    <a:pt x="49063" y="4893"/>
                  </a:lnTo>
                  <a:cubicBezTo>
                    <a:pt x="49063" y="2180"/>
                    <a:pt x="46884" y="0"/>
                    <a:pt x="4417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6128600" y="1728775"/>
              <a:ext cx="1226600" cy="2208525"/>
            </a:xfrm>
            <a:custGeom>
              <a:rect b="b" l="l" r="r" t="t"/>
              <a:pathLst>
                <a:path extrusionOk="0" h="88341" w="49064">
                  <a:moveTo>
                    <a:pt x="9786" y="10187"/>
                  </a:moveTo>
                  <a:cubicBezTo>
                    <a:pt x="26734" y="12589"/>
                    <a:pt x="39277" y="27090"/>
                    <a:pt x="39277" y="44170"/>
                  </a:cubicBezTo>
                  <a:cubicBezTo>
                    <a:pt x="39277" y="61251"/>
                    <a:pt x="26734" y="75752"/>
                    <a:pt x="9786" y="78199"/>
                  </a:cubicBezTo>
                  <a:lnTo>
                    <a:pt x="9786" y="10187"/>
                  </a:lnTo>
                  <a:close/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lnTo>
                    <a:pt x="0" y="83448"/>
                  </a:lnTo>
                  <a:cubicBezTo>
                    <a:pt x="0" y="86161"/>
                    <a:pt x="2180" y="88340"/>
                    <a:pt x="4893" y="88340"/>
                  </a:cubicBezTo>
                  <a:cubicBezTo>
                    <a:pt x="29269" y="88340"/>
                    <a:pt x="49063" y="68591"/>
                    <a:pt x="49063" y="44170"/>
                  </a:cubicBezTo>
                  <a:cubicBezTo>
                    <a:pt x="49063" y="19795"/>
                    <a:pt x="29269" y="0"/>
                    <a:pt x="489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1220050" y="1360700"/>
              <a:ext cx="5153225" cy="1472350"/>
            </a:xfrm>
            <a:custGeom>
              <a:rect b="b" l="l" r="r" t="t"/>
              <a:pathLst>
                <a:path extrusionOk="0" h="58894" w="206129">
                  <a:moveTo>
                    <a:pt x="9786" y="0"/>
                  </a:moveTo>
                  <a:cubicBezTo>
                    <a:pt x="4404" y="0"/>
                    <a:pt x="0" y="4404"/>
                    <a:pt x="0" y="9830"/>
                  </a:cubicBezTo>
                  <a:lnTo>
                    <a:pt x="0" y="58893"/>
                  </a:lnTo>
                  <a:lnTo>
                    <a:pt x="206128" y="58893"/>
                  </a:lnTo>
                  <a:lnTo>
                    <a:pt x="206128" y="9830"/>
                  </a:lnTo>
                  <a:cubicBezTo>
                    <a:pt x="206128" y="4404"/>
                    <a:pt x="201724" y="0"/>
                    <a:pt x="19634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1220050" y="2833025"/>
              <a:ext cx="5153225" cy="1472350"/>
            </a:xfrm>
            <a:custGeom>
              <a:rect b="b" l="l" r="r" t="t"/>
              <a:pathLst>
                <a:path extrusionOk="0" h="58894" w="206129">
                  <a:moveTo>
                    <a:pt x="0" y="0"/>
                  </a:moveTo>
                  <a:lnTo>
                    <a:pt x="0" y="49108"/>
                  </a:lnTo>
                  <a:cubicBezTo>
                    <a:pt x="0" y="54490"/>
                    <a:pt x="4404" y="58894"/>
                    <a:pt x="9786" y="58894"/>
                  </a:cubicBezTo>
                  <a:lnTo>
                    <a:pt x="196342" y="58894"/>
                  </a:lnTo>
                  <a:cubicBezTo>
                    <a:pt x="201724" y="58894"/>
                    <a:pt x="206128" y="54490"/>
                    <a:pt x="206128" y="49108"/>
                  </a:cubicBezTo>
                  <a:lnTo>
                    <a:pt x="20612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1833900" y="2710700"/>
              <a:ext cx="3925525" cy="244675"/>
            </a:xfrm>
            <a:custGeom>
              <a:rect b="b" l="l" r="r" t="t"/>
              <a:pathLst>
                <a:path extrusionOk="0" h="9787" w="157021"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3"/>
                  </a:cubicBezTo>
                  <a:cubicBezTo>
                    <a:pt x="157020" y="2180"/>
                    <a:pt x="154841" y="0"/>
                    <a:pt x="152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1832775" y="3201100"/>
              <a:ext cx="3927750" cy="245800"/>
            </a:xfrm>
            <a:custGeom>
              <a:rect b="b" l="l" r="r" t="t"/>
              <a:pathLst>
                <a:path extrusionOk="0" h="9832" w="157110">
                  <a:moveTo>
                    <a:pt x="4938" y="1"/>
                  </a:moveTo>
                  <a:cubicBezTo>
                    <a:pt x="2225" y="1"/>
                    <a:pt x="1" y="2225"/>
                    <a:pt x="1" y="4938"/>
                  </a:cubicBezTo>
                  <a:cubicBezTo>
                    <a:pt x="1" y="7607"/>
                    <a:pt x="2225" y="9831"/>
                    <a:pt x="4938" y="9831"/>
                  </a:cubicBezTo>
                  <a:lnTo>
                    <a:pt x="152172" y="9831"/>
                  </a:lnTo>
                  <a:cubicBezTo>
                    <a:pt x="154886" y="9831"/>
                    <a:pt x="157110" y="7607"/>
                    <a:pt x="157110" y="4938"/>
                  </a:cubicBezTo>
                  <a:cubicBezTo>
                    <a:pt x="157110" y="2225"/>
                    <a:pt x="154886" y="1"/>
                    <a:pt x="152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1833900" y="3692625"/>
              <a:ext cx="3925525" cy="244675"/>
            </a:xfrm>
            <a:custGeom>
              <a:rect b="b" l="l" r="r" t="t"/>
              <a:pathLst>
                <a:path extrusionOk="0" h="9787" w="157021">
                  <a:moveTo>
                    <a:pt x="4893" y="1"/>
                  </a:moveTo>
                  <a:cubicBezTo>
                    <a:pt x="2180" y="1"/>
                    <a:pt x="0" y="2180"/>
                    <a:pt x="0" y="4894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4"/>
                  </a:cubicBezTo>
                  <a:cubicBezTo>
                    <a:pt x="157020" y="2180"/>
                    <a:pt x="154841" y="1"/>
                    <a:pt x="152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/>
              <a:t>References</a:t>
            </a:r>
            <a:endParaRPr b="1"/>
          </a:p>
        </p:txBody>
      </p:sp>
      <p:grpSp>
        <p:nvGrpSpPr>
          <p:cNvPr id="774" name="Google Shape;774;p15"/>
          <p:cNvGrpSpPr/>
          <p:nvPr/>
        </p:nvGrpSpPr>
        <p:grpSpPr>
          <a:xfrm>
            <a:off x="6310475" y="1189413"/>
            <a:ext cx="2588100" cy="5238775"/>
            <a:chOff x="2507125" y="238100"/>
            <a:chExt cx="2588100" cy="5238775"/>
          </a:xfrm>
        </p:grpSpPr>
        <p:sp>
          <p:nvSpPr>
            <p:cNvPr id="775" name="Google Shape;775;p15"/>
            <p:cNvSpPr/>
            <p:nvPr/>
          </p:nvSpPr>
          <p:spPr>
            <a:xfrm>
              <a:off x="3798025" y="260400"/>
              <a:ext cx="689850" cy="1216925"/>
            </a:xfrm>
            <a:custGeom>
              <a:rect b="b" l="l" r="r" t="t"/>
              <a:pathLst>
                <a:path extrusionOk="0" h="48677" w="27594">
                  <a:moveTo>
                    <a:pt x="12485" y="1"/>
                  </a:moveTo>
                  <a:cubicBezTo>
                    <a:pt x="8453" y="1"/>
                    <a:pt x="4728" y="2644"/>
                    <a:pt x="3322" y="6638"/>
                  </a:cubicBezTo>
                  <a:cubicBezTo>
                    <a:pt x="2799" y="8185"/>
                    <a:pt x="2458" y="9800"/>
                    <a:pt x="2321" y="11461"/>
                  </a:cubicBezTo>
                  <a:cubicBezTo>
                    <a:pt x="2162" y="13258"/>
                    <a:pt x="1843" y="15010"/>
                    <a:pt x="547" y="16420"/>
                  </a:cubicBezTo>
                  <a:cubicBezTo>
                    <a:pt x="342" y="16647"/>
                    <a:pt x="183" y="16898"/>
                    <a:pt x="69" y="17171"/>
                  </a:cubicBezTo>
                  <a:cubicBezTo>
                    <a:pt x="1" y="17421"/>
                    <a:pt x="183" y="17694"/>
                    <a:pt x="456" y="17694"/>
                  </a:cubicBezTo>
                  <a:cubicBezTo>
                    <a:pt x="797" y="17648"/>
                    <a:pt x="1138" y="17580"/>
                    <a:pt x="1479" y="17512"/>
                  </a:cubicBezTo>
                  <a:cubicBezTo>
                    <a:pt x="1810" y="17441"/>
                    <a:pt x="2038" y="17393"/>
                    <a:pt x="2203" y="17393"/>
                  </a:cubicBezTo>
                  <a:cubicBezTo>
                    <a:pt x="2570" y="17393"/>
                    <a:pt x="2619" y="17636"/>
                    <a:pt x="2776" y="18422"/>
                  </a:cubicBezTo>
                  <a:cubicBezTo>
                    <a:pt x="2981" y="19445"/>
                    <a:pt x="3208" y="20469"/>
                    <a:pt x="3413" y="21493"/>
                  </a:cubicBezTo>
                  <a:cubicBezTo>
                    <a:pt x="3686" y="22766"/>
                    <a:pt x="4050" y="23381"/>
                    <a:pt x="5074" y="24154"/>
                  </a:cubicBezTo>
                  <a:cubicBezTo>
                    <a:pt x="5910" y="24790"/>
                    <a:pt x="6673" y="24823"/>
                    <a:pt x="7580" y="24823"/>
                  </a:cubicBezTo>
                  <a:cubicBezTo>
                    <a:pt x="7683" y="24823"/>
                    <a:pt x="7789" y="24822"/>
                    <a:pt x="7896" y="24822"/>
                  </a:cubicBezTo>
                  <a:cubicBezTo>
                    <a:pt x="8127" y="24822"/>
                    <a:pt x="8368" y="24824"/>
                    <a:pt x="8622" y="24836"/>
                  </a:cubicBezTo>
                  <a:cubicBezTo>
                    <a:pt x="8736" y="24859"/>
                    <a:pt x="8827" y="24859"/>
                    <a:pt x="8918" y="24859"/>
                  </a:cubicBezTo>
                  <a:cubicBezTo>
                    <a:pt x="9737" y="24950"/>
                    <a:pt x="9759" y="24927"/>
                    <a:pt x="9850" y="25701"/>
                  </a:cubicBezTo>
                  <a:cubicBezTo>
                    <a:pt x="9964" y="26633"/>
                    <a:pt x="9987" y="29295"/>
                    <a:pt x="10123" y="30228"/>
                  </a:cubicBezTo>
                  <a:cubicBezTo>
                    <a:pt x="10237" y="30978"/>
                    <a:pt x="10078" y="31501"/>
                    <a:pt x="9373" y="31820"/>
                  </a:cubicBezTo>
                  <a:cubicBezTo>
                    <a:pt x="8986" y="32002"/>
                    <a:pt x="8941" y="32343"/>
                    <a:pt x="9077" y="32730"/>
                  </a:cubicBezTo>
                  <a:cubicBezTo>
                    <a:pt x="9145" y="32957"/>
                    <a:pt x="9214" y="33208"/>
                    <a:pt x="9282" y="33435"/>
                  </a:cubicBezTo>
                  <a:cubicBezTo>
                    <a:pt x="10123" y="36142"/>
                    <a:pt x="10942" y="38872"/>
                    <a:pt x="11830" y="41579"/>
                  </a:cubicBezTo>
                  <a:cubicBezTo>
                    <a:pt x="12489" y="43671"/>
                    <a:pt x="13217" y="45741"/>
                    <a:pt x="13945" y="47811"/>
                  </a:cubicBezTo>
                  <a:cubicBezTo>
                    <a:pt x="14059" y="48153"/>
                    <a:pt x="14104" y="48676"/>
                    <a:pt x="14605" y="48676"/>
                  </a:cubicBezTo>
                  <a:cubicBezTo>
                    <a:pt x="14615" y="48676"/>
                    <a:pt x="14625" y="48677"/>
                    <a:pt x="14635" y="48677"/>
                  </a:cubicBezTo>
                  <a:cubicBezTo>
                    <a:pt x="15020" y="48677"/>
                    <a:pt x="15133" y="48259"/>
                    <a:pt x="15310" y="47993"/>
                  </a:cubicBezTo>
                  <a:cubicBezTo>
                    <a:pt x="17198" y="45036"/>
                    <a:pt x="19313" y="42261"/>
                    <a:pt x="21611" y="39622"/>
                  </a:cubicBezTo>
                  <a:cubicBezTo>
                    <a:pt x="22111" y="39076"/>
                    <a:pt x="22589" y="38508"/>
                    <a:pt x="23067" y="37916"/>
                  </a:cubicBezTo>
                  <a:cubicBezTo>
                    <a:pt x="24318" y="36301"/>
                    <a:pt x="25546" y="34663"/>
                    <a:pt x="26797" y="33048"/>
                  </a:cubicBezTo>
                  <a:cubicBezTo>
                    <a:pt x="27025" y="32753"/>
                    <a:pt x="27594" y="31729"/>
                    <a:pt x="27252" y="31547"/>
                  </a:cubicBezTo>
                  <a:cubicBezTo>
                    <a:pt x="26934" y="31388"/>
                    <a:pt x="26160" y="30819"/>
                    <a:pt x="25842" y="30705"/>
                  </a:cubicBezTo>
                  <a:cubicBezTo>
                    <a:pt x="24773" y="30273"/>
                    <a:pt x="23271" y="30910"/>
                    <a:pt x="22999" y="29841"/>
                  </a:cubicBezTo>
                  <a:cubicBezTo>
                    <a:pt x="22862" y="29363"/>
                    <a:pt x="22453" y="28635"/>
                    <a:pt x="22430" y="28135"/>
                  </a:cubicBezTo>
                  <a:cubicBezTo>
                    <a:pt x="22225" y="25291"/>
                    <a:pt x="22020" y="22721"/>
                    <a:pt x="21861" y="19900"/>
                  </a:cubicBezTo>
                  <a:cubicBezTo>
                    <a:pt x="21702" y="17512"/>
                    <a:pt x="22635" y="14828"/>
                    <a:pt x="22544" y="12416"/>
                  </a:cubicBezTo>
                  <a:cubicBezTo>
                    <a:pt x="22475" y="10233"/>
                    <a:pt x="22043" y="8049"/>
                    <a:pt x="21224" y="6001"/>
                  </a:cubicBezTo>
                  <a:cubicBezTo>
                    <a:pt x="19905" y="2703"/>
                    <a:pt x="17471" y="656"/>
                    <a:pt x="13900" y="110"/>
                  </a:cubicBezTo>
                  <a:cubicBezTo>
                    <a:pt x="13426" y="36"/>
                    <a:pt x="12953" y="1"/>
                    <a:pt x="1248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3780975" y="238100"/>
              <a:ext cx="660825" cy="533125"/>
            </a:xfrm>
            <a:custGeom>
              <a:rect b="b" l="l" r="r" t="t"/>
              <a:pathLst>
                <a:path extrusionOk="0" h="21325" w="26433">
                  <a:moveTo>
                    <a:pt x="16077" y="1"/>
                  </a:moveTo>
                  <a:cubicBezTo>
                    <a:pt x="16049" y="1"/>
                    <a:pt x="16020" y="1"/>
                    <a:pt x="15992" y="1"/>
                  </a:cubicBezTo>
                  <a:cubicBezTo>
                    <a:pt x="12966" y="24"/>
                    <a:pt x="9918" y="69"/>
                    <a:pt x="6893" y="92"/>
                  </a:cubicBezTo>
                  <a:cubicBezTo>
                    <a:pt x="6837" y="91"/>
                    <a:pt x="6781" y="91"/>
                    <a:pt x="6725" y="91"/>
                  </a:cubicBezTo>
                  <a:cubicBezTo>
                    <a:pt x="5327" y="91"/>
                    <a:pt x="3952" y="364"/>
                    <a:pt x="2662" y="911"/>
                  </a:cubicBezTo>
                  <a:cubicBezTo>
                    <a:pt x="1001" y="1639"/>
                    <a:pt x="114" y="2913"/>
                    <a:pt x="46" y="4732"/>
                  </a:cubicBezTo>
                  <a:cubicBezTo>
                    <a:pt x="0" y="5961"/>
                    <a:pt x="410" y="7144"/>
                    <a:pt x="1183" y="8054"/>
                  </a:cubicBezTo>
                  <a:cubicBezTo>
                    <a:pt x="2457" y="9623"/>
                    <a:pt x="4186" y="10328"/>
                    <a:pt x="6165" y="10397"/>
                  </a:cubicBezTo>
                  <a:cubicBezTo>
                    <a:pt x="6240" y="10398"/>
                    <a:pt x="6315" y="10399"/>
                    <a:pt x="6389" y="10399"/>
                  </a:cubicBezTo>
                  <a:cubicBezTo>
                    <a:pt x="7657" y="10399"/>
                    <a:pt x="8921" y="10217"/>
                    <a:pt x="10146" y="9873"/>
                  </a:cubicBezTo>
                  <a:cubicBezTo>
                    <a:pt x="10350" y="9822"/>
                    <a:pt x="10568" y="9720"/>
                    <a:pt x="10798" y="9720"/>
                  </a:cubicBezTo>
                  <a:cubicBezTo>
                    <a:pt x="10875" y="9720"/>
                    <a:pt x="10953" y="9731"/>
                    <a:pt x="11033" y="9760"/>
                  </a:cubicBezTo>
                  <a:cubicBezTo>
                    <a:pt x="11306" y="10192"/>
                    <a:pt x="11283" y="10715"/>
                    <a:pt x="11351" y="11193"/>
                  </a:cubicBezTo>
                  <a:cubicBezTo>
                    <a:pt x="11488" y="12080"/>
                    <a:pt x="11579" y="12967"/>
                    <a:pt x="11693" y="13854"/>
                  </a:cubicBezTo>
                  <a:cubicBezTo>
                    <a:pt x="11715" y="14104"/>
                    <a:pt x="11761" y="14355"/>
                    <a:pt x="11829" y="14582"/>
                  </a:cubicBezTo>
                  <a:cubicBezTo>
                    <a:pt x="11870" y="14906"/>
                    <a:pt x="12162" y="15139"/>
                    <a:pt x="12482" y="15139"/>
                  </a:cubicBezTo>
                  <a:cubicBezTo>
                    <a:pt x="12522" y="15139"/>
                    <a:pt x="12562" y="15136"/>
                    <a:pt x="12602" y="15128"/>
                  </a:cubicBezTo>
                  <a:cubicBezTo>
                    <a:pt x="12739" y="15105"/>
                    <a:pt x="12898" y="15083"/>
                    <a:pt x="13035" y="15060"/>
                  </a:cubicBezTo>
                  <a:cubicBezTo>
                    <a:pt x="14331" y="14832"/>
                    <a:pt x="14582" y="14855"/>
                    <a:pt x="14718" y="13445"/>
                  </a:cubicBezTo>
                  <a:cubicBezTo>
                    <a:pt x="14741" y="13149"/>
                    <a:pt x="14786" y="12853"/>
                    <a:pt x="14900" y="12580"/>
                  </a:cubicBezTo>
                  <a:cubicBezTo>
                    <a:pt x="14991" y="12239"/>
                    <a:pt x="15150" y="11921"/>
                    <a:pt x="15378" y="11648"/>
                  </a:cubicBezTo>
                  <a:cubicBezTo>
                    <a:pt x="15669" y="11303"/>
                    <a:pt x="16011" y="11132"/>
                    <a:pt x="16346" y="11132"/>
                  </a:cubicBezTo>
                  <a:cubicBezTo>
                    <a:pt x="16718" y="11132"/>
                    <a:pt x="17081" y="11343"/>
                    <a:pt x="17357" y="11761"/>
                  </a:cubicBezTo>
                  <a:cubicBezTo>
                    <a:pt x="17630" y="12125"/>
                    <a:pt x="17789" y="12535"/>
                    <a:pt x="17880" y="12990"/>
                  </a:cubicBezTo>
                  <a:cubicBezTo>
                    <a:pt x="17994" y="13627"/>
                    <a:pt x="18130" y="14264"/>
                    <a:pt x="18221" y="14901"/>
                  </a:cubicBezTo>
                  <a:cubicBezTo>
                    <a:pt x="18358" y="15742"/>
                    <a:pt x="18426" y="16584"/>
                    <a:pt x="18585" y="17403"/>
                  </a:cubicBezTo>
                  <a:cubicBezTo>
                    <a:pt x="18835" y="18540"/>
                    <a:pt x="19222" y="19609"/>
                    <a:pt x="20064" y="20474"/>
                  </a:cubicBezTo>
                  <a:cubicBezTo>
                    <a:pt x="20581" y="21030"/>
                    <a:pt x="21291" y="21325"/>
                    <a:pt x="22005" y="21325"/>
                  </a:cubicBezTo>
                  <a:cubicBezTo>
                    <a:pt x="22516" y="21325"/>
                    <a:pt x="23030" y="21174"/>
                    <a:pt x="23476" y="20860"/>
                  </a:cubicBezTo>
                  <a:cubicBezTo>
                    <a:pt x="23863" y="20610"/>
                    <a:pt x="24181" y="20315"/>
                    <a:pt x="24454" y="19951"/>
                  </a:cubicBezTo>
                  <a:cubicBezTo>
                    <a:pt x="25159" y="19086"/>
                    <a:pt x="25614" y="18085"/>
                    <a:pt x="25819" y="16993"/>
                  </a:cubicBezTo>
                  <a:cubicBezTo>
                    <a:pt x="26001" y="15924"/>
                    <a:pt x="26137" y="14832"/>
                    <a:pt x="26205" y="13740"/>
                  </a:cubicBezTo>
                  <a:cubicBezTo>
                    <a:pt x="26433" y="10055"/>
                    <a:pt x="25318" y="6439"/>
                    <a:pt x="23089" y="3504"/>
                  </a:cubicBezTo>
                  <a:cubicBezTo>
                    <a:pt x="21354" y="1161"/>
                    <a:pt x="18995" y="1"/>
                    <a:pt x="1607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3907225" y="603625"/>
              <a:ext cx="39825" cy="39975"/>
            </a:xfrm>
            <a:custGeom>
              <a:rect b="b" l="l" r="r" t="t"/>
              <a:pathLst>
                <a:path extrusionOk="0" h="1599" w="1593">
                  <a:moveTo>
                    <a:pt x="848" y="1"/>
                  </a:moveTo>
                  <a:cubicBezTo>
                    <a:pt x="823" y="1"/>
                    <a:pt x="798" y="3"/>
                    <a:pt x="774" y="7"/>
                  </a:cubicBezTo>
                  <a:cubicBezTo>
                    <a:pt x="569" y="7"/>
                    <a:pt x="364" y="98"/>
                    <a:pt x="228" y="234"/>
                  </a:cubicBezTo>
                  <a:cubicBezTo>
                    <a:pt x="137" y="325"/>
                    <a:pt x="91" y="416"/>
                    <a:pt x="69" y="507"/>
                  </a:cubicBezTo>
                  <a:cubicBezTo>
                    <a:pt x="23" y="598"/>
                    <a:pt x="0" y="712"/>
                    <a:pt x="0" y="826"/>
                  </a:cubicBezTo>
                  <a:lnTo>
                    <a:pt x="23" y="1008"/>
                  </a:lnTo>
                  <a:cubicBezTo>
                    <a:pt x="69" y="1144"/>
                    <a:pt x="137" y="1281"/>
                    <a:pt x="251" y="1371"/>
                  </a:cubicBezTo>
                  <a:lnTo>
                    <a:pt x="433" y="1508"/>
                  </a:lnTo>
                  <a:cubicBezTo>
                    <a:pt x="546" y="1576"/>
                    <a:pt x="683" y="1599"/>
                    <a:pt x="819" y="1599"/>
                  </a:cubicBezTo>
                  <a:cubicBezTo>
                    <a:pt x="933" y="1599"/>
                    <a:pt x="1024" y="1576"/>
                    <a:pt x="1115" y="1531"/>
                  </a:cubicBezTo>
                  <a:cubicBezTo>
                    <a:pt x="1229" y="1485"/>
                    <a:pt x="1320" y="1440"/>
                    <a:pt x="1388" y="1349"/>
                  </a:cubicBezTo>
                  <a:cubicBezTo>
                    <a:pt x="1524" y="1190"/>
                    <a:pt x="1593" y="985"/>
                    <a:pt x="1593" y="780"/>
                  </a:cubicBezTo>
                  <a:lnTo>
                    <a:pt x="1570" y="575"/>
                  </a:lnTo>
                  <a:cubicBezTo>
                    <a:pt x="1524" y="439"/>
                    <a:pt x="1456" y="325"/>
                    <a:pt x="1342" y="211"/>
                  </a:cubicBezTo>
                  <a:lnTo>
                    <a:pt x="1183" y="98"/>
                  </a:lnTo>
                  <a:cubicBezTo>
                    <a:pt x="1090" y="41"/>
                    <a:pt x="965" y="1"/>
                    <a:pt x="8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3906075" y="736275"/>
              <a:ext cx="81925" cy="39075"/>
            </a:xfrm>
            <a:custGeom>
              <a:rect b="b" l="l" r="r" t="t"/>
              <a:pathLst>
                <a:path extrusionOk="0" h="1563" w="3277">
                  <a:moveTo>
                    <a:pt x="3276" y="1"/>
                  </a:moveTo>
                  <a:lnTo>
                    <a:pt x="3276" y="1"/>
                  </a:lnTo>
                  <a:cubicBezTo>
                    <a:pt x="2776" y="206"/>
                    <a:pt x="2230" y="365"/>
                    <a:pt x="1707" y="410"/>
                  </a:cubicBezTo>
                  <a:cubicBezTo>
                    <a:pt x="729" y="547"/>
                    <a:pt x="1" y="570"/>
                    <a:pt x="1" y="570"/>
                  </a:cubicBezTo>
                  <a:cubicBezTo>
                    <a:pt x="1" y="570"/>
                    <a:pt x="676" y="1563"/>
                    <a:pt x="1600" y="1563"/>
                  </a:cubicBezTo>
                  <a:cubicBezTo>
                    <a:pt x="1665" y="1563"/>
                    <a:pt x="1731" y="1558"/>
                    <a:pt x="1798" y="1548"/>
                  </a:cubicBezTo>
                  <a:cubicBezTo>
                    <a:pt x="3163" y="1366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3903250" y="563400"/>
              <a:ext cx="63700" cy="31300"/>
            </a:xfrm>
            <a:custGeom>
              <a:rect b="b" l="l" r="r" t="t"/>
              <a:pathLst>
                <a:path extrusionOk="0" h="1252" w="2548">
                  <a:moveTo>
                    <a:pt x="1274" y="1"/>
                  </a:moveTo>
                  <a:cubicBezTo>
                    <a:pt x="569" y="1"/>
                    <a:pt x="0" y="842"/>
                    <a:pt x="0" y="842"/>
                  </a:cubicBezTo>
                  <a:cubicBezTo>
                    <a:pt x="283" y="748"/>
                    <a:pt x="576" y="697"/>
                    <a:pt x="873" y="697"/>
                  </a:cubicBezTo>
                  <a:cubicBezTo>
                    <a:pt x="1006" y="697"/>
                    <a:pt x="1140" y="707"/>
                    <a:pt x="1274" y="728"/>
                  </a:cubicBezTo>
                  <a:cubicBezTo>
                    <a:pt x="1729" y="842"/>
                    <a:pt x="2161" y="1024"/>
                    <a:pt x="2548" y="1252"/>
                  </a:cubicBezTo>
                  <a:cubicBezTo>
                    <a:pt x="2548" y="1252"/>
                    <a:pt x="2161" y="23"/>
                    <a:pt x="127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3893000" y="4814350"/>
              <a:ext cx="604550" cy="662525"/>
            </a:xfrm>
            <a:custGeom>
              <a:rect b="b" l="l" r="r" t="t"/>
              <a:pathLst>
                <a:path extrusionOk="0" h="26501" w="24182">
                  <a:moveTo>
                    <a:pt x="18881" y="0"/>
                  </a:moveTo>
                  <a:lnTo>
                    <a:pt x="10828" y="3185"/>
                  </a:lnTo>
                  <a:cubicBezTo>
                    <a:pt x="10828" y="3185"/>
                    <a:pt x="12080" y="8690"/>
                    <a:pt x="10192" y="13353"/>
                  </a:cubicBezTo>
                  <a:cubicBezTo>
                    <a:pt x="8281" y="18016"/>
                    <a:pt x="7007" y="20132"/>
                    <a:pt x="4050" y="22247"/>
                  </a:cubicBezTo>
                  <a:lnTo>
                    <a:pt x="4027" y="22247"/>
                  </a:lnTo>
                  <a:cubicBezTo>
                    <a:pt x="1070" y="24363"/>
                    <a:pt x="1" y="26501"/>
                    <a:pt x="1" y="26501"/>
                  </a:cubicBezTo>
                  <a:lnTo>
                    <a:pt x="14423" y="26501"/>
                  </a:lnTo>
                  <a:cubicBezTo>
                    <a:pt x="14423" y="26501"/>
                    <a:pt x="21201" y="15468"/>
                    <a:pt x="24181" y="9531"/>
                  </a:cubicBezTo>
                  <a:cubicBezTo>
                    <a:pt x="24045" y="8621"/>
                    <a:pt x="22088" y="5255"/>
                    <a:pt x="20587" y="2775"/>
                  </a:cubicBezTo>
                  <a:cubicBezTo>
                    <a:pt x="19632" y="1206"/>
                    <a:pt x="18881" y="0"/>
                    <a:pt x="1888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3893000" y="4883725"/>
              <a:ext cx="604550" cy="593150"/>
            </a:xfrm>
            <a:custGeom>
              <a:rect b="b" l="l" r="r" t="t"/>
              <a:pathLst>
                <a:path extrusionOk="0" h="23726" w="24182">
                  <a:moveTo>
                    <a:pt x="20587" y="0"/>
                  </a:moveTo>
                  <a:cubicBezTo>
                    <a:pt x="19018" y="1934"/>
                    <a:pt x="19632" y="5505"/>
                    <a:pt x="19245" y="8144"/>
                  </a:cubicBezTo>
                  <a:cubicBezTo>
                    <a:pt x="18813" y="11215"/>
                    <a:pt x="14718" y="19017"/>
                    <a:pt x="14718" y="19017"/>
                  </a:cubicBezTo>
                  <a:cubicBezTo>
                    <a:pt x="14718" y="19017"/>
                    <a:pt x="10851" y="18858"/>
                    <a:pt x="8235" y="18858"/>
                  </a:cubicBezTo>
                  <a:cubicBezTo>
                    <a:pt x="5710" y="18858"/>
                    <a:pt x="4163" y="19381"/>
                    <a:pt x="4050" y="19472"/>
                  </a:cubicBezTo>
                  <a:lnTo>
                    <a:pt x="4027" y="19472"/>
                  </a:lnTo>
                  <a:cubicBezTo>
                    <a:pt x="1070" y="21588"/>
                    <a:pt x="1" y="23726"/>
                    <a:pt x="1" y="23726"/>
                  </a:cubicBezTo>
                  <a:lnTo>
                    <a:pt x="14423" y="23726"/>
                  </a:lnTo>
                  <a:cubicBezTo>
                    <a:pt x="14423" y="23726"/>
                    <a:pt x="21201" y="12693"/>
                    <a:pt x="24181" y="6756"/>
                  </a:cubicBezTo>
                  <a:cubicBezTo>
                    <a:pt x="24045" y="5846"/>
                    <a:pt x="22088" y="2480"/>
                    <a:pt x="2058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3691125" y="2599875"/>
              <a:ext cx="786525" cy="2416950"/>
            </a:xfrm>
            <a:custGeom>
              <a:rect b="b" l="l" r="r" t="t"/>
              <a:pathLst>
                <a:path extrusionOk="0" h="96678" w="31461">
                  <a:moveTo>
                    <a:pt x="1274" y="0"/>
                  </a:moveTo>
                  <a:cubicBezTo>
                    <a:pt x="1274" y="0"/>
                    <a:pt x="1138" y="3867"/>
                    <a:pt x="978" y="9623"/>
                  </a:cubicBezTo>
                  <a:cubicBezTo>
                    <a:pt x="569" y="24795"/>
                    <a:pt x="0" y="53070"/>
                    <a:pt x="1274" y="58621"/>
                  </a:cubicBezTo>
                  <a:cubicBezTo>
                    <a:pt x="3026" y="66264"/>
                    <a:pt x="17903" y="96677"/>
                    <a:pt x="17903" y="96677"/>
                  </a:cubicBezTo>
                  <a:lnTo>
                    <a:pt x="31460" y="91423"/>
                  </a:lnTo>
                  <a:lnTo>
                    <a:pt x="19654" y="45928"/>
                  </a:lnTo>
                  <a:cubicBezTo>
                    <a:pt x="19654" y="45928"/>
                    <a:pt x="21360" y="23226"/>
                    <a:pt x="21588" y="9623"/>
                  </a:cubicBezTo>
                  <a:cubicBezTo>
                    <a:pt x="21656" y="5073"/>
                    <a:pt x="21565" y="1547"/>
                    <a:pt x="21178" y="228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3896975" y="5165225"/>
              <a:ext cx="747850" cy="311650"/>
            </a:xfrm>
            <a:custGeom>
              <a:rect b="b" l="l" r="r" t="t"/>
              <a:pathLst>
                <a:path extrusionOk="0" h="12466" w="29914">
                  <a:moveTo>
                    <a:pt x="17198" y="0"/>
                  </a:moveTo>
                  <a:lnTo>
                    <a:pt x="17198" y="0"/>
                  </a:lnTo>
                  <a:cubicBezTo>
                    <a:pt x="17198" y="0"/>
                    <a:pt x="17630" y="3140"/>
                    <a:pt x="12057" y="5755"/>
                  </a:cubicBezTo>
                  <a:cubicBezTo>
                    <a:pt x="10169" y="6620"/>
                    <a:pt x="8190" y="7257"/>
                    <a:pt x="6165" y="7689"/>
                  </a:cubicBezTo>
                  <a:cubicBezTo>
                    <a:pt x="1388" y="8758"/>
                    <a:pt x="1" y="12466"/>
                    <a:pt x="1" y="12466"/>
                  </a:cubicBezTo>
                  <a:lnTo>
                    <a:pt x="29914" y="12466"/>
                  </a:lnTo>
                  <a:lnTo>
                    <a:pt x="29618" y="6847"/>
                  </a:lnTo>
                  <a:lnTo>
                    <a:pt x="29322" y="910"/>
                  </a:lnTo>
                  <a:lnTo>
                    <a:pt x="1719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4108525" y="2488975"/>
              <a:ext cx="606825" cy="2785450"/>
            </a:xfrm>
            <a:custGeom>
              <a:rect b="b" l="l" r="r" t="t"/>
              <a:pathLst>
                <a:path extrusionOk="0" h="111418" w="24273">
                  <a:moveTo>
                    <a:pt x="22680" y="1"/>
                  </a:moveTo>
                  <a:lnTo>
                    <a:pt x="2776" y="638"/>
                  </a:lnTo>
                  <a:cubicBezTo>
                    <a:pt x="2776" y="638"/>
                    <a:pt x="2435" y="5324"/>
                    <a:pt x="2003" y="11989"/>
                  </a:cubicBezTo>
                  <a:cubicBezTo>
                    <a:pt x="1161" y="25228"/>
                    <a:pt x="1" y="46269"/>
                    <a:pt x="524" y="54276"/>
                  </a:cubicBezTo>
                  <a:cubicBezTo>
                    <a:pt x="1320" y="66355"/>
                    <a:pt x="6188" y="107301"/>
                    <a:pt x="6188" y="107301"/>
                  </a:cubicBezTo>
                  <a:lnTo>
                    <a:pt x="24273" y="111418"/>
                  </a:lnTo>
                  <a:cubicBezTo>
                    <a:pt x="24273" y="111418"/>
                    <a:pt x="22066" y="67288"/>
                    <a:pt x="21156" y="57142"/>
                  </a:cubicBezTo>
                  <a:cubicBezTo>
                    <a:pt x="21315" y="50068"/>
                    <a:pt x="21998" y="26570"/>
                    <a:pt x="22430" y="11989"/>
                  </a:cubicBezTo>
                  <a:cubicBezTo>
                    <a:pt x="22635" y="4960"/>
                    <a:pt x="22794" y="1"/>
                    <a:pt x="227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3896975" y="5309100"/>
              <a:ext cx="747850" cy="167775"/>
            </a:xfrm>
            <a:custGeom>
              <a:rect b="b" l="l" r="r" t="t"/>
              <a:pathLst>
                <a:path extrusionOk="0" h="6711" w="29914">
                  <a:moveTo>
                    <a:pt x="12057" y="0"/>
                  </a:moveTo>
                  <a:cubicBezTo>
                    <a:pt x="10169" y="865"/>
                    <a:pt x="8190" y="1502"/>
                    <a:pt x="6165" y="1934"/>
                  </a:cubicBezTo>
                  <a:cubicBezTo>
                    <a:pt x="1388" y="3003"/>
                    <a:pt x="1" y="6711"/>
                    <a:pt x="1" y="6711"/>
                  </a:cubicBezTo>
                  <a:lnTo>
                    <a:pt x="29914" y="6711"/>
                  </a:lnTo>
                  <a:lnTo>
                    <a:pt x="29618" y="1092"/>
                  </a:lnTo>
                  <a:cubicBezTo>
                    <a:pt x="26957" y="1911"/>
                    <a:pt x="22930" y="3777"/>
                    <a:pt x="15856" y="4414"/>
                  </a:cubicBezTo>
                  <a:cubicBezTo>
                    <a:pt x="14991" y="2844"/>
                    <a:pt x="13490" y="1274"/>
                    <a:pt x="1205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4734650" y="1938700"/>
              <a:ext cx="360575" cy="1374225"/>
            </a:xfrm>
            <a:custGeom>
              <a:rect b="b" l="l" r="r" t="t"/>
              <a:pathLst>
                <a:path extrusionOk="0" h="54969" w="14423">
                  <a:moveTo>
                    <a:pt x="8862" y="1"/>
                  </a:moveTo>
                  <a:cubicBezTo>
                    <a:pt x="8776" y="1"/>
                    <a:pt x="8681" y="6"/>
                    <a:pt x="8577" y="15"/>
                  </a:cubicBezTo>
                  <a:cubicBezTo>
                    <a:pt x="7917" y="83"/>
                    <a:pt x="7280" y="151"/>
                    <a:pt x="6643" y="242"/>
                  </a:cubicBezTo>
                  <a:cubicBezTo>
                    <a:pt x="4664" y="538"/>
                    <a:pt x="2708" y="834"/>
                    <a:pt x="729" y="1152"/>
                  </a:cubicBezTo>
                  <a:cubicBezTo>
                    <a:pt x="115" y="1243"/>
                    <a:pt x="1" y="1425"/>
                    <a:pt x="92" y="2085"/>
                  </a:cubicBezTo>
                  <a:cubicBezTo>
                    <a:pt x="228" y="3063"/>
                    <a:pt x="342" y="4064"/>
                    <a:pt x="547" y="5042"/>
                  </a:cubicBezTo>
                  <a:cubicBezTo>
                    <a:pt x="1138" y="8022"/>
                    <a:pt x="1843" y="10979"/>
                    <a:pt x="2367" y="13982"/>
                  </a:cubicBezTo>
                  <a:cubicBezTo>
                    <a:pt x="2822" y="16529"/>
                    <a:pt x="3095" y="19100"/>
                    <a:pt x="3436" y="21670"/>
                  </a:cubicBezTo>
                  <a:cubicBezTo>
                    <a:pt x="3913" y="25333"/>
                    <a:pt x="4027" y="29018"/>
                    <a:pt x="3459" y="32703"/>
                  </a:cubicBezTo>
                  <a:cubicBezTo>
                    <a:pt x="2958" y="35546"/>
                    <a:pt x="2753" y="38435"/>
                    <a:pt x="2799" y="41324"/>
                  </a:cubicBezTo>
                  <a:cubicBezTo>
                    <a:pt x="2822" y="42371"/>
                    <a:pt x="2822" y="43417"/>
                    <a:pt x="2844" y="44463"/>
                  </a:cubicBezTo>
                  <a:cubicBezTo>
                    <a:pt x="2913" y="45806"/>
                    <a:pt x="2981" y="47148"/>
                    <a:pt x="3049" y="48490"/>
                  </a:cubicBezTo>
                  <a:cubicBezTo>
                    <a:pt x="3026" y="48899"/>
                    <a:pt x="3117" y="49286"/>
                    <a:pt x="3299" y="49650"/>
                  </a:cubicBezTo>
                  <a:cubicBezTo>
                    <a:pt x="3394" y="49893"/>
                    <a:pt x="3616" y="50023"/>
                    <a:pt x="3843" y="50023"/>
                  </a:cubicBezTo>
                  <a:cubicBezTo>
                    <a:pt x="3999" y="50023"/>
                    <a:pt x="4157" y="49962"/>
                    <a:pt x="4277" y="49832"/>
                  </a:cubicBezTo>
                  <a:cubicBezTo>
                    <a:pt x="4596" y="49491"/>
                    <a:pt x="4801" y="49081"/>
                    <a:pt x="4869" y="48626"/>
                  </a:cubicBezTo>
                  <a:cubicBezTo>
                    <a:pt x="5074" y="47512"/>
                    <a:pt x="5256" y="46374"/>
                    <a:pt x="5506" y="45260"/>
                  </a:cubicBezTo>
                  <a:cubicBezTo>
                    <a:pt x="5597" y="44850"/>
                    <a:pt x="5551" y="44190"/>
                    <a:pt x="5961" y="44099"/>
                  </a:cubicBezTo>
                  <a:cubicBezTo>
                    <a:pt x="6006" y="44088"/>
                    <a:pt x="6048" y="44082"/>
                    <a:pt x="6086" y="44082"/>
                  </a:cubicBezTo>
                  <a:cubicBezTo>
                    <a:pt x="6493" y="44082"/>
                    <a:pt x="6549" y="44698"/>
                    <a:pt x="6757" y="45009"/>
                  </a:cubicBezTo>
                  <a:cubicBezTo>
                    <a:pt x="6871" y="45169"/>
                    <a:pt x="6984" y="45351"/>
                    <a:pt x="7053" y="45533"/>
                  </a:cubicBezTo>
                  <a:cubicBezTo>
                    <a:pt x="7712" y="47034"/>
                    <a:pt x="8281" y="48581"/>
                    <a:pt x="8167" y="50287"/>
                  </a:cubicBezTo>
                  <a:cubicBezTo>
                    <a:pt x="8099" y="51265"/>
                    <a:pt x="8145" y="52266"/>
                    <a:pt x="8145" y="53267"/>
                  </a:cubicBezTo>
                  <a:cubicBezTo>
                    <a:pt x="8122" y="53767"/>
                    <a:pt x="8236" y="54268"/>
                    <a:pt x="8440" y="54723"/>
                  </a:cubicBezTo>
                  <a:cubicBezTo>
                    <a:pt x="8532" y="54879"/>
                    <a:pt x="8721" y="54969"/>
                    <a:pt x="8896" y="54969"/>
                  </a:cubicBezTo>
                  <a:cubicBezTo>
                    <a:pt x="9025" y="54969"/>
                    <a:pt x="9146" y="54920"/>
                    <a:pt x="9214" y="54814"/>
                  </a:cubicBezTo>
                  <a:cubicBezTo>
                    <a:pt x="9418" y="54495"/>
                    <a:pt x="9600" y="54131"/>
                    <a:pt x="9782" y="53767"/>
                  </a:cubicBezTo>
                  <a:cubicBezTo>
                    <a:pt x="9828" y="53767"/>
                    <a:pt x="9873" y="53767"/>
                    <a:pt x="9919" y="53790"/>
                  </a:cubicBezTo>
                  <a:cubicBezTo>
                    <a:pt x="10242" y="53915"/>
                    <a:pt x="10462" y="53988"/>
                    <a:pt x="10624" y="53988"/>
                  </a:cubicBezTo>
                  <a:cubicBezTo>
                    <a:pt x="10874" y="53988"/>
                    <a:pt x="10987" y="53817"/>
                    <a:pt x="11124" y="53403"/>
                  </a:cubicBezTo>
                  <a:cubicBezTo>
                    <a:pt x="11284" y="52948"/>
                    <a:pt x="11420" y="52471"/>
                    <a:pt x="11534" y="51993"/>
                  </a:cubicBezTo>
                  <a:cubicBezTo>
                    <a:pt x="11966" y="52152"/>
                    <a:pt x="11852" y="52516"/>
                    <a:pt x="12012" y="52766"/>
                  </a:cubicBezTo>
                  <a:cubicBezTo>
                    <a:pt x="12197" y="53056"/>
                    <a:pt x="12454" y="53204"/>
                    <a:pt x="12703" y="53204"/>
                  </a:cubicBezTo>
                  <a:cubicBezTo>
                    <a:pt x="12942" y="53204"/>
                    <a:pt x="13175" y="53068"/>
                    <a:pt x="13331" y="52789"/>
                  </a:cubicBezTo>
                  <a:cubicBezTo>
                    <a:pt x="13604" y="52334"/>
                    <a:pt x="13786" y="51811"/>
                    <a:pt x="13877" y="51265"/>
                  </a:cubicBezTo>
                  <a:cubicBezTo>
                    <a:pt x="14423" y="48103"/>
                    <a:pt x="14377" y="44873"/>
                    <a:pt x="13740" y="41756"/>
                  </a:cubicBezTo>
                  <a:cubicBezTo>
                    <a:pt x="13513" y="40687"/>
                    <a:pt x="13217" y="39618"/>
                    <a:pt x="12967" y="38549"/>
                  </a:cubicBezTo>
                  <a:cubicBezTo>
                    <a:pt x="12831" y="37980"/>
                    <a:pt x="12694" y="37389"/>
                    <a:pt x="12580" y="36797"/>
                  </a:cubicBezTo>
                  <a:cubicBezTo>
                    <a:pt x="11989" y="33545"/>
                    <a:pt x="11898" y="30269"/>
                    <a:pt x="11852" y="26971"/>
                  </a:cubicBezTo>
                  <a:cubicBezTo>
                    <a:pt x="11807" y="24241"/>
                    <a:pt x="11943" y="21488"/>
                    <a:pt x="12012" y="18759"/>
                  </a:cubicBezTo>
                  <a:cubicBezTo>
                    <a:pt x="12080" y="16325"/>
                    <a:pt x="11943" y="13868"/>
                    <a:pt x="11579" y="11457"/>
                  </a:cubicBezTo>
                  <a:cubicBezTo>
                    <a:pt x="11193" y="8932"/>
                    <a:pt x="10647" y="6452"/>
                    <a:pt x="10146" y="3973"/>
                  </a:cubicBezTo>
                  <a:cubicBezTo>
                    <a:pt x="9896" y="2949"/>
                    <a:pt x="9737" y="1903"/>
                    <a:pt x="9646" y="879"/>
                  </a:cubicBezTo>
                  <a:cubicBezTo>
                    <a:pt x="9626" y="210"/>
                    <a:pt x="9419" y="1"/>
                    <a:pt x="886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3151425" y="1827975"/>
              <a:ext cx="409500" cy="448500"/>
            </a:xfrm>
            <a:custGeom>
              <a:rect b="b" l="l" r="r" t="t"/>
              <a:pathLst>
                <a:path extrusionOk="0" h="17940" w="16380">
                  <a:moveTo>
                    <a:pt x="7552" y="1"/>
                  </a:moveTo>
                  <a:cubicBezTo>
                    <a:pt x="7245" y="1"/>
                    <a:pt x="7028" y="368"/>
                    <a:pt x="6507" y="1168"/>
                  </a:cubicBezTo>
                  <a:cubicBezTo>
                    <a:pt x="5574" y="2647"/>
                    <a:pt x="4687" y="4148"/>
                    <a:pt x="3572" y="5513"/>
                  </a:cubicBezTo>
                  <a:cubicBezTo>
                    <a:pt x="2526" y="6764"/>
                    <a:pt x="1502" y="8061"/>
                    <a:pt x="479" y="9357"/>
                  </a:cubicBezTo>
                  <a:cubicBezTo>
                    <a:pt x="1" y="9926"/>
                    <a:pt x="1" y="10108"/>
                    <a:pt x="433" y="10654"/>
                  </a:cubicBezTo>
                  <a:cubicBezTo>
                    <a:pt x="865" y="11200"/>
                    <a:pt x="1343" y="11723"/>
                    <a:pt x="1821" y="12223"/>
                  </a:cubicBezTo>
                  <a:cubicBezTo>
                    <a:pt x="3299" y="13725"/>
                    <a:pt x="4710" y="15249"/>
                    <a:pt x="6052" y="16864"/>
                  </a:cubicBezTo>
                  <a:cubicBezTo>
                    <a:pt x="6653" y="17593"/>
                    <a:pt x="6919" y="17939"/>
                    <a:pt x="7203" y="17939"/>
                  </a:cubicBezTo>
                  <a:cubicBezTo>
                    <a:pt x="7478" y="17939"/>
                    <a:pt x="7769" y="17615"/>
                    <a:pt x="8395" y="17000"/>
                  </a:cubicBezTo>
                  <a:cubicBezTo>
                    <a:pt x="11329" y="14111"/>
                    <a:pt x="13649" y="10745"/>
                    <a:pt x="16197" y="7537"/>
                  </a:cubicBezTo>
                  <a:cubicBezTo>
                    <a:pt x="16265" y="7401"/>
                    <a:pt x="16334" y="7264"/>
                    <a:pt x="16379" y="7128"/>
                  </a:cubicBezTo>
                  <a:cubicBezTo>
                    <a:pt x="16334" y="6992"/>
                    <a:pt x="16265" y="6855"/>
                    <a:pt x="16174" y="6741"/>
                  </a:cubicBezTo>
                  <a:cubicBezTo>
                    <a:pt x="15879" y="6446"/>
                    <a:pt x="15583" y="6195"/>
                    <a:pt x="15287" y="5945"/>
                  </a:cubicBezTo>
                  <a:cubicBezTo>
                    <a:pt x="13126" y="4216"/>
                    <a:pt x="10988" y="2510"/>
                    <a:pt x="8827" y="804"/>
                  </a:cubicBezTo>
                  <a:cubicBezTo>
                    <a:pt x="8157" y="283"/>
                    <a:pt x="7821" y="1"/>
                    <a:pt x="755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3309525" y="1024650"/>
              <a:ext cx="1699825" cy="1956950"/>
            </a:xfrm>
            <a:custGeom>
              <a:rect b="b" l="l" r="r" t="t"/>
              <a:pathLst>
                <a:path extrusionOk="0" h="78278" w="67993">
                  <a:moveTo>
                    <a:pt x="44406" y="1"/>
                  </a:moveTo>
                  <a:cubicBezTo>
                    <a:pt x="43930" y="1"/>
                    <a:pt x="43695" y="324"/>
                    <a:pt x="43107" y="1500"/>
                  </a:cubicBezTo>
                  <a:cubicBezTo>
                    <a:pt x="40923" y="5936"/>
                    <a:pt x="39035" y="8370"/>
                    <a:pt x="36670" y="12715"/>
                  </a:cubicBezTo>
                  <a:cubicBezTo>
                    <a:pt x="36465" y="13101"/>
                    <a:pt x="36237" y="13488"/>
                    <a:pt x="36010" y="13875"/>
                  </a:cubicBezTo>
                  <a:cubicBezTo>
                    <a:pt x="35975" y="13944"/>
                    <a:pt x="35897" y="13974"/>
                    <a:pt x="35808" y="13974"/>
                  </a:cubicBezTo>
                  <a:cubicBezTo>
                    <a:pt x="35663" y="13974"/>
                    <a:pt x="35489" y="13896"/>
                    <a:pt x="35419" y="13784"/>
                  </a:cubicBezTo>
                  <a:cubicBezTo>
                    <a:pt x="35146" y="13215"/>
                    <a:pt x="34804" y="12783"/>
                    <a:pt x="34577" y="12351"/>
                  </a:cubicBezTo>
                  <a:cubicBezTo>
                    <a:pt x="32803" y="9098"/>
                    <a:pt x="32006" y="7801"/>
                    <a:pt x="30414" y="4890"/>
                  </a:cubicBezTo>
                  <a:cubicBezTo>
                    <a:pt x="29936" y="4025"/>
                    <a:pt x="29595" y="3070"/>
                    <a:pt x="29140" y="2183"/>
                  </a:cubicBezTo>
                  <a:cubicBezTo>
                    <a:pt x="28933" y="1782"/>
                    <a:pt x="28764" y="1604"/>
                    <a:pt x="28489" y="1604"/>
                  </a:cubicBezTo>
                  <a:cubicBezTo>
                    <a:pt x="28342" y="1604"/>
                    <a:pt x="28164" y="1655"/>
                    <a:pt x="27935" y="1750"/>
                  </a:cubicBezTo>
                  <a:cubicBezTo>
                    <a:pt x="26001" y="2569"/>
                    <a:pt x="24068" y="3388"/>
                    <a:pt x="22157" y="4230"/>
                  </a:cubicBezTo>
                  <a:cubicBezTo>
                    <a:pt x="21884" y="4344"/>
                    <a:pt x="21611" y="4503"/>
                    <a:pt x="21361" y="4639"/>
                  </a:cubicBezTo>
                  <a:cubicBezTo>
                    <a:pt x="18381" y="6186"/>
                    <a:pt x="16015" y="8461"/>
                    <a:pt x="14081" y="11168"/>
                  </a:cubicBezTo>
                  <a:cubicBezTo>
                    <a:pt x="12171" y="13807"/>
                    <a:pt x="10328" y="16468"/>
                    <a:pt x="8508" y="19152"/>
                  </a:cubicBezTo>
                  <a:cubicBezTo>
                    <a:pt x="5915" y="22997"/>
                    <a:pt x="3367" y="26864"/>
                    <a:pt x="820" y="30731"/>
                  </a:cubicBezTo>
                  <a:cubicBezTo>
                    <a:pt x="615" y="31026"/>
                    <a:pt x="433" y="31322"/>
                    <a:pt x="251" y="31618"/>
                  </a:cubicBezTo>
                  <a:cubicBezTo>
                    <a:pt x="1" y="32141"/>
                    <a:pt x="46" y="32459"/>
                    <a:pt x="433" y="32846"/>
                  </a:cubicBezTo>
                  <a:cubicBezTo>
                    <a:pt x="638" y="33051"/>
                    <a:pt x="865" y="33256"/>
                    <a:pt x="1093" y="33438"/>
                  </a:cubicBezTo>
                  <a:cubicBezTo>
                    <a:pt x="3618" y="35394"/>
                    <a:pt x="6029" y="37487"/>
                    <a:pt x="8645" y="39306"/>
                  </a:cubicBezTo>
                  <a:cubicBezTo>
                    <a:pt x="9327" y="39786"/>
                    <a:pt x="9714" y="40041"/>
                    <a:pt x="10048" y="40041"/>
                  </a:cubicBezTo>
                  <a:cubicBezTo>
                    <a:pt x="10427" y="40041"/>
                    <a:pt x="10736" y="39712"/>
                    <a:pt x="11329" y="39011"/>
                  </a:cubicBezTo>
                  <a:cubicBezTo>
                    <a:pt x="12717" y="37373"/>
                    <a:pt x="14059" y="35690"/>
                    <a:pt x="15424" y="34052"/>
                  </a:cubicBezTo>
                  <a:cubicBezTo>
                    <a:pt x="15674" y="33733"/>
                    <a:pt x="15947" y="33438"/>
                    <a:pt x="16220" y="33142"/>
                  </a:cubicBezTo>
                  <a:cubicBezTo>
                    <a:pt x="16258" y="33095"/>
                    <a:pt x="16315" y="33071"/>
                    <a:pt x="16373" y="33071"/>
                  </a:cubicBezTo>
                  <a:cubicBezTo>
                    <a:pt x="16454" y="33071"/>
                    <a:pt x="16534" y="33117"/>
                    <a:pt x="16561" y="33210"/>
                  </a:cubicBezTo>
                  <a:cubicBezTo>
                    <a:pt x="16606" y="33347"/>
                    <a:pt x="16629" y="33506"/>
                    <a:pt x="16606" y="33665"/>
                  </a:cubicBezTo>
                  <a:cubicBezTo>
                    <a:pt x="16584" y="37441"/>
                    <a:pt x="16788" y="41240"/>
                    <a:pt x="16379" y="45016"/>
                  </a:cubicBezTo>
                  <a:cubicBezTo>
                    <a:pt x="16038" y="48292"/>
                    <a:pt x="15515" y="51545"/>
                    <a:pt x="14764" y="54752"/>
                  </a:cubicBezTo>
                  <a:cubicBezTo>
                    <a:pt x="13877" y="58323"/>
                    <a:pt x="12808" y="61872"/>
                    <a:pt x="11534" y="65330"/>
                  </a:cubicBezTo>
                  <a:cubicBezTo>
                    <a:pt x="10533" y="67991"/>
                    <a:pt x="9623" y="70675"/>
                    <a:pt x="8690" y="73359"/>
                  </a:cubicBezTo>
                  <a:cubicBezTo>
                    <a:pt x="8440" y="74133"/>
                    <a:pt x="8508" y="74315"/>
                    <a:pt x="9304" y="74520"/>
                  </a:cubicBezTo>
                  <a:cubicBezTo>
                    <a:pt x="9987" y="74724"/>
                    <a:pt x="10669" y="74861"/>
                    <a:pt x="11352" y="75020"/>
                  </a:cubicBezTo>
                  <a:cubicBezTo>
                    <a:pt x="15992" y="76157"/>
                    <a:pt x="20724" y="76976"/>
                    <a:pt x="25478" y="77477"/>
                  </a:cubicBezTo>
                  <a:cubicBezTo>
                    <a:pt x="30610" y="78005"/>
                    <a:pt x="35741" y="78278"/>
                    <a:pt x="40891" y="78278"/>
                  </a:cubicBezTo>
                  <a:cubicBezTo>
                    <a:pt x="41289" y="78278"/>
                    <a:pt x="41686" y="78276"/>
                    <a:pt x="42084" y="78273"/>
                  </a:cubicBezTo>
                  <a:cubicBezTo>
                    <a:pt x="44063" y="78250"/>
                    <a:pt x="47861" y="78182"/>
                    <a:pt x="51615" y="77773"/>
                  </a:cubicBezTo>
                  <a:cubicBezTo>
                    <a:pt x="52775" y="77659"/>
                    <a:pt x="53890" y="77477"/>
                    <a:pt x="55027" y="77295"/>
                  </a:cubicBezTo>
                  <a:cubicBezTo>
                    <a:pt x="55709" y="77181"/>
                    <a:pt x="55800" y="77090"/>
                    <a:pt x="55846" y="76430"/>
                  </a:cubicBezTo>
                  <a:cubicBezTo>
                    <a:pt x="55960" y="75134"/>
                    <a:pt x="56051" y="73837"/>
                    <a:pt x="56142" y="72563"/>
                  </a:cubicBezTo>
                  <a:cubicBezTo>
                    <a:pt x="56187" y="71403"/>
                    <a:pt x="56187" y="70266"/>
                    <a:pt x="56278" y="69106"/>
                  </a:cubicBezTo>
                  <a:cubicBezTo>
                    <a:pt x="56505" y="66080"/>
                    <a:pt x="56574" y="63032"/>
                    <a:pt x="56665" y="60007"/>
                  </a:cubicBezTo>
                  <a:cubicBezTo>
                    <a:pt x="56801" y="54707"/>
                    <a:pt x="56483" y="49429"/>
                    <a:pt x="56437" y="44129"/>
                  </a:cubicBezTo>
                  <a:cubicBezTo>
                    <a:pt x="56437" y="42696"/>
                    <a:pt x="56392" y="41240"/>
                    <a:pt x="56369" y="39807"/>
                  </a:cubicBezTo>
                  <a:cubicBezTo>
                    <a:pt x="56301" y="39488"/>
                    <a:pt x="56528" y="39193"/>
                    <a:pt x="56847" y="39170"/>
                  </a:cubicBezTo>
                  <a:cubicBezTo>
                    <a:pt x="57279" y="39079"/>
                    <a:pt x="57734" y="38988"/>
                    <a:pt x="58166" y="38897"/>
                  </a:cubicBezTo>
                  <a:cubicBezTo>
                    <a:pt x="60850" y="38419"/>
                    <a:pt x="63580" y="38124"/>
                    <a:pt x="66241" y="37373"/>
                  </a:cubicBezTo>
                  <a:cubicBezTo>
                    <a:pt x="67902" y="36918"/>
                    <a:pt x="67993" y="36850"/>
                    <a:pt x="67879" y="35144"/>
                  </a:cubicBezTo>
                  <a:cubicBezTo>
                    <a:pt x="67788" y="33233"/>
                    <a:pt x="67538" y="31368"/>
                    <a:pt x="67151" y="29502"/>
                  </a:cubicBezTo>
                  <a:cubicBezTo>
                    <a:pt x="66287" y="25612"/>
                    <a:pt x="65582" y="21677"/>
                    <a:pt x="64490" y="17833"/>
                  </a:cubicBezTo>
                  <a:cubicBezTo>
                    <a:pt x="63921" y="15831"/>
                    <a:pt x="63330" y="13807"/>
                    <a:pt x="62420" y="11918"/>
                  </a:cubicBezTo>
                  <a:cubicBezTo>
                    <a:pt x="60191" y="7278"/>
                    <a:pt x="56847" y="3820"/>
                    <a:pt x="51865" y="2137"/>
                  </a:cubicBezTo>
                  <a:cubicBezTo>
                    <a:pt x="51387" y="1978"/>
                    <a:pt x="50932" y="1796"/>
                    <a:pt x="50455" y="1637"/>
                  </a:cubicBezTo>
                  <a:cubicBezTo>
                    <a:pt x="48931" y="1045"/>
                    <a:pt x="47338" y="590"/>
                    <a:pt x="45723" y="249"/>
                  </a:cubicBezTo>
                  <a:cubicBezTo>
                    <a:pt x="45094" y="127"/>
                    <a:pt x="44703" y="1"/>
                    <a:pt x="4440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3811675" y="1538700"/>
              <a:ext cx="265600" cy="256025"/>
            </a:xfrm>
            <a:custGeom>
              <a:rect b="b" l="l" r="r" t="t"/>
              <a:pathLst>
                <a:path extrusionOk="0" h="10241" w="10624">
                  <a:moveTo>
                    <a:pt x="9600" y="1"/>
                  </a:moveTo>
                  <a:cubicBezTo>
                    <a:pt x="7075" y="23"/>
                    <a:pt x="4528" y="69"/>
                    <a:pt x="1980" y="114"/>
                  </a:cubicBezTo>
                  <a:cubicBezTo>
                    <a:pt x="1548" y="137"/>
                    <a:pt x="1093" y="183"/>
                    <a:pt x="660" y="251"/>
                  </a:cubicBezTo>
                  <a:cubicBezTo>
                    <a:pt x="274" y="274"/>
                    <a:pt x="1" y="592"/>
                    <a:pt x="46" y="956"/>
                  </a:cubicBezTo>
                  <a:cubicBezTo>
                    <a:pt x="23" y="1752"/>
                    <a:pt x="46" y="2548"/>
                    <a:pt x="46" y="3663"/>
                  </a:cubicBezTo>
                  <a:cubicBezTo>
                    <a:pt x="69" y="4141"/>
                    <a:pt x="92" y="4937"/>
                    <a:pt x="160" y="5733"/>
                  </a:cubicBezTo>
                  <a:cubicBezTo>
                    <a:pt x="228" y="6688"/>
                    <a:pt x="387" y="7621"/>
                    <a:pt x="638" y="8531"/>
                  </a:cubicBezTo>
                  <a:cubicBezTo>
                    <a:pt x="797" y="9282"/>
                    <a:pt x="1388" y="9873"/>
                    <a:pt x="2162" y="9987"/>
                  </a:cubicBezTo>
                  <a:cubicBezTo>
                    <a:pt x="2594" y="10100"/>
                    <a:pt x="3026" y="10169"/>
                    <a:pt x="3481" y="10214"/>
                  </a:cubicBezTo>
                  <a:cubicBezTo>
                    <a:pt x="4138" y="10227"/>
                    <a:pt x="4794" y="10240"/>
                    <a:pt x="5455" y="10240"/>
                  </a:cubicBezTo>
                  <a:cubicBezTo>
                    <a:pt x="5939" y="10240"/>
                    <a:pt x="6426" y="10233"/>
                    <a:pt x="6916" y="10214"/>
                  </a:cubicBezTo>
                  <a:cubicBezTo>
                    <a:pt x="7416" y="10169"/>
                    <a:pt x="7894" y="10078"/>
                    <a:pt x="8372" y="9941"/>
                  </a:cubicBezTo>
                  <a:cubicBezTo>
                    <a:pt x="9122" y="9782"/>
                    <a:pt x="9737" y="9213"/>
                    <a:pt x="9896" y="8463"/>
                  </a:cubicBezTo>
                  <a:cubicBezTo>
                    <a:pt x="10078" y="7894"/>
                    <a:pt x="10192" y="7302"/>
                    <a:pt x="10237" y="6711"/>
                  </a:cubicBezTo>
                  <a:cubicBezTo>
                    <a:pt x="10396" y="4914"/>
                    <a:pt x="10487" y="3140"/>
                    <a:pt x="10601" y="1343"/>
                  </a:cubicBezTo>
                  <a:cubicBezTo>
                    <a:pt x="10624" y="1092"/>
                    <a:pt x="10624" y="842"/>
                    <a:pt x="10601" y="592"/>
                  </a:cubicBezTo>
                  <a:cubicBezTo>
                    <a:pt x="10624" y="274"/>
                    <a:pt x="10374" y="23"/>
                    <a:pt x="10055" y="23"/>
                  </a:cubicBezTo>
                  <a:cubicBezTo>
                    <a:pt x="9896" y="1"/>
                    <a:pt x="9759" y="1"/>
                    <a:pt x="960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3916900" y="1494825"/>
              <a:ext cx="68250" cy="377725"/>
            </a:xfrm>
            <a:custGeom>
              <a:rect b="b" l="l" r="r" t="t"/>
              <a:pathLst>
                <a:path extrusionOk="0" h="15109" w="2730">
                  <a:moveTo>
                    <a:pt x="792" y="0"/>
                  </a:moveTo>
                  <a:cubicBezTo>
                    <a:pt x="756" y="0"/>
                    <a:pt x="719" y="2"/>
                    <a:pt x="682" y="4"/>
                  </a:cubicBezTo>
                  <a:cubicBezTo>
                    <a:pt x="668" y="3"/>
                    <a:pt x="653" y="2"/>
                    <a:pt x="639" y="2"/>
                  </a:cubicBezTo>
                  <a:cubicBezTo>
                    <a:pt x="339" y="2"/>
                    <a:pt x="89" y="223"/>
                    <a:pt x="46" y="527"/>
                  </a:cubicBezTo>
                  <a:cubicBezTo>
                    <a:pt x="23" y="732"/>
                    <a:pt x="0" y="914"/>
                    <a:pt x="0" y="1119"/>
                  </a:cubicBezTo>
                  <a:cubicBezTo>
                    <a:pt x="0" y="3052"/>
                    <a:pt x="0" y="5008"/>
                    <a:pt x="0" y="6942"/>
                  </a:cubicBezTo>
                  <a:lnTo>
                    <a:pt x="23" y="6942"/>
                  </a:lnTo>
                  <a:cubicBezTo>
                    <a:pt x="68" y="8284"/>
                    <a:pt x="91" y="9626"/>
                    <a:pt x="137" y="10968"/>
                  </a:cubicBezTo>
                  <a:cubicBezTo>
                    <a:pt x="182" y="12060"/>
                    <a:pt x="273" y="13152"/>
                    <a:pt x="341" y="14244"/>
                  </a:cubicBezTo>
                  <a:cubicBezTo>
                    <a:pt x="387" y="14494"/>
                    <a:pt x="455" y="14722"/>
                    <a:pt x="569" y="14949"/>
                  </a:cubicBezTo>
                  <a:cubicBezTo>
                    <a:pt x="614" y="15040"/>
                    <a:pt x="705" y="15086"/>
                    <a:pt x="796" y="15108"/>
                  </a:cubicBezTo>
                  <a:cubicBezTo>
                    <a:pt x="955" y="15086"/>
                    <a:pt x="1069" y="15017"/>
                    <a:pt x="1160" y="14904"/>
                  </a:cubicBezTo>
                  <a:cubicBezTo>
                    <a:pt x="1251" y="14744"/>
                    <a:pt x="1297" y="14540"/>
                    <a:pt x="1319" y="14358"/>
                  </a:cubicBezTo>
                  <a:cubicBezTo>
                    <a:pt x="1410" y="13402"/>
                    <a:pt x="1501" y="12470"/>
                    <a:pt x="1524" y="11514"/>
                  </a:cubicBezTo>
                  <a:cubicBezTo>
                    <a:pt x="1570" y="9035"/>
                    <a:pt x="1570" y="6533"/>
                    <a:pt x="1592" y="4053"/>
                  </a:cubicBezTo>
                  <a:cubicBezTo>
                    <a:pt x="1592" y="3507"/>
                    <a:pt x="1592" y="2961"/>
                    <a:pt x="1615" y="2415"/>
                  </a:cubicBezTo>
                  <a:cubicBezTo>
                    <a:pt x="1615" y="2120"/>
                    <a:pt x="1752" y="2029"/>
                    <a:pt x="2047" y="1938"/>
                  </a:cubicBezTo>
                  <a:cubicBezTo>
                    <a:pt x="2525" y="1778"/>
                    <a:pt x="2730" y="1073"/>
                    <a:pt x="2389" y="755"/>
                  </a:cubicBezTo>
                  <a:cubicBezTo>
                    <a:pt x="1937" y="367"/>
                    <a:pt x="1424" y="0"/>
                    <a:pt x="7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2507125" y="1561150"/>
              <a:ext cx="1023650" cy="1024875"/>
            </a:xfrm>
            <a:custGeom>
              <a:rect b="b" l="l" r="r" t="t"/>
              <a:pathLst>
                <a:path extrusionOk="0" h="40995" w="40946">
                  <a:moveTo>
                    <a:pt x="16411" y="1"/>
                  </a:moveTo>
                  <a:cubicBezTo>
                    <a:pt x="16197" y="1"/>
                    <a:pt x="15946" y="142"/>
                    <a:pt x="15468" y="331"/>
                  </a:cubicBezTo>
                  <a:cubicBezTo>
                    <a:pt x="10555" y="2264"/>
                    <a:pt x="5641" y="4243"/>
                    <a:pt x="751" y="6200"/>
                  </a:cubicBezTo>
                  <a:cubicBezTo>
                    <a:pt x="455" y="6268"/>
                    <a:pt x="182" y="6450"/>
                    <a:pt x="0" y="6700"/>
                  </a:cubicBezTo>
                  <a:cubicBezTo>
                    <a:pt x="68" y="7269"/>
                    <a:pt x="500" y="7656"/>
                    <a:pt x="819" y="8088"/>
                  </a:cubicBezTo>
                  <a:cubicBezTo>
                    <a:pt x="3367" y="11341"/>
                    <a:pt x="5937" y="14594"/>
                    <a:pt x="8462" y="17869"/>
                  </a:cubicBezTo>
                  <a:cubicBezTo>
                    <a:pt x="14194" y="25353"/>
                    <a:pt x="19950" y="32814"/>
                    <a:pt x="25682" y="40298"/>
                  </a:cubicBezTo>
                  <a:cubicBezTo>
                    <a:pt x="26045" y="40774"/>
                    <a:pt x="26256" y="40995"/>
                    <a:pt x="26517" y="40995"/>
                  </a:cubicBezTo>
                  <a:cubicBezTo>
                    <a:pt x="26730" y="40995"/>
                    <a:pt x="26977" y="40847"/>
                    <a:pt x="27365" y="40571"/>
                  </a:cubicBezTo>
                  <a:cubicBezTo>
                    <a:pt x="27570" y="40435"/>
                    <a:pt x="27775" y="40276"/>
                    <a:pt x="27957" y="40116"/>
                  </a:cubicBezTo>
                  <a:cubicBezTo>
                    <a:pt x="32051" y="37023"/>
                    <a:pt x="35987" y="33701"/>
                    <a:pt x="39945" y="30426"/>
                  </a:cubicBezTo>
                  <a:cubicBezTo>
                    <a:pt x="40945" y="29607"/>
                    <a:pt x="40945" y="29584"/>
                    <a:pt x="40104" y="28561"/>
                  </a:cubicBezTo>
                  <a:cubicBezTo>
                    <a:pt x="32552" y="19348"/>
                    <a:pt x="24999" y="10112"/>
                    <a:pt x="17447" y="900"/>
                  </a:cubicBezTo>
                  <a:cubicBezTo>
                    <a:pt x="16897" y="234"/>
                    <a:pt x="16685" y="1"/>
                    <a:pt x="1641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2642450" y="1607325"/>
              <a:ext cx="203625" cy="112250"/>
            </a:xfrm>
            <a:custGeom>
              <a:rect b="b" l="l" r="r" t="t"/>
              <a:pathLst>
                <a:path extrusionOk="0" h="4490" w="8145">
                  <a:moveTo>
                    <a:pt x="3742" y="1"/>
                  </a:moveTo>
                  <a:cubicBezTo>
                    <a:pt x="3315" y="1"/>
                    <a:pt x="2912" y="310"/>
                    <a:pt x="2844" y="781"/>
                  </a:cubicBezTo>
                  <a:cubicBezTo>
                    <a:pt x="2822" y="941"/>
                    <a:pt x="2799" y="1077"/>
                    <a:pt x="2844" y="1236"/>
                  </a:cubicBezTo>
                  <a:cubicBezTo>
                    <a:pt x="3026" y="1873"/>
                    <a:pt x="2617" y="2101"/>
                    <a:pt x="2139" y="2328"/>
                  </a:cubicBezTo>
                  <a:cubicBezTo>
                    <a:pt x="1479" y="2578"/>
                    <a:pt x="888" y="2942"/>
                    <a:pt x="342" y="3375"/>
                  </a:cubicBezTo>
                  <a:cubicBezTo>
                    <a:pt x="92" y="3534"/>
                    <a:pt x="1" y="3875"/>
                    <a:pt x="115" y="4171"/>
                  </a:cubicBezTo>
                  <a:cubicBezTo>
                    <a:pt x="251" y="4421"/>
                    <a:pt x="501" y="4467"/>
                    <a:pt x="820" y="4489"/>
                  </a:cubicBezTo>
                  <a:cubicBezTo>
                    <a:pt x="1047" y="4467"/>
                    <a:pt x="1275" y="4421"/>
                    <a:pt x="1479" y="4353"/>
                  </a:cubicBezTo>
                  <a:cubicBezTo>
                    <a:pt x="3459" y="3579"/>
                    <a:pt x="5460" y="2829"/>
                    <a:pt x="7303" y="1760"/>
                  </a:cubicBezTo>
                  <a:cubicBezTo>
                    <a:pt x="7553" y="1600"/>
                    <a:pt x="7781" y="1418"/>
                    <a:pt x="7985" y="1191"/>
                  </a:cubicBezTo>
                  <a:cubicBezTo>
                    <a:pt x="8122" y="1054"/>
                    <a:pt x="8145" y="827"/>
                    <a:pt x="8031" y="645"/>
                  </a:cubicBezTo>
                  <a:cubicBezTo>
                    <a:pt x="7940" y="531"/>
                    <a:pt x="7826" y="463"/>
                    <a:pt x="7690" y="417"/>
                  </a:cubicBezTo>
                  <a:cubicBezTo>
                    <a:pt x="7600" y="409"/>
                    <a:pt x="7511" y="404"/>
                    <a:pt x="7422" y="404"/>
                  </a:cubicBezTo>
                  <a:cubicBezTo>
                    <a:pt x="7058" y="404"/>
                    <a:pt x="6699" y="480"/>
                    <a:pt x="6370" y="645"/>
                  </a:cubicBezTo>
                  <a:cubicBezTo>
                    <a:pt x="6044" y="777"/>
                    <a:pt x="5727" y="882"/>
                    <a:pt x="5432" y="882"/>
                  </a:cubicBezTo>
                  <a:cubicBezTo>
                    <a:pt x="5067" y="882"/>
                    <a:pt x="4736" y="723"/>
                    <a:pt x="4459" y="258"/>
                  </a:cubicBezTo>
                  <a:cubicBezTo>
                    <a:pt x="4391" y="190"/>
                    <a:pt x="4277" y="167"/>
                    <a:pt x="4186" y="122"/>
                  </a:cubicBezTo>
                  <a:cubicBezTo>
                    <a:pt x="4044" y="39"/>
                    <a:pt x="3892" y="1"/>
                    <a:pt x="3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2605700" y="1863300"/>
              <a:ext cx="236400" cy="284725"/>
            </a:xfrm>
            <a:custGeom>
              <a:rect b="b" l="l" r="r" t="t"/>
              <a:pathLst>
                <a:path extrusionOk="0" h="11389" w="9456">
                  <a:moveTo>
                    <a:pt x="6286" y="1"/>
                  </a:moveTo>
                  <a:cubicBezTo>
                    <a:pt x="6171" y="1"/>
                    <a:pt x="6045" y="16"/>
                    <a:pt x="5907" y="51"/>
                  </a:cubicBezTo>
                  <a:cubicBezTo>
                    <a:pt x="4405" y="415"/>
                    <a:pt x="629" y="3236"/>
                    <a:pt x="356" y="4350"/>
                  </a:cubicBezTo>
                  <a:cubicBezTo>
                    <a:pt x="1" y="5773"/>
                    <a:pt x="4663" y="11388"/>
                    <a:pt x="5597" y="11388"/>
                  </a:cubicBezTo>
                  <a:cubicBezTo>
                    <a:pt x="5619" y="11388"/>
                    <a:pt x="5639" y="11385"/>
                    <a:pt x="5656" y="11379"/>
                  </a:cubicBezTo>
                  <a:cubicBezTo>
                    <a:pt x="6430" y="11106"/>
                    <a:pt x="9273" y="7876"/>
                    <a:pt x="9387" y="7285"/>
                  </a:cubicBezTo>
                  <a:cubicBezTo>
                    <a:pt x="9455" y="6921"/>
                    <a:pt x="9433" y="6534"/>
                    <a:pt x="9273" y="6193"/>
                  </a:cubicBezTo>
                  <a:cubicBezTo>
                    <a:pt x="9137" y="5897"/>
                    <a:pt x="8955" y="5647"/>
                    <a:pt x="8727" y="5442"/>
                  </a:cubicBezTo>
                  <a:cubicBezTo>
                    <a:pt x="9046" y="4714"/>
                    <a:pt x="9046" y="4168"/>
                    <a:pt x="8136" y="3463"/>
                  </a:cubicBezTo>
                  <a:cubicBezTo>
                    <a:pt x="8272" y="3258"/>
                    <a:pt x="8363" y="3008"/>
                    <a:pt x="8409" y="2758"/>
                  </a:cubicBezTo>
                  <a:cubicBezTo>
                    <a:pt x="8614" y="1689"/>
                    <a:pt x="7453" y="1484"/>
                    <a:pt x="7453" y="1484"/>
                  </a:cubicBezTo>
                  <a:cubicBezTo>
                    <a:pt x="7453" y="1279"/>
                    <a:pt x="7408" y="1097"/>
                    <a:pt x="7363" y="915"/>
                  </a:cubicBezTo>
                  <a:cubicBezTo>
                    <a:pt x="7227" y="491"/>
                    <a:pt x="6929" y="1"/>
                    <a:pt x="628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2663500" y="1886175"/>
              <a:ext cx="128550" cy="118875"/>
            </a:xfrm>
            <a:custGeom>
              <a:rect b="b" l="l" r="r" t="t"/>
              <a:pathLst>
                <a:path extrusionOk="0" h="4755" w="5142">
                  <a:moveTo>
                    <a:pt x="5051" y="0"/>
                  </a:moveTo>
                  <a:cubicBezTo>
                    <a:pt x="3777" y="250"/>
                    <a:pt x="2639" y="933"/>
                    <a:pt x="1798" y="1911"/>
                  </a:cubicBezTo>
                  <a:cubicBezTo>
                    <a:pt x="1206" y="2639"/>
                    <a:pt x="23" y="4686"/>
                    <a:pt x="1" y="4754"/>
                  </a:cubicBezTo>
                  <a:cubicBezTo>
                    <a:pt x="69" y="4686"/>
                    <a:pt x="2639" y="2025"/>
                    <a:pt x="3299" y="1547"/>
                  </a:cubicBezTo>
                  <a:cubicBezTo>
                    <a:pt x="3959" y="1092"/>
                    <a:pt x="4732" y="592"/>
                    <a:pt x="5141" y="569"/>
                  </a:cubicBezTo>
                  <a:cubicBezTo>
                    <a:pt x="5141" y="364"/>
                    <a:pt x="5096" y="182"/>
                    <a:pt x="505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2713550" y="1932225"/>
              <a:ext cx="102375" cy="106950"/>
            </a:xfrm>
            <a:custGeom>
              <a:rect b="b" l="l" r="r" t="t"/>
              <a:pathLst>
                <a:path extrusionOk="0" h="4278" w="4095">
                  <a:moveTo>
                    <a:pt x="4095" y="1"/>
                  </a:moveTo>
                  <a:lnTo>
                    <a:pt x="4095" y="1"/>
                  </a:lnTo>
                  <a:cubicBezTo>
                    <a:pt x="3526" y="251"/>
                    <a:pt x="2958" y="547"/>
                    <a:pt x="2457" y="911"/>
                  </a:cubicBezTo>
                  <a:cubicBezTo>
                    <a:pt x="1320" y="1707"/>
                    <a:pt x="46" y="4209"/>
                    <a:pt x="0" y="4277"/>
                  </a:cubicBezTo>
                  <a:lnTo>
                    <a:pt x="3822" y="706"/>
                  </a:lnTo>
                  <a:cubicBezTo>
                    <a:pt x="3958" y="501"/>
                    <a:pt x="4049" y="251"/>
                    <a:pt x="409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2766425" y="1999350"/>
              <a:ext cx="71125" cy="73950"/>
            </a:xfrm>
            <a:custGeom>
              <a:rect b="b" l="l" r="r" t="t"/>
              <a:pathLst>
                <a:path extrusionOk="0" h="2958" w="2845">
                  <a:moveTo>
                    <a:pt x="2298" y="0"/>
                  </a:moveTo>
                  <a:lnTo>
                    <a:pt x="1" y="2957"/>
                  </a:lnTo>
                  <a:cubicBezTo>
                    <a:pt x="1" y="2957"/>
                    <a:pt x="1934" y="1752"/>
                    <a:pt x="2844" y="751"/>
                  </a:cubicBezTo>
                  <a:cubicBezTo>
                    <a:pt x="2708" y="455"/>
                    <a:pt x="2526" y="205"/>
                    <a:pt x="229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3981150" y="1024825"/>
              <a:ext cx="484550" cy="417650"/>
            </a:xfrm>
            <a:custGeom>
              <a:rect b="b" l="l" r="r" t="t"/>
              <a:pathLst>
                <a:path extrusionOk="0" h="16706" w="19382">
                  <a:moveTo>
                    <a:pt x="17551" y="0"/>
                  </a:moveTo>
                  <a:cubicBezTo>
                    <a:pt x="17068" y="0"/>
                    <a:pt x="16835" y="322"/>
                    <a:pt x="16242" y="1493"/>
                  </a:cubicBezTo>
                  <a:cubicBezTo>
                    <a:pt x="14058" y="5929"/>
                    <a:pt x="12170" y="8363"/>
                    <a:pt x="9805" y="12708"/>
                  </a:cubicBezTo>
                  <a:cubicBezTo>
                    <a:pt x="9600" y="13094"/>
                    <a:pt x="9372" y="13481"/>
                    <a:pt x="9145" y="13868"/>
                  </a:cubicBezTo>
                  <a:cubicBezTo>
                    <a:pt x="9110" y="13937"/>
                    <a:pt x="9032" y="13967"/>
                    <a:pt x="8943" y="13967"/>
                  </a:cubicBezTo>
                  <a:cubicBezTo>
                    <a:pt x="8798" y="13967"/>
                    <a:pt x="8624" y="13889"/>
                    <a:pt x="8554" y="13777"/>
                  </a:cubicBezTo>
                  <a:cubicBezTo>
                    <a:pt x="8281" y="13208"/>
                    <a:pt x="7939" y="12776"/>
                    <a:pt x="7712" y="12344"/>
                  </a:cubicBezTo>
                  <a:cubicBezTo>
                    <a:pt x="5938" y="9091"/>
                    <a:pt x="5141" y="7794"/>
                    <a:pt x="3549" y="4883"/>
                  </a:cubicBezTo>
                  <a:cubicBezTo>
                    <a:pt x="3071" y="4018"/>
                    <a:pt x="2730" y="3063"/>
                    <a:pt x="2275" y="2176"/>
                  </a:cubicBezTo>
                  <a:cubicBezTo>
                    <a:pt x="2071" y="1782"/>
                    <a:pt x="1905" y="1603"/>
                    <a:pt x="1638" y="1603"/>
                  </a:cubicBezTo>
                  <a:cubicBezTo>
                    <a:pt x="1488" y="1603"/>
                    <a:pt x="1307" y="1660"/>
                    <a:pt x="1070" y="1766"/>
                  </a:cubicBezTo>
                  <a:cubicBezTo>
                    <a:pt x="706" y="1903"/>
                    <a:pt x="364" y="2062"/>
                    <a:pt x="1" y="2198"/>
                  </a:cubicBezTo>
                  <a:lnTo>
                    <a:pt x="7462" y="16006"/>
                  </a:lnTo>
                  <a:cubicBezTo>
                    <a:pt x="7718" y="16473"/>
                    <a:pt x="8178" y="16706"/>
                    <a:pt x="8636" y="16706"/>
                  </a:cubicBezTo>
                  <a:cubicBezTo>
                    <a:pt x="9071" y="16706"/>
                    <a:pt x="9504" y="16495"/>
                    <a:pt x="9759" y="16074"/>
                  </a:cubicBezTo>
                  <a:lnTo>
                    <a:pt x="19381" y="356"/>
                  </a:lnTo>
                  <a:cubicBezTo>
                    <a:pt x="19199" y="333"/>
                    <a:pt x="19040" y="288"/>
                    <a:pt x="18858" y="242"/>
                  </a:cubicBezTo>
                  <a:cubicBezTo>
                    <a:pt x="18236" y="121"/>
                    <a:pt x="17847" y="0"/>
                    <a:pt x="1755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4358750" y="989600"/>
              <a:ext cx="488525" cy="977200"/>
            </a:xfrm>
            <a:custGeom>
              <a:rect b="b" l="l" r="r" t="t"/>
              <a:pathLst>
                <a:path extrusionOk="0" h="39088" w="19541">
                  <a:moveTo>
                    <a:pt x="755" y="0"/>
                  </a:moveTo>
                  <a:cubicBezTo>
                    <a:pt x="457" y="0"/>
                    <a:pt x="168" y="194"/>
                    <a:pt x="69" y="491"/>
                  </a:cubicBezTo>
                  <a:cubicBezTo>
                    <a:pt x="1" y="855"/>
                    <a:pt x="183" y="1219"/>
                    <a:pt x="547" y="1333"/>
                  </a:cubicBezTo>
                  <a:cubicBezTo>
                    <a:pt x="1002" y="1492"/>
                    <a:pt x="1479" y="1628"/>
                    <a:pt x="1980" y="1742"/>
                  </a:cubicBezTo>
                  <a:cubicBezTo>
                    <a:pt x="4209" y="2288"/>
                    <a:pt x="5779" y="3653"/>
                    <a:pt x="6780" y="5677"/>
                  </a:cubicBezTo>
                  <a:cubicBezTo>
                    <a:pt x="7553" y="7247"/>
                    <a:pt x="8053" y="8930"/>
                    <a:pt x="8304" y="10659"/>
                  </a:cubicBezTo>
                  <a:cubicBezTo>
                    <a:pt x="8599" y="12888"/>
                    <a:pt x="8781" y="15140"/>
                    <a:pt x="8827" y="17370"/>
                  </a:cubicBezTo>
                  <a:cubicBezTo>
                    <a:pt x="8872" y="19189"/>
                    <a:pt x="9077" y="19007"/>
                    <a:pt x="7303" y="19440"/>
                  </a:cubicBezTo>
                  <a:cubicBezTo>
                    <a:pt x="5710" y="19826"/>
                    <a:pt x="4414" y="21009"/>
                    <a:pt x="3936" y="22556"/>
                  </a:cubicBezTo>
                  <a:cubicBezTo>
                    <a:pt x="3754" y="23079"/>
                    <a:pt x="3595" y="23602"/>
                    <a:pt x="3504" y="24148"/>
                  </a:cubicBezTo>
                  <a:cubicBezTo>
                    <a:pt x="3185" y="25718"/>
                    <a:pt x="3117" y="27333"/>
                    <a:pt x="3276" y="28925"/>
                  </a:cubicBezTo>
                  <a:cubicBezTo>
                    <a:pt x="3436" y="31018"/>
                    <a:pt x="3845" y="33065"/>
                    <a:pt x="4755" y="34999"/>
                  </a:cubicBezTo>
                  <a:cubicBezTo>
                    <a:pt x="5187" y="36000"/>
                    <a:pt x="5870" y="36887"/>
                    <a:pt x="6757" y="37569"/>
                  </a:cubicBezTo>
                  <a:cubicBezTo>
                    <a:pt x="7257" y="37956"/>
                    <a:pt x="7826" y="38275"/>
                    <a:pt x="8235" y="38798"/>
                  </a:cubicBezTo>
                  <a:cubicBezTo>
                    <a:pt x="8392" y="38986"/>
                    <a:pt x="8625" y="39088"/>
                    <a:pt x="8867" y="39088"/>
                  </a:cubicBezTo>
                  <a:cubicBezTo>
                    <a:pt x="8975" y="39088"/>
                    <a:pt x="9085" y="39067"/>
                    <a:pt x="9191" y="39025"/>
                  </a:cubicBezTo>
                  <a:cubicBezTo>
                    <a:pt x="9805" y="38798"/>
                    <a:pt x="10169" y="37933"/>
                    <a:pt x="9964" y="37251"/>
                  </a:cubicBezTo>
                  <a:cubicBezTo>
                    <a:pt x="9826" y="36784"/>
                    <a:pt x="9543" y="36541"/>
                    <a:pt x="9066" y="36541"/>
                  </a:cubicBezTo>
                  <a:cubicBezTo>
                    <a:pt x="8915" y="36541"/>
                    <a:pt x="8745" y="36565"/>
                    <a:pt x="8554" y="36614"/>
                  </a:cubicBezTo>
                  <a:cubicBezTo>
                    <a:pt x="8452" y="36650"/>
                    <a:pt x="8346" y="36668"/>
                    <a:pt x="8240" y="36668"/>
                  </a:cubicBezTo>
                  <a:cubicBezTo>
                    <a:pt x="8013" y="36668"/>
                    <a:pt x="7784" y="36587"/>
                    <a:pt x="7598" y="36432"/>
                  </a:cubicBezTo>
                  <a:cubicBezTo>
                    <a:pt x="6916" y="35909"/>
                    <a:pt x="6393" y="35226"/>
                    <a:pt x="6074" y="34430"/>
                  </a:cubicBezTo>
                  <a:cubicBezTo>
                    <a:pt x="4550" y="31041"/>
                    <a:pt x="4346" y="27492"/>
                    <a:pt x="5005" y="23875"/>
                  </a:cubicBezTo>
                  <a:cubicBezTo>
                    <a:pt x="5074" y="23602"/>
                    <a:pt x="5165" y="23307"/>
                    <a:pt x="5278" y="23034"/>
                  </a:cubicBezTo>
                  <a:cubicBezTo>
                    <a:pt x="5642" y="21919"/>
                    <a:pt x="6552" y="21077"/>
                    <a:pt x="7689" y="20804"/>
                  </a:cubicBezTo>
                  <a:cubicBezTo>
                    <a:pt x="8918" y="20509"/>
                    <a:pt x="10146" y="20281"/>
                    <a:pt x="11375" y="20145"/>
                  </a:cubicBezTo>
                  <a:cubicBezTo>
                    <a:pt x="11583" y="20107"/>
                    <a:pt x="11791" y="20088"/>
                    <a:pt x="11998" y="20088"/>
                  </a:cubicBezTo>
                  <a:cubicBezTo>
                    <a:pt x="13148" y="20088"/>
                    <a:pt x="14245" y="20663"/>
                    <a:pt x="14900" y="21646"/>
                  </a:cubicBezTo>
                  <a:cubicBezTo>
                    <a:pt x="15264" y="22124"/>
                    <a:pt x="15583" y="22624"/>
                    <a:pt x="15856" y="23147"/>
                  </a:cubicBezTo>
                  <a:cubicBezTo>
                    <a:pt x="16516" y="24376"/>
                    <a:pt x="17039" y="25695"/>
                    <a:pt x="17380" y="27037"/>
                  </a:cubicBezTo>
                  <a:cubicBezTo>
                    <a:pt x="17903" y="28812"/>
                    <a:pt x="18085" y="30677"/>
                    <a:pt x="17949" y="32519"/>
                  </a:cubicBezTo>
                  <a:cubicBezTo>
                    <a:pt x="17903" y="33111"/>
                    <a:pt x="17744" y="33702"/>
                    <a:pt x="17494" y="34248"/>
                  </a:cubicBezTo>
                  <a:cubicBezTo>
                    <a:pt x="17221" y="34794"/>
                    <a:pt x="16948" y="35249"/>
                    <a:pt x="16174" y="35249"/>
                  </a:cubicBezTo>
                  <a:cubicBezTo>
                    <a:pt x="16163" y="35249"/>
                    <a:pt x="16151" y="35248"/>
                    <a:pt x="16140" y="35248"/>
                  </a:cubicBezTo>
                  <a:cubicBezTo>
                    <a:pt x="15549" y="35248"/>
                    <a:pt x="15267" y="35829"/>
                    <a:pt x="15378" y="36432"/>
                  </a:cubicBezTo>
                  <a:cubicBezTo>
                    <a:pt x="15469" y="36819"/>
                    <a:pt x="15674" y="37160"/>
                    <a:pt x="15992" y="37410"/>
                  </a:cubicBezTo>
                  <a:cubicBezTo>
                    <a:pt x="16208" y="37572"/>
                    <a:pt x="16455" y="37652"/>
                    <a:pt x="16690" y="37652"/>
                  </a:cubicBezTo>
                  <a:cubicBezTo>
                    <a:pt x="17049" y="37652"/>
                    <a:pt x="17379" y="37463"/>
                    <a:pt x="17516" y="37092"/>
                  </a:cubicBezTo>
                  <a:cubicBezTo>
                    <a:pt x="17721" y="36591"/>
                    <a:pt x="17971" y="36113"/>
                    <a:pt x="18290" y="35659"/>
                  </a:cubicBezTo>
                  <a:cubicBezTo>
                    <a:pt x="18995" y="34635"/>
                    <a:pt x="19382" y="33407"/>
                    <a:pt x="19404" y="32155"/>
                  </a:cubicBezTo>
                  <a:cubicBezTo>
                    <a:pt x="19541" y="28357"/>
                    <a:pt x="18495" y="24853"/>
                    <a:pt x="16607" y="21601"/>
                  </a:cubicBezTo>
                  <a:cubicBezTo>
                    <a:pt x="16288" y="21100"/>
                    <a:pt x="15924" y="20622"/>
                    <a:pt x="15515" y="20190"/>
                  </a:cubicBezTo>
                  <a:cubicBezTo>
                    <a:pt x="14656" y="19224"/>
                    <a:pt x="13411" y="18683"/>
                    <a:pt x="12126" y="18683"/>
                  </a:cubicBezTo>
                  <a:cubicBezTo>
                    <a:pt x="12050" y="18683"/>
                    <a:pt x="11974" y="18685"/>
                    <a:pt x="11898" y="18689"/>
                  </a:cubicBezTo>
                  <a:cubicBezTo>
                    <a:pt x="11614" y="18702"/>
                    <a:pt x="11321" y="18764"/>
                    <a:pt x="11021" y="18764"/>
                  </a:cubicBezTo>
                  <a:cubicBezTo>
                    <a:pt x="10817" y="18764"/>
                    <a:pt x="10608" y="18736"/>
                    <a:pt x="10396" y="18643"/>
                  </a:cubicBezTo>
                  <a:lnTo>
                    <a:pt x="10419" y="18643"/>
                  </a:lnTo>
                  <a:cubicBezTo>
                    <a:pt x="10169" y="17961"/>
                    <a:pt x="10214" y="17279"/>
                    <a:pt x="10192" y="16573"/>
                  </a:cubicBezTo>
                  <a:cubicBezTo>
                    <a:pt x="10169" y="14731"/>
                    <a:pt x="10032" y="12888"/>
                    <a:pt x="9805" y="11046"/>
                  </a:cubicBezTo>
                  <a:cubicBezTo>
                    <a:pt x="9555" y="9135"/>
                    <a:pt x="9032" y="7247"/>
                    <a:pt x="8258" y="5450"/>
                  </a:cubicBezTo>
                  <a:cubicBezTo>
                    <a:pt x="6825" y="2242"/>
                    <a:pt x="4255" y="582"/>
                    <a:pt x="888" y="13"/>
                  </a:cubicBezTo>
                  <a:cubicBezTo>
                    <a:pt x="844" y="4"/>
                    <a:pt x="799" y="0"/>
                    <a:pt x="75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3576250" y="1031925"/>
              <a:ext cx="469750" cy="825275"/>
            </a:xfrm>
            <a:custGeom>
              <a:rect b="b" l="l" r="r" t="t"/>
              <a:pathLst>
                <a:path extrusionOk="0" h="33011" w="18790">
                  <a:moveTo>
                    <a:pt x="17930" y="0"/>
                  </a:moveTo>
                  <a:cubicBezTo>
                    <a:pt x="17795" y="0"/>
                    <a:pt x="17661" y="23"/>
                    <a:pt x="17539" y="72"/>
                  </a:cubicBezTo>
                  <a:cubicBezTo>
                    <a:pt x="16424" y="322"/>
                    <a:pt x="15332" y="686"/>
                    <a:pt x="14286" y="1164"/>
                  </a:cubicBezTo>
                  <a:cubicBezTo>
                    <a:pt x="12056" y="2301"/>
                    <a:pt x="10123" y="3939"/>
                    <a:pt x="8667" y="5986"/>
                  </a:cubicBezTo>
                  <a:cubicBezTo>
                    <a:pt x="6734" y="8648"/>
                    <a:pt x="5551" y="11650"/>
                    <a:pt x="4709" y="14812"/>
                  </a:cubicBezTo>
                  <a:cubicBezTo>
                    <a:pt x="3708" y="18565"/>
                    <a:pt x="2980" y="22387"/>
                    <a:pt x="2594" y="26254"/>
                  </a:cubicBezTo>
                  <a:cubicBezTo>
                    <a:pt x="2503" y="27096"/>
                    <a:pt x="2366" y="27846"/>
                    <a:pt x="1456" y="28188"/>
                  </a:cubicBezTo>
                  <a:cubicBezTo>
                    <a:pt x="1297" y="28279"/>
                    <a:pt x="1138" y="28415"/>
                    <a:pt x="1024" y="28574"/>
                  </a:cubicBezTo>
                  <a:cubicBezTo>
                    <a:pt x="364" y="29462"/>
                    <a:pt x="0" y="30417"/>
                    <a:pt x="455" y="31509"/>
                  </a:cubicBezTo>
                  <a:cubicBezTo>
                    <a:pt x="887" y="32532"/>
                    <a:pt x="1775" y="32942"/>
                    <a:pt x="2684" y="33010"/>
                  </a:cubicBezTo>
                  <a:cubicBezTo>
                    <a:pt x="2703" y="33010"/>
                    <a:pt x="2722" y="33011"/>
                    <a:pt x="2740" y="33011"/>
                  </a:cubicBezTo>
                  <a:cubicBezTo>
                    <a:pt x="3947" y="33011"/>
                    <a:pt x="5035" y="32288"/>
                    <a:pt x="5505" y="31168"/>
                  </a:cubicBezTo>
                  <a:cubicBezTo>
                    <a:pt x="5937" y="30053"/>
                    <a:pt x="5551" y="28779"/>
                    <a:pt x="4573" y="28097"/>
                  </a:cubicBezTo>
                  <a:cubicBezTo>
                    <a:pt x="3936" y="27687"/>
                    <a:pt x="3822" y="27278"/>
                    <a:pt x="3936" y="26618"/>
                  </a:cubicBezTo>
                  <a:cubicBezTo>
                    <a:pt x="4118" y="25435"/>
                    <a:pt x="4254" y="24252"/>
                    <a:pt x="4436" y="23069"/>
                  </a:cubicBezTo>
                  <a:cubicBezTo>
                    <a:pt x="4959" y="19566"/>
                    <a:pt x="5755" y="16109"/>
                    <a:pt x="6825" y="12742"/>
                  </a:cubicBezTo>
                  <a:cubicBezTo>
                    <a:pt x="7575" y="10467"/>
                    <a:pt x="8690" y="8306"/>
                    <a:pt x="10146" y="6396"/>
                  </a:cubicBezTo>
                  <a:cubicBezTo>
                    <a:pt x="11920" y="4075"/>
                    <a:pt x="14172" y="2437"/>
                    <a:pt x="17038" y="1664"/>
                  </a:cubicBezTo>
                  <a:cubicBezTo>
                    <a:pt x="17379" y="1573"/>
                    <a:pt x="17698" y="1459"/>
                    <a:pt x="18039" y="1346"/>
                  </a:cubicBezTo>
                  <a:cubicBezTo>
                    <a:pt x="18221" y="1277"/>
                    <a:pt x="18380" y="1164"/>
                    <a:pt x="18517" y="1027"/>
                  </a:cubicBezTo>
                  <a:cubicBezTo>
                    <a:pt x="18790" y="709"/>
                    <a:pt x="18676" y="208"/>
                    <a:pt x="18267" y="49"/>
                  </a:cubicBezTo>
                  <a:cubicBezTo>
                    <a:pt x="18161" y="17"/>
                    <a:pt x="18046" y="0"/>
                    <a:pt x="1793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4138100" y="2960425"/>
              <a:ext cx="526075" cy="174500"/>
            </a:xfrm>
            <a:custGeom>
              <a:rect b="b" l="l" r="r" t="t"/>
              <a:pathLst>
                <a:path extrusionOk="0" h="6980" w="21043">
                  <a:moveTo>
                    <a:pt x="21042" y="0"/>
                  </a:moveTo>
                  <a:lnTo>
                    <a:pt x="21042" y="0"/>
                  </a:lnTo>
                  <a:cubicBezTo>
                    <a:pt x="20201" y="137"/>
                    <a:pt x="19336" y="251"/>
                    <a:pt x="18472" y="342"/>
                  </a:cubicBezTo>
                  <a:cubicBezTo>
                    <a:pt x="14718" y="751"/>
                    <a:pt x="10920" y="819"/>
                    <a:pt x="8941" y="842"/>
                  </a:cubicBezTo>
                  <a:cubicBezTo>
                    <a:pt x="5733" y="842"/>
                    <a:pt x="2935" y="774"/>
                    <a:pt x="365" y="660"/>
                  </a:cubicBezTo>
                  <a:cubicBezTo>
                    <a:pt x="228" y="2753"/>
                    <a:pt x="1" y="6301"/>
                    <a:pt x="1" y="6301"/>
                  </a:cubicBezTo>
                  <a:cubicBezTo>
                    <a:pt x="1" y="6301"/>
                    <a:pt x="4537" y="6979"/>
                    <a:pt x="10232" y="6979"/>
                  </a:cubicBezTo>
                  <a:cubicBezTo>
                    <a:pt x="13573" y="6979"/>
                    <a:pt x="17312" y="6746"/>
                    <a:pt x="20769" y="6006"/>
                  </a:cubicBezTo>
                  <a:cubicBezTo>
                    <a:pt x="20769" y="6006"/>
                    <a:pt x="20974" y="2480"/>
                    <a:pt x="210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1" name="Google Shape;801;p15"/>
          <p:cNvSpPr txBox="1"/>
          <p:nvPr>
            <p:ph type="title"/>
          </p:nvPr>
        </p:nvSpPr>
        <p:spPr>
          <a:xfrm>
            <a:off x="643800" y="39152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/>
              <a:t>Source Code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sz="2000"/>
          </a:p>
        </p:txBody>
      </p:sp>
      <p:sp>
        <p:nvSpPr>
          <p:cNvPr id="802" name="Google Shape;802;p15"/>
          <p:cNvSpPr txBox="1"/>
          <p:nvPr/>
        </p:nvSpPr>
        <p:spPr>
          <a:xfrm>
            <a:off x="829875" y="1051325"/>
            <a:ext cx="14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Datasets</a:t>
            </a:r>
            <a:endParaRPr b="0" i="0" sz="1400" u="none" cap="none" strike="noStrik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03" name="Google Shape;803;p15"/>
          <p:cNvSpPr txBox="1"/>
          <p:nvPr/>
        </p:nvSpPr>
        <p:spPr>
          <a:xfrm>
            <a:off x="825200" y="2067175"/>
            <a:ext cx="21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Model and OpenCV</a:t>
            </a:r>
            <a:endParaRPr b="0" i="0" sz="1400" u="none" cap="none" strike="noStrik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04" name="Google Shape;804;p15"/>
          <p:cNvSpPr txBox="1"/>
          <p:nvPr/>
        </p:nvSpPr>
        <p:spPr>
          <a:xfrm>
            <a:off x="901550" y="2487625"/>
            <a:ext cx="5028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</a:pP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/>
              </a:rPr>
              <a:t>https://www.pyimagesearch.com/2020/05/04/covid-19-face-mask-detector-with-opencv-keras-tensorflow-and-deep-learning/</a:t>
            </a:r>
            <a:endParaRPr b="0" i="0" sz="1200" u="none" cap="none" strike="noStrik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</a:pP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/>
              </a:rPr>
              <a:t>https://fortes-arthur.medium.com/building-a-personalized-face-mask-detection-using-opencv-and-deep-learning-4aae008c95a0</a:t>
            </a:r>
            <a:endParaRPr b="0" i="0" sz="1200" u="none" cap="none" strike="noStrik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https://www.mygreatlearning.com/blog/real-time-face-detection/</a:t>
            </a:r>
            <a:endParaRPr b="0" i="0" sz="1200" u="none" cap="none" strike="noStrik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05" name="Google Shape;805;p15"/>
          <p:cNvSpPr txBox="1"/>
          <p:nvPr/>
        </p:nvSpPr>
        <p:spPr>
          <a:xfrm>
            <a:off x="906075" y="1436875"/>
            <a:ext cx="486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https://www.kaggle.com/andrewmvd/face-mask-detection</a:t>
            </a:r>
            <a:endParaRPr b="0" i="0" sz="1200" u="none" cap="none" strike="noStrik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https://github.com/cabani/MaskedFace-Net</a:t>
            </a:r>
            <a:endParaRPr b="0" i="0" sz="1200" u="none" cap="none" strike="noStrik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06" name="Google Shape;806;p15"/>
          <p:cNvSpPr txBox="1"/>
          <p:nvPr/>
        </p:nvSpPr>
        <p:spPr>
          <a:xfrm>
            <a:off x="729500" y="4157950"/>
            <a:ext cx="486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https://drive.google.com/drive/folders/13s2tJ1jBYrNihibeTjvsbfwN9Kv_-3jP?usp=sharing</a:t>
            </a:r>
            <a:endParaRPr b="0" i="0" sz="1400" u="none" cap="none" strike="noStrik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6"/>
          <p:cNvSpPr txBox="1"/>
          <p:nvPr>
            <p:ph type="title"/>
          </p:nvPr>
        </p:nvSpPr>
        <p:spPr>
          <a:xfrm>
            <a:off x="5489650" y="1957950"/>
            <a:ext cx="25344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Thanks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You</a:t>
            </a:r>
            <a:endParaRPr/>
          </a:p>
        </p:txBody>
      </p:sp>
      <p:grpSp>
        <p:nvGrpSpPr>
          <p:cNvPr id="812" name="Google Shape;812;p16"/>
          <p:cNvGrpSpPr/>
          <p:nvPr/>
        </p:nvGrpSpPr>
        <p:grpSpPr>
          <a:xfrm>
            <a:off x="953600" y="1100975"/>
            <a:ext cx="3727650" cy="5216725"/>
            <a:chOff x="1927175" y="238100"/>
            <a:chExt cx="3727650" cy="5216725"/>
          </a:xfrm>
        </p:grpSpPr>
        <p:sp>
          <p:nvSpPr>
            <p:cNvPr id="813" name="Google Shape;813;p16"/>
            <p:cNvSpPr/>
            <p:nvPr/>
          </p:nvSpPr>
          <p:spPr>
            <a:xfrm>
              <a:off x="2522500" y="245075"/>
              <a:ext cx="923075" cy="990725"/>
            </a:xfrm>
            <a:custGeom>
              <a:rect b="b" l="l" r="r" t="t"/>
              <a:pathLst>
                <a:path extrusionOk="0" h="39629" w="36923">
                  <a:moveTo>
                    <a:pt x="13329" y="1"/>
                  </a:moveTo>
                  <a:cubicBezTo>
                    <a:pt x="11744" y="1"/>
                    <a:pt x="10176" y="691"/>
                    <a:pt x="9115" y="2017"/>
                  </a:cubicBezTo>
                  <a:cubicBezTo>
                    <a:pt x="8166" y="3165"/>
                    <a:pt x="7548" y="4555"/>
                    <a:pt x="6776" y="5835"/>
                  </a:cubicBezTo>
                  <a:cubicBezTo>
                    <a:pt x="5165" y="8550"/>
                    <a:pt x="2252" y="10139"/>
                    <a:pt x="861" y="13052"/>
                  </a:cubicBezTo>
                  <a:cubicBezTo>
                    <a:pt x="0" y="14862"/>
                    <a:pt x="221" y="17179"/>
                    <a:pt x="927" y="19011"/>
                  </a:cubicBezTo>
                  <a:cubicBezTo>
                    <a:pt x="1634" y="20931"/>
                    <a:pt x="3068" y="22520"/>
                    <a:pt x="2825" y="24683"/>
                  </a:cubicBezTo>
                  <a:cubicBezTo>
                    <a:pt x="2671" y="25985"/>
                    <a:pt x="2207" y="27243"/>
                    <a:pt x="1987" y="28523"/>
                  </a:cubicBezTo>
                  <a:cubicBezTo>
                    <a:pt x="1766" y="29803"/>
                    <a:pt x="1854" y="31237"/>
                    <a:pt x="2649" y="32275"/>
                  </a:cubicBezTo>
                  <a:cubicBezTo>
                    <a:pt x="3478" y="33362"/>
                    <a:pt x="4887" y="33748"/>
                    <a:pt x="6296" y="33748"/>
                  </a:cubicBezTo>
                  <a:cubicBezTo>
                    <a:pt x="6688" y="33748"/>
                    <a:pt x="7080" y="33718"/>
                    <a:pt x="7460" y="33665"/>
                  </a:cubicBezTo>
                  <a:cubicBezTo>
                    <a:pt x="9063" y="33442"/>
                    <a:pt x="10628" y="32901"/>
                    <a:pt x="12225" y="32901"/>
                  </a:cubicBezTo>
                  <a:cubicBezTo>
                    <a:pt x="12365" y="32901"/>
                    <a:pt x="12506" y="32906"/>
                    <a:pt x="12646" y="32915"/>
                  </a:cubicBezTo>
                  <a:cubicBezTo>
                    <a:pt x="15052" y="33069"/>
                    <a:pt x="17126" y="34526"/>
                    <a:pt x="19068" y="35938"/>
                  </a:cubicBezTo>
                  <a:cubicBezTo>
                    <a:pt x="20702" y="37152"/>
                    <a:pt x="22578" y="39116"/>
                    <a:pt x="24630" y="39513"/>
                  </a:cubicBezTo>
                  <a:cubicBezTo>
                    <a:pt x="25031" y="39590"/>
                    <a:pt x="25429" y="39629"/>
                    <a:pt x="25820" y="39629"/>
                  </a:cubicBezTo>
                  <a:cubicBezTo>
                    <a:pt x="27453" y="39629"/>
                    <a:pt x="28956" y="38951"/>
                    <a:pt x="29971" y="37527"/>
                  </a:cubicBezTo>
                  <a:cubicBezTo>
                    <a:pt x="31185" y="35850"/>
                    <a:pt x="31538" y="33731"/>
                    <a:pt x="31913" y="31723"/>
                  </a:cubicBezTo>
                  <a:cubicBezTo>
                    <a:pt x="32266" y="29692"/>
                    <a:pt x="32178" y="27839"/>
                    <a:pt x="33568" y="26338"/>
                  </a:cubicBezTo>
                  <a:cubicBezTo>
                    <a:pt x="35179" y="24572"/>
                    <a:pt x="36923" y="22520"/>
                    <a:pt x="36746" y="20136"/>
                  </a:cubicBezTo>
                  <a:cubicBezTo>
                    <a:pt x="36592" y="17863"/>
                    <a:pt x="34760" y="16098"/>
                    <a:pt x="32862" y="14840"/>
                  </a:cubicBezTo>
                  <a:cubicBezTo>
                    <a:pt x="31317" y="13824"/>
                    <a:pt x="29574" y="13008"/>
                    <a:pt x="28227" y="11684"/>
                  </a:cubicBezTo>
                  <a:cubicBezTo>
                    <a:pt x="27036" y="10536"/>
                    <a:pt x="26682" y="8484"/>
                    <a:pt x="26263" y="6939"/>
                  </a:cubicBezTo>
                  <a:cubicBezTo>
                    <a:pt x="26064" y="6100"/>
                    <a:pt x="25800" y="5284"/>
                    <a:pt x="25491" y="4489"/>
                  </a:cubicBezTo>
                  <a:cubicBezTo>
                    <a:pt x="25093" y="3430"/>
                    <a:pt x="23858" y="2900"/>
                    <a:pt x="22710" y="2768"/>
                  </a:cubicBezTo>
                  <a:cubicBezTo>
                    <a:pt x="21584" y="2657"/>
                    <a:pt x="20415" y="2790"/>
                    <a:pt x="19289" y="2525"/>
                  </a:cubicBezTo>
                  <a:cubicBezTo>
                    <a:pt x="18340" y="2260"/>
                    <a:pt x="17457" y="1797"/>
                    <a:pt x="16707" y="1179"/>
                  </a:cubicBezTo>
                  <a:cubicBezTo>
                    <a:pt x="15707" y="386"/>
                    <a:pt x="14513" y="1"/>
                    <a:pt x="13329" y="1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2643325" y="474200"/>
              <a:ext cx="667625" cy="590975"/>
            </a:xfrm>
            <a:custGeom>
              <a:rect b="b" l="l" r="r" t="t"/>
              <a:pathLst>
                <a:path extrusionOk="0" h="23639" w="26705">
                  <a:moveTo>
                    <a:pt x="14741" y="1"/>
                  </a:moveTo>
                  <a:cubicBezTo>
                    <a:pt x="13933" y="1"/>
                    <a:pt x="13124" y="196"/>
                    <a:pt x="12360" y="488"/>
                  </a:cubicBezTo>
                  <a:cubicBezTo>
                    <a:pt x="10991" y="1018"/>
                    <a:pt x="9733" y="1812"/>
                    <a:pt x="8321" y="2210"/>
                  </a:cubicBezTo>
                  <a:cubicBezTo>
                    <a:pt x="6489" y="2695"/>
                    <a:pt x="4569" y="2210"/>
                    <a:pt x="2804" y="2894"/>
                  </a:cubicBezTo>
                  <a:cubicBezTo>
                    <a:pt x="1435" y="3424"/>
                    <a:pt x="266" y="4461"/>
                    <a:pt x="133" y="6006"/>
                  </a:cubicBezTo>
                  <a:cubicBezTo>
                    <a:pt x="1" y="7418"/>
                    <a:pt x="883" y="8786"/>
                    <a:pt x="1148" y="10155"/>
                  </a:cubicBezTo>
                  <a:cubicBezTo>
                    <a:pt x="1457" y="11633"/>
                    <a:pt x="1523" y="13156"/>
                    <a:pt x="1347" y="14657"/>
                  </a:cubicBezTo>
                  <a:cubicBezTo>
                    <a:pt x="1215" y="15650"/>
                    <a:pt x="994" y="16643"/>
                    <a:pt x="1237" y="17614"/>
                  </a:cubicBezTo>
                  <a:cubicBezTo>
                    <a:pt x="1590" y="18740"/>
                    <a:pt x="2539" y="19600"/>
                    <a:pt x="3708" y="19843"/>
                  </a:cubicBezTo>
                  <a:cubicBezTo>
                    <a:pt x="4437" y="19998"/>
                    <a:pt x="5209" y="19998"/>
                    <a:pt x="5959" y="20174"/>
                  </a:cubicBezTo>
                  <a:cubicBezTo>
                    <a:pt x="6710" y="20329"/>
                    <a:pt x="7438" y="20572"/>
                    <a:pt x="8144" y="20858"/>
                  </a:cubicBezTo>
                  <a:cubicBezTo>
                    <a:pt x="9844" y="21543"/>
                    <a:pt x="11389" y="22558"/>
                    <a:pt x="13110" y="23176"/>
                  </a:cubicBezTo>
                  <a:cubicBezTo>
                    <a:pt x="13937" y="23483"/>
                    <a:pt x="14803" y="23639"/>
                    <a:pt x="15669" y="23639"/>
                  </a:cubicBezTo>
                  <a:cubicBezTo>
                    <a:pt x="16420" y="23639"/>
                    <a:pt x="17171" y="23522"/>
                    <a:pt x="17899" y="23286"/>
                  </a:cubicBezTo>
                  <a:cubicBezTo>
                    <a:pt x="19267" y="22845"/>
                    <a:pt x="19620" y="21388"/>
                    <a:pt x="20238" y="20196"/>
                  </a:cubicBezTo>
                  <a:cubicBezTo>
                    <a:pt x="21077" y="18519"/>
                    <a:pt x="21938" y="16776"/>
                    <a:pt x="23306" y="15451"/>
                  </a:cubicBezTo>
                  <a:cubicBezTo>
                    <a:pt x="23924" y="14856"/>
                    <a:pt x="24674" y="14480"/>
                    <a:pt x="25204" y="13730"/>
                  </a:cubicBezTo>
                  <a:cubicBezTo>
                    <a:pt x="26705" y="11678"/>
                    <a:pt x="26352" y="8808"/>
                    <a:pt x="24387" y="7175"/>
                  </a:cubicBezTo>
                  <a:cubicBezTo>
                    <a:pt x="23218" y="6182"/>
                    <a:pt x="21629" y="5807"/>
                    <a:pt x="20459" y="4836"/>
                  </a:cubicBezTo>
                  <a:cubicBezTo>
                    <a:pt x="19687" y="4196"/>
                    <a:pt x="19135" y="3357"/>
                    <a:pt x="18561" y="2541"/>
                  </a:cubicBezTo>
                  <a:cubicBezTo>
                    <a:pt x="17921" y="1592"/>
                    <a:pt x="17281" y="599"/>
                    <a:pt x="16156" y="223"/>
                  </a:cubicBezTo>
                  <a:cubicBezTo>
                    <a:pt x="15690" y="68"/>
                    <a:pt x="15215" y="1"/>
                    <a:pt x="14741" y="1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1942075" y="1048875"/>
              <a:ext cx="654925" cy="818025"/>
            </a:xfrm>
            <a:custGeom>
              <a:rect b="b" l="l" r="r" t="t"/>
              <a:pathLst>
                <a:path extrusionOk="0" h="32721" w="26197">
                  <a:moveTo>
                    <a:pt x="22333" y="0"/>
                  </a:moveTo>
                  <a:cubicBezTo>
                    <a:pt x="21861" y="0"/>
                    <a:pt x="21334" y="67"/>
                    <a:pt x="20746" y="211"/>
                  </a:cubicBezTo>
                  <a:cubicBezTo>
                    <a:pt x="18936" y="652"/>
                    <a:pt x="8078" y="13232"/>
                    <a:pt x="2914" y="22369"/>
                  </a:cubicBezTo>
                  <a:cubicBezTo>
                    <a:pt x="1126" y="25547"/>
                    <a:pt x="0" y="28305"/>
                    <a:pt x="199" y="29983"/>
                  </a:cubicBezTo>
                  <a:cubicBezTo>
                    <a:pt x="428" y="31974"/>
                    <a:pt x="1534" y="32720"/>
                    <a:pt x="3012" y="32720"/>
                  </a:cubicBezTo>
                  <a:cubicBezTo>
                    <a:pt x="5662" y="32720"/>
                    <a:pt x="9506" y="30320"/>
                    <a:pt x="11631" y="28394"/>
                  </a:cubicBezTo>
                  <a:cubicBezTo>
                    <a:pt x="13375" y="26805"/>
                    <a:pt x="17104" y="22015"/>
                    <a:pt x="20238" y="17822"/>
                  </a:cubicBezTo>
                  <a:cubicBezTo>
                    <a:pt x="21452" y="16211"/>
                    <a:pt x="22555" y="14688"/>
                    <a:pt x="23438" y="13497"/>
                  </a:cubicBezTo>
                  <a:cubicBezTo>
                    <a:pt x="25248" y="11025"/>
                    <a:pt x="26197" y="8045"/>
                    <a:pt x="26109" y="5000"/>
                  </a:cubicBezTo>
                  <a:cubicBezTo>
                    <a:pt x="26014" y="2443"/>
                    <a:pt x="25188" y="0"/>
                    <a:pt x="2233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3276725" y="1051200"/>
              <a:ext cx="361400" cy="865725"/>
            </a:xfrm>
            <a:custGeom>
              <a:rect b="b" l="l" r="r" t="t"/>
              <a:pathLst>
                <a:path extrusionOk="0" h="34629" w="14456">
                  <a:moveTo>
                    <a:pt x="955" y="1"/>
                  </a:moveTo>
                  <a:cubicBezTo>
                    <a:pt x="448" y="1"/>
                    <a:pt x="130" y="268"/>
                    <a:pt x="111" y="890"/>
                  </a:cubicBezTo>
                  <a:cubicBezTo>
                    <a:pt x="22" y="3428"/>
                    <a:pt x="0" y="5856"/>
                    <a:pt x="45" y="8173"/>
                  </a:cubicBezTo>
                  <a:cubicBezTo>
                    <a:pt x="354" y="22938"/>
                    <a:pt x="3200" y="32781"/>
                    <a:pt x="5562" y="33796"/>
                  </a:cubicBezTo>
                  <a:cubicBezTo>
                    <a:pt x="6600" y="34239"/>
                    <a:pt x="7859" y="34629"/>
                    <a:pt x="9109" y="34629"/>
                  </a:cubicBezTo>
                  <a:cubicBezTo>
                    <a:pt x="11155" y="34629"/>
                    <a:pt x="13174" y="33584"/>
                    <a:pt x="14147" y="30022"/>
                  </a:cubicBezTo>
                  <a:cubicBezTo>
                    <a:pt x="14456" y="28919"/>
                    <a:pt x="13970" y="25763"/>
                    <a:pt x="13176" y="22055"/>
                  </a:cubicBezTo>
                  <a:cubicBezTo>
                    <a:pt x="11918" y="16162"/>
                    <a:pt x="9799" y="8924"/>
                    <a:pt x="8696" y="6606"/>
                  </a:cubicBezTo>
                  <a:cubicBezTo>
                    <a:pt x="7255" y="3638"/>
                    <a:pt x="2824" y="1"/>
                    <a:pt x="9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3260175" y="5137550"/>
              <a:ext cx="805000" cy="317275"/>
            </a:xfrm>
            <a:custGeom>
              <a:rect b="b" l="l" r="r" t="t"/>
              <a:pathLst>
                <a:path extrusionOk="0" h="12691" w="32200">
                  <a:moveTo>
                    <a:pt x="12139" y="0"/>
                  </a:moveTo>
                  <a:lnTo>
                    <a:pt x="0" y="949"/>
                  </a:lnTo>
                  <a:lnTo>
                    <a:pt x="883" y="6974"/>
                  </a:lnTo>
                  <a:lnTo>
                    <a:pt x="1722" y="12690"/>
                  </a:lnTo>
                  <a:lnTo>
                    <a:pt x="32200" y="12690"/>
                  </a:lnTo>
                  <a:cubicBezTo>
                    <a:pt x="32200" y="12690"/>
                    <a:pt x="30037" y="8938"/>
                    <a:pt x="24961" y="7835"/>
                  </a:cubicBezTo>
                  <a:cubicBezTo>
                    <a:pt x="22776" y="7394"/>
                    <a:pt x="20613" y="6731"/>
                    <a:pt x="18561" y="5871"/>
                  </a:cubicBezTo>
                  <a:cubicBezTo>
                    <a:pt x="12337" y="3200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3282250" y="5284300"/>
              <a:ext cx="782925" cy="170525"/>
            </a:xfrm>
            <a:custGeom>
              <a:rect b="b" l="l" r="r" t="t"/>
              <a:pathLst>
                <a:path extrusionOk="0" h="6821" w="31317">
                  <a:moveTo>
                    <a:pt x="17678" y="1"/>
                  </a:moveTo>
                  <a:cubicBezTo>
                    <a:pt x="16486" y="1303"/>
                    <a:pt x="15272" y="2892"/>
                    <a:pt x="14698" y="4503"/>
                  </a:cubicBezTo>
                  <a:cubicBezTo>
                    <a:pt x="7393" y="3863"/>
                    <a:pt x="2891" y="1943"/>
                    <a:pt x="0" y="1104"/>
                  </a:cubicBezTo>
                  <a:lnTo>
                    <a:pt x="0" y="1104"/>
                  </a:lnTo>
                  <a:lnTo>
                    <a:pt x="839" y="6820"/>
                  </a:lnTo>
                  <a:lnTo>
                    <a:pt x="31317" y="6820"/>
                  </a:lnTo>
                  <a:cubicBezTo>
                    <a:pt x="31317" y="6820"/>
                    <a:pt x="29154" y="3068"/>
                    <a:pt x="24078" y="1965"/>
                  </a:cubicBezTo>
                  <a:cubicBezTo>
                    <a:pt x="21893" y="1524"/>
                    <a:pt x="19730" y="861"/>
                    <a:pt x="17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2942925" y="2502450"/>
              <a:ext cx="727750" cy="2829325"/>
            </a:xfrm>
            <a:custGeom>
              <a:rect b="b" l="l" r="r" t="t"/>
              <a:pathLst>
                <a:path extrusionOk="0" h="113173" w="2911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9976" y="113173"/>
                  </a:lnTo>
                  <a:lnTo>
                    <a:pt x="29110" y="106508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2942925" y="2502450"/>
              <a:ext cx="512575" cy="189825"/>
            </a:xfrm>
            <a:custGeom>
              <a:rect b="b" l="l" r="r" t="t"/>
              <a:pathLst>
                <a:path extrusionOk="0" h="7593" w="20503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2112000" y="5137550"/>
              <a:ext cx="772475" cy="317275"/>
            </a:xfrm>
            <a:custGeom>
              <a:rect b="b" l="l" r="r" t="t"/>
              <a:pathLst>
                <a:path extrusionOk="0" h="12691" w="30899">
                  <a:moveTo>
                    <a:pt x="18650" y="0"/>
                  </a:moveTo>
                  <a:cubicBezTo>
                    <a:pt x="18650" y="0"/>
                    <a:pt x="18804" y="3200"/>
                    <a:pt x="12889" y="5871"/>
                  </a:cubicBezTo>
                  <a:cubicBezTo>
                    <a:pt x="10903" y="6731"/>
                    <a:pt x="8829" y="7394"/>
                    <a:pt x="6688" y="7835"/>
                  </a:cubicBezTo>
                  <a:cubicBezTo>
                    <a:pt x="1744" y="8938"/>
                    <a:pt x="1" y="12690"/>
                    <a:pt x="1" y="12690"/>
                  </a:cubicBezTo>
                  <a:lnTo>
                    <a:pt x="30457" y="12690"/>
                  </a:lnTo>
                  <a:lnTo>
                    <a:pt x="30677" y="6974"/>
                  </a:lnTo>
                  <a:lnTo>
                    <a:pt x="30898" y="949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2112000" y="5284300"/>
              <a:ext cx="766950" cy="170525"/>
            </a:xfrm>
            <a:custGeom>
              <a:rect b="b" l="l" r="r" t="t"/>
              <a:pathLst>
                <a:path extrusionOk="0" h="6821" w="30678">
                  <a:moveTo>
                    <a:pt x="12889" y="1"/>
                  </a:moveTo>
                  <a:cubicBezTo>
                    <a:pt x="10903" y="861"/>
                    <a:pt x="8829" y="1524"/>
                    <a:pt x="6688" y="1965"/>
                  </a:cubicBezTo>
                  <a:cubicBezTo>
                    <a:pt x="1744" y="3068"/>
                    <a:pt x="1" y="6820"/>
                    <a:pt x="1" y="6820"/>
                  </a:cubicBezTo>
                  <a:lnTo>
                    <a:pt x="30457" y="6820"/>
                  </a:lnTo>
                  <a:lnTo>
                    <a:pt x="30677" y="1104"/>
                  </a:lnTo>
                  <a:lnTo>
                    <a:pt x="30677" y="1104"/>
                  </a:lnTo>
                  <a:cubicBezTo>
                    <a:pt x="27875" y="1943"/>
                    <a:pt x="23593" y="3863"/>
                    <a:pt x="16354" y="4503"/>
                  </a:cubicBezTo>
                  <a:cubicBezTo>
                    <a:pt x="15604" y="2914"/>
                    <a:pt x="14214" y="1303"/>
                    <a:pt x="128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2411050" y="2502450"/>
              <a:ext cx="560025" cy="2829325"/>
            </a:xfrm>
            <a:custGeom>
              <a:rect b="b" l="l" r="r" t="t"/>
              <a:pathLst>
                <a:path extrusionOk="0" h="113173" w="22401">
                  <a:moveTo>
                    <a:pt x="0" y="0"/>
                  </a:moveTo>
                  <a:lnTo>
                    <a:pt x="177" y="7592"/>
                  </a:lnTo>
                  <a:lnTo>
                    <a:pt x="2538" y="106508"/>
                  </a:lnTo>
                  <a:lnTo>
                    <a:pt x="22401" y="113173"/>
                  </a:lnTo>
                  <a:lnTo>
                    <a:pt x="22401" y="113173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2411050" y="2502450"/>
              <a:ext cx="500450" cy="189825"/>
            </a:xfrm>
            <a:custGeom>
              <a:rect b="b" l="l" r="r" t="t"/>
              <a:pathLst>
                <a:path extrusionOk="0" h="7593" w="20018">
                  <a:moveTo>
                    <a:pt x="0" y="0"/>
                  </a:moveTo>
                  <a:lnTo>
                    <a:pt x="177" y="7592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2346500" y="974125"/>
              <a:ext cx="1157550" cy="1572475"/>
            </a:xfrm>
            <a:custGeom>
              <a:rect b="b" l="l" r="r" t="t"/>
              <a:pathLst>
                <a:path extrusionOk="0" h="62899" w="46302">
                  <a:moveTo>
                    <a:pt x="14147" y="1"/>
                  </a:moveTo>
                  <a:cubicBezTo>
                    <a:pt x="14147" y="1"/>
                    <a:pt x="13441" y="89"/>
                    <a:pt x="12403" y="288"/>
                  </a:cubicBezTo>
                  <a:cubicBezTo>
                    <a:pt x="9954" y="729"/>
                    <a:pt x="5628" y="1744"/>
                    <a:pt x="4569" y="3201"/>
                  </a:cubicBezTo>
                  <a:cubicBezTo>
                    <a:pt x="3046" y="5297"/>
                    <a:pt x="7835" y="29155"/>
                    <a:pt x="7835" y="29155"/>
                  </a:cubicBezTo>
                  <a:cubicBezTo>
                    <a:pt x="7835" y="29155"/>
                    <a:pt x="0" y="55064"/>
                    <a:pt x="1060" y="62899"/>
                  </a:cubicBezTo>
                  <a:lnTo>
                    <a:pt x="46258" y="62899"/>
                  </a:lnTo>
                  <a:cubicBezTo>
                    <a:pt x="46302" y="61398"/>
                    <a:pt x="46214" y="59919"/>
                    <a:pt x="45971" y="58441"/>
                  </a:cubicBezTo>
                  <a:cubicBezTo>
                    <a:pt x="45574" y="56123"/>
                    <a:pt x="38975" y="34738"/>
                    <a:pt x="37629" y="31185"/>
                  </a:cubicBezTo>
                  <a:cubicBezTo>
                    <a:pt x="39549" y="21364"/>
                    <a:pt x="40100" y="5915"/>
                    <a:pt x="39769" y="4106"/>
                  </a:cubicBezTo>
                  <a:cubicBezTo>
                    <a:pt x="39438" y="2296"/>
                    <a:pt x="35929" y="1391"/>
                    <a:pt x="34296" y="1060"/>
                  </a:cubicBezTo>
                  <a:cubicBezTo>
                    <a:pt x="33502" y="906"/>
                    <a:pt x="32332" y="729"/>
                    <a:pt x="31339" y="575"/>
                  </a:cubicBezTo>
                  <a:cubicBezTo>
                    <a:pt x="30258" y="442"/>
                    <a:pt x="29397" y="332"/>
                    <a:pt x="29397" y="332"/>
                  </a:cubicBezTo>
                  <a:lnTo>
                    <a:pt x="14147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3073675" y="2140500"/>
              <a:ext cx="235625" cy="269800"/>
            </a:xfrm>
            <a:custGeom>
              <a:rect b="b" l="l" r="r" t="t"/>
              <a:pathLst>
                <a:path extrusionOk="0" h="10792" w="9425">
                  <a:moveTo>
                    <a:pt x="1" y="1"/>
                  </a:moveTo>
                  <a:lnTo>
                    <a:pt x="1" y="7504"/>
                  </a:lnTo>
                  <a:cubicBezTo>
                    <a:pt x="1" y="7504"/>
                    <a:pt x="222" y="9711"/>
                    <a:pt x="3135" y="10550"/>
                  </a:cubicBezTo>
                  <a:cubicBezTo>
                    <a:pt x="3721" y="10717"/>
                    <a:pt x="4299" y="10792"/>
                    <a:pt x="4852" y="10792"/>
                  </a:cubicBezTo>
                  <a:cubicBezTo>
                    <a:pt x="7066" y="10792"/>
                    <a:pt x="8864" y="9601"/>
                    <a:pt x="9093" y="8453"/>
                  </a:cubicBezTo>
                  <a:cubicBezTo>
                    <a:pt x="9425" y="6886"/>
                    <a:pt x="9226" y="354"/>
                    <a:pt x="9204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2529675" y="2140500"/>
              <a:ext cx="235050" cy="269800"/>
            </a:xfrm>
            <a:custGeom>
              <a:rect b="b" l="l" r="r" t="t"/>
              <a:pathLst>
                <a:path extrusionOk="0" h="10792" w="9402">
                  <a:moveTo>
                    <a:pt x="0" y="1"/>
                  </a:moveTo>
                  <a:lnTo>
                    <a:pt x="0" y="7504"/>
                  </a:lnTo>
                  <a:cubicBezTo>
                    <a:pt x="0" y="7504"/>
                    <a:pt x="199" y="9711"/>
                    <a:pt x="3134" y="10550"/>
                  </a:cubicBezTo>
                  <a:cubicBezTo>
                    <a:pt x="3716" y="10717"/>
                    <a:pt x="4292" y="10792"/>
                    <a:pt x="4843" y="10792"/>
                  </a:cubicBezTo>
                  <a:cubicBezTo>
                    <a:pt x="7051" y="10792"/>
                    <a:pt x="8863" y="9601"/>
                    <a:pt x="9093" y="8453"/>
                  </a:cubicBezTo>
                  <a:cubicBezTo>
                    <a:pt x="9402" y="6886"/>
                    <a:pt x="9225" y="354"/>
                    <a:pt x="9203" y="1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2656575" y="974125"/>
              <a:ext cx="473400" cy="299625"/>
            </a:xfrm>
            <a:custGeom>
              <a:rect b="b" l="l" r="r" t="t"/>
              <a:pathLst>
                <a:path extrusionOk="0" h="11985" w="18936">
                  <a:moveTo>
                    <a:pt x="1722" y="1"/>
                  </a:moveTo>
                  <a:cubicBezTo>
                    <a:pt x="1722" y="1"/>
                    <a:pt x="1038" y="89"/>
                    <a:pt x="0" y="288"/>
                  </a:cubicBezTo>
                  <a:cubicBezTo>
                    <a:pt x="376" y="2936"/>
                    <a:pt x="4326" y="10793"/>
                    <a:pt x="9512" y="11984"/>
                  </a:cubicBezTo>
                  <a:cubicBezTo>
                    <a:pt x="15250" y="9689"/>
                    <a:pt x="18495" y="4481"/>
                    <a:pt x="18936" y="575"/>
                  </a:cubicBezTo>
                  <a:cubicBezTo>
                    <a:pt x="17855" y="442"/>
                    <a:pt x="16994" y="332"/>
                    <a:pt x="16994" y="332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3183475" y="1337175"/>
              <a:ext cx="128575" cy="113675"/>
            </a:xfrm>
            <a:custGeom>
              <a:rect b="b" l="l" r="r" t="t"/>
              <a:pathLst>
                <a:path extrusionOk="0" h="4547" w="5143">
                  <a:moveTo>
                    <a:pt x="3664" y="0"/>
                  </a:moveTo>
                  <a:lnTo>
                    <a:pt x="1" y="221"/>
                  </a:lnTo>
                  <a:lnTo>
                    <a:pt x="1832" y="4547"/>
                  </a:lnTo>
                  <a:lnTo>
                    <a:pt x="5143" y="2472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3011900" y="1168000"/>
              <a:ext cx="268150" cy="204900"/>
            </a:xfrm>
            <a:custGeom>
              <a:rect b="b" l="l" r="r" t="t"/>
              <a:pathLst>
                <a:path extrusionOk="0" h="8196" w="10726">
                  <a:moveTo>
                    <a:pt x="5219" y="0"/>
                  </a:moveTo>
                  <a:cubicBezTo>
                    <a:pt x="4283" y="0"/>
                    <a:pt x="3009" y="279"/>
                    <a:pt x="2604" y="522"/>
                  </a:cubicBezTo>
                  <a:cubicBezTo>
                    <a:pt x="2030" y="875"/>
                    <a:pt x="1876" y="2000"/>
                    <a:pt x="1589" y="2221"/>
                  </a:cubicBezTo>
                  <a:cubicBezTo>
                    <a:pt x="1302" y="2442"/>
                    <a:pt x="0" y="2795"/>
                    <a:pt x="0" y="3126"/>
                  </a:cubicBezTo>
                  <a:cubicBezTo>
                    <a:pt x="0" y="3409"/>
                    <a:pt x="498" y="3804"/>
                    <a:pt x="1344" y="3804"/>
                  </a:cubicBezTo>
                  <a:cubicBezTo>
                    <a:pt x="1489" y="3804"/>
                    <a:pt x="1645" y="3792"/>
                    <a:pt x="1810" y="3766"/>
                  </a:cubicBezTo>
                  <a:cubicBezTo>
                    <a:pt x="2935" y="3612"/>
                    <a:pt x="3686" y="1824"/>
                    <a:pt x="3686" y="1824"/>
                  </a:cubicBezTo>
                  <a:lnTo>
                    <a:pt x="4855" y="1691"/>
                  </a:lnTo>
                  <a:cubicBezTo>
                    <a:pt x="4855" y="1691"/>
                    <a:pt x="5407" y="6348"/>
                    <a:pt x="5959" y="6878"/>
                  </a:cubicBezTo>
                  <a:cubicBezTo>
                    <a:pt x="6047" y="6966"/>
                    <a:pt x="6753" y="8003"/>
                    <a:pt x="7857" y="8180"/>
                  </a:cubicBezTo>
                  <a:cubicBezTo>
                    <a:pt x="7932" y="8190"/>
                    <a:pt x="8008" y="8195"/>
                    <a:pt x="8086" y="8195"/>
                  </a:cubicBezTo>
                  <a:cubicBezTo>
                    <a:pt x="9141" y="8195"/>
                    <a:pt x="10342" y="7261"/>
                    <a:pt x="10527" y="6767"/>
                  </a:cubicBezTo>
                  <a:cubicBezTo>
                    <a:pt x="10726" y="6216"/>
                    <a:pt x="6775" y="478"/>
                    <a:pt x="6047" y="125"/>
                  </a:cubicBezTo>
                  <a:cubicBezTo>
                    <a:pt x="5854" y="37"/>
                    <a:pt x="5559" y="0"/>
                    <a:pt x="52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3031750" y="1111325"/>
              <a:ext cx="78375" cy="321900"/>
            </a:xfrm>
            <a:custGeom>
              <a:rect b="b" l="l" r="r" t="t"/>
              <a:pathLst>
                <a:path extrusionOk="0" h="12876" w="3135">
                  <a:moveTo>
                    <a:pt x="2338" y="1"/>
                  </a:moveTo>
                  <a:cubicBezTo>
                    <a:pt x="2002" y="1"/>
                    <a:pt x="1744" y="207"/>
                    <a:pt x="1744" y="207"/>
                  </a:cubicBezTo>
                  <a:cubicBezTo>
                    <a:pt x="1744" y="207"/>
                    <a:pt x="1" y="10359"/>
                    <a:pt x="1" y="10668"/>
                  </a:cubicBezTo>
                  <a:cubicBezTo>
                    <a:pt x="1" y="10973"/>
                    <a:pt x="259" y="12875"/>
                    <a:pt x="500" y="12875"/>
                  </a:cubicBezTo>
                  <a:cubicBezTo>
                    <a:pt x="503" y="12875"/>
                    <a:pt x="505" y="12875"/>
                    <a:pt x="508" y="12875"/>
                  </a:cubicBezTo>
                  <a:cubicBezTo>
                    <a:pt x="773" y="12808"/>
                    <a:pt x="1612" y="11065"/>
                    <a:pt x="1612" y="11065"/>
                  </a:cubicBezTo>
                  <a:cubicBezTo>
                    <a:pt x="1612" y="11065"/>
                    <a:pt x="2825" y="3451"/>
                    <a:pt x="3134" y="494"/>
                  </a:cubicBezTo>
                  <a:cubicBezTo>
                    <a:pt x="2873" y="111"/>
                    <a:pt x="2584" y="1"/>
                    <a:pt x="233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3029550" y="1183225"/>
              <a:ext cx="217950" cy="174425"/>
            </a:xfrm>
            <a:custGeom>
              <a:rect b="b" l="l" r="r" t="t"/>
              <a:pathLst>
                <a:path extrusionOk="0" h="6977" w="8718">
                  <a:moveTo>
                    <a:pt x="4607" y="0"/>
                  </a:moveTo>
                  <a:cubicBezTo>
                    <a:pt x="3735" y="0"/>
                    <a:pt x="965" y="1954"/>
                    <a:pt x="375" y="2914"/>
                  </a:cubicBezTo>
                  <a:cubicBezTo>
                    <a:pt x="0" y="3510"/>
                    <a:pt x="331" y="3907"/>
                    <a:pt x="640" y="4128"/>
                  </a:cubicBezTo>
                  <a:cubicBezTo>
                    <a:pt x="773" y="4194"/>
                    <a:pt x="883" y="4260"/>
                    <a:pt x="1015" y="4327"/>
                  </a:cubicBezTo>
                  <a:cubicBezTo>
                    <a:pt x="1015" y="4327"/>
                    <a:pt x="905" y="5187"/>
                    <a:pt x="1700" y="5276"/>
                  </a:cubicBezTo>
                  <a:cubicBezTo>
                    <a:pt x="1782" y="5285"/>
                    <a:pt x="1860" y="5290"/>
                    <a:pt x="1938" y="5290"/>
                  </a:cubicBezTo>
                  <a:cubicBezTo>
                    <a:pt x="2048" y="5290"/>
                    <a:pt x="2157" y="5279"/>
                    <a:pt x="2273" y="5254"/>
                  </a:cubicBezTo>
                  <a:cubicBezTo>
                    <a:pt x="2498" y="5926"/>
                    <a:pt x="2817" y="6108"/>
                    <a:pt x="3257" y="6108"/>
                  </a:cubicBezTo>
                  <a:cubicBezTo>
                    <a:pt x="3337" y="6108"/>
                    <a:pt x="3421" y="6102"/>
                    <a:pt x="3509" y="6092"/>
                  </a:cubicBezTo>
                  <a:cubicBezTo>
                    <a:pt x="3598" y="6313"/>
                    <a:pt x="3752" y="6490"/>
                    <a:pt x="3907" y="6644"/>
                  </a:cubicBezTo>
                  <a:cubicBezTo>
                    <a:pt x="4127" y="6843"/>
                    <a:pt x="4392" y="6953"/>
                    <a:pt x="4657" y="6975"/>
                  </a:cubicBezTo>
                  <a:cubicBezTo>
                    <a:pt x="4664" y="6976"/>
                    <a:pt x="4672" y="6976"/>
                    <a:pt x="4681" y="6976"/>
                  </a:cubicBezTo>
                  <a:cubicBezTo>
                    <a:pt x="5176" y="6976"/>
                    <a:pt x="7996" y="5753"/>
                    <a:pt x="8365" y="5276"/>
                  </a:cubicBezTo>
                  <a:cubicBezTo>
                    <a:pt x="8718" y="4790"/>
                    <a:pt x="5738" y="67"/>
                    <a:pt x="4635" y="1"/>
                  </a:cubicBezTo>
                  <a:cubicBezTo>
                    <a:pt x="4626" y="1"/>
                    <a:pt x="4616" y="0"/>
                    <a:pt x="460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3045550" y="1224625"/>
              <a:ext cx="112025" cy="66775"/>
            </a:xfrm>
            <a:custGeom>
              <a:rect b="b" l="l" r="r" t="t"/>
              <a:pathLst>
                <a:path extrusionOk="0" h="2671" w="4481">
                  <a:moveTo>
                    <a:pt x="4480" y="0"/>
                  </a:moveTo>
                  <a:cubicBezTo>
                    <a:pt x="4414" y="22"/>
                    <a:pt x="2737" y="398"/>
                    <a:pt x="2075" y="618"/>
                  </a:cubicBezTo>
                  <a:cubicBezTo>
                    <a:pt x="1192" y="993"/>
                    <a:pt x="486" y="1633"/>
                    <a:pt x="0" y="2472"/>
                  </a:cubicBezTo>
                  <a:cubicBezTo>
                    <a:pt x="133" y="2538"/>
                    <a:pt x="243" y="2604"/>
                    <a:pt x="375" y="2671"/>
                  </a:cubicBezTo>
                  <a:cubicBezTo>
                    <a:pt x="486" y="2384"/>
                    <a:pt x="1016" y="1942"/>
                    <a:pt x="1501" y="1589"/>
                  </a:cubicBezTo>
                  <a:cubicBezTo>
                    <a:pt x="1964" y="1236"/>
                    <a:pt x="4414" y="44"/>
                    <a:pt x="448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3072025" y="1267650"/>
              <a:ext cx="97675" cy="47850"/>
            </a:xfrm>
            <a:custGeom>
              <a:rect b="b" l="l" r="r" t="t"/>
              <a:pathLst>
                <a:path extrusionOk="0" h="1914" w="3907">
                  <a:moveTo>
                    <a:pt x="3907" y="1"/>
                  </a:moveTo>
                  <a:cubicBezTo>
                    <a:pt x="3863" y="1"/>
                    <a:pt x="1832" y="332"/>
                    <a:pt x="1016" y="950"/>
                  </a:cubicBezTo>
                  <a:cubicBezTo>
                    <a:pt x="641" y="1237"/>
                    <a:pt x="310" y="1546"/>
                    <a:pt x="1" y="1899"/>
                  </a:cubicBezTo>
                  <a:cubicBezTo>
                    <a:pt x="83" y="1908"/>
                    <a:pt x="161" y="1913"/>
                    <a:pt x="239" y="1913"/>
                  </a:cubicBezTo>
                  <a:cubicBezTo>
                    <a:pt x="349" y="1913"/>
                    <a:pt x="458" y="1902"/>
                    <a:pt x="574" y="1877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3117275" y="1312350"/>
              <a:ext cx="64575" cy="36975"/>
            </a:xfrm>
            <a:custGeom>
              <a:rect b="b" l="l" r="r" t="t"/>
              <a:pathLst>
                <a:path extrusionOk="0" h="1479" w="2583">
                  <a:moveTo>
                    <a:pt x="2582" y="0"/>
                  </a:moveTo>
                  <a:lnTo>
                    <a:pt x="0" y="927"/>
                  </a:lnTo>
                  <a:cubicBezTo>
                    <a:pt x="89" y="1148"/>
                    <a:pt x="243" y="1325"/>
                    <a:pt x="398" y="1479"/>
                  </a:cubicBezTo>
                  <a:cubicBezTo>
                    <a:pt x="1324" y="1082"/>
                    <a:pt x="2582" y="0"/>
                    <a:pt x="258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3136025" y="1330550"/>
              <a:ext cx="512050" cy="599400"/>
            </a:xfrm>
            <a:custGeom>
              <a:rect b="b" l="l" r="r" t="t"/>
              <a:pathLst>
                <a:path extrusionOk="0" h="23976" w="20482">
                  <a:moveTo>
                    <a:pt x="7151" y="1"/>
                  </a:moveTo>
                  <a:lnTo>
                    <a:pt x="1" y="4282"/>
                  </a:lnTo>
                  <a:cubicBezTo>
                    <a:pt x="1" y="4282"/>
                    <a:pt x="7151" y="19885"/>
                    <a:pt x="8828" y="21651"/>
                  </a:cubicBezTo>
                  <a:cubicBezTo>
                    <a:pt x="10087" y="22959"/>
                    <a:pt x="12024" y="23976"/>
                    <a:pt x="14101" y="23976"/>
                  </a:cubicBezTo>
                  <a:cubicBezTo>
                    <a:pt x="14828" y="23976"/>
                    <a:pt x="15572" y="23851"/>
                    <a:pt x="16310" y="23571"/>
                  </a:cubicBezTo>
                  <a:cubicBezTo>
                    <a:pt x="19157" y="22512"/>
                    <a:pt x="20481" y="19576"/>
                    <a:pt x="19775" y="16641"/>
                  </a:cubicBezTo>
                  <a:cubicBezTo>
                    <a:pt x="19091" y="13706"/>
                    <a:pt x="7151" y="1"/>
                    <a:pt x="715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2579325" y="1325600"/>
              <a:ext cx="614100" cy="706225"/>
            </a:xfrm>
            <a:custGeom>
              <a:rect b="b" l="l" r="r" t="t"/>
              <a:pathLst>
                <a:path extrusionOk="0" h="28249" w="24564">
                  <a:moveTo>
                    <a:pt x="1" y="0"/>
                  </a:moveTo>
                  <a:lnTo>
                    <a:pt x="950" y="28249"/>
                  </a:lnTo>
                  <a:lnTo>
                    <a:pt x="23924" y="28249"/>
                  </a:lnTo>
                  <a:lnTo>
                    <a:pt x="24564" y="7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2433675" y="1429600"/>
              <a:ext cx="185950" cy="253425"/>
            </a:xfrm>
            <a:custGeom>
              <a:rect b="b" l="l" r="r" t="t"/>
              <a:pathLst>
                <a:path extrusionOk="0" h="10137" w="7438">
                  <a:moveTo>
                    <a:pt x="6144" y="0"/>
                  </a:moveTo>
                  <a:cubicBezTo>
                    <a:pt x="5769" y="0"/>
                    <a:pt x="5394" y="120"/>
                    <a:pt x="5076" y="342"/>
                  </a:cubicBezTo>
                  <a:cubicBezTo>
                    <a:pt x="4414" y="850"/>
                    <a:pt x="1369" y="4491"/>
                    <a:pt x="795" y="6014"/>
                  </a:cubicBezTo>
                  <a:cubicBezTo>
                    <a:pt x="221" y="7559"/>
                    <a:pt x="0" y="9324"/>
                    <a:pt x="905" y="9788"/>
                  </a:cubicBezTo>
                  <a:cubicBezTo>
                    <a:pt x="1332" y="10007"/>
                    <a:pt x="1818" y="10137"/>
                    <a:pt x="2361" y="10137"/>
                  </a:cubicBezTo>
                  <a:cubicBezTo>
                    <a:pt x="2968" y="10137"/>
                    <a:pt x="3646" y="9974"/>
                    <a:pt x="4392" y="9589"/>
                  </a:cubicBezTo>
                  <a:cubicBezTo>
                    <a:pt x="5805" y="8861"/>
                    <a:pt x="6356" y="6764"/>
                    <a:pt x="6356" y="6698"/>
                  </a:cubicBezTo>
                  <a:cubicBezTo>
                    <a:pt x="6356" y="6610"/>
                    <a:pt x="7438" y="1070"/>
                    <a:pt x="7438" y="1070"/>
                  </a:cubicBezTo>
                  <a:cubicBezTo>
                    <a:pt x="7438" y="1070"/>
                    <a:pt x="7151" y="210"/>
                    <a:pt x="6577" y="55"/>
                  </a:cubicBezTo>
                  <a:cubicBezTo>
                    <a:pt x="6435" y="18"/>
                    <a:pt x="6289" y="0"/>
                    <a:pt x="614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2555050" y="1430475"/>
              <a:ext cx="156175" cy="207575"/>
            </a:xfrm>
            <a:custGeom>
              <a:rect b="b" l="l" r="r" t="t"/>
              <a:pathLst>
                <a:path extrusionOk="0" h="8303" w="6247">
                  <a:moveTo>
                    <a:pt x="1860" y="1"/>
                  </a:moveTo>
                  <a:cubicBezTo>
                    <a:pt x="1807" y="1"/>
                    <a:pt x="1760" y="7"/>
                    <a:pt x="1722" y="20"/>
                  </a:cubicBezTo>
                  <a:cubicBezTo>
                    <a:pt x="1104" y="241"/>
                    <a:pt x="861" y="1102"/>
                    <a:pt x="1236" y="1344"/>
                  </a:cubicBezTo>
                  <a:cubicBezTo>
                    <a:pt x="883" y="1477"/>
                    <a:pt x="619" y="1808"/>
                    <a:pt x="574" y="2205"/>
                  </a:cubicBezTo>
                  <a:cubicBezTo>
                    <a:pt x="486" y="2602"/>
                    <a:pt x="1060" y="2911"/>
                    <a:pt x="1060" y="2911"/>
                  </a:cubicBezTo>
                  <a:cubicBezTo>
                    <a:pt x="773" y="3066"/>
                    <a:pt x="508" y="3242"/>
                    <a:pt x="265" y="3441"/>
                  </a:cubicBezTo>
                  <a:cubicBezTo>
                    <a:pt x="89" y="3684"/>
                    <a:pt x="310" y="4545"/>
                    <a:pt x="508" y="4655"/>
                  </a:cubicBezTo>
                  <a:cubicBezTo>
                    <a:pt x="243" y="5317"/>
                    <a:pt x="1" y="5648"/>
                    <a:pt x="89" y="5935"/>
                  </a:cubicBezTo>
                  <a:cubicBezTo>
                    <a:pt x="177" y="6244"/>
                    <a:pt x="1832" y="7745"/>
                    <a:pt x="2384" y="7965"/>
                  </a:cubicBezTo>
                  <a:cubicBezTo>
                    <a:pt x="2734" y="8113"/>
                    <a:pt x="3527" y="8302"/>
                    <a:pt x="4157" y="8302"/>
                  </a:cubicBezTo>
                  <a:cubicBezTo>
                    <a:pt x="4561" y="8302"/>
                    <a:pt x="4898" y="8225"/>
                    <a:pt x="5010" y="8009"/>
                  </a:cubicBezTo>
                  <a:cubicBezTo>
                    <a:pt x="5077" y="7943"/>
                    <a:pt x="5099" y="7833"/>
                    <a:pt x="5099" y="7745"/>
                  </a:cubicBezTo>
                  <a:cubicBezTo>
                    <a:pt x="5077" y="7391"/>
                    <a:pt x="4569" y="7237"/>
                    <a:pt x="4326" y="7149"/>
                  </a:cubicBezTo>
                  <a:cubicBezTo>
                    <a:pt x="3766" y="6825"/>
                    <a:pt x="3226" y="6460"/>
                    <a:pt x="2708" y="6073"/>
                  </a:cubicBezTo>
                  <a:lnTo>
                    <a:pt x="2708" y="6073"/>
                  </a:lnTo>
                  <a:cubicBezTo>
                    <a:pt x="2897" y="6150"/>
                    <a:pt x="3863" y="6701"/>
                    <a:pt x="4515" y="6701"/>
                  </a:cubicBezTo>
                  <a:cubicBezTo>
                    <a:pt x="4756" y="6701"/>
                    <a:pt x="4955" y="6625"/>
                    <a:pt x="5054" y="6420"/>
                  </a:cubicBezTo>
                  <a:cubicBezTo>
                    <a:pt x="5430" y="5626"/>
                    <a:pt x="3973" y="4831"/>
                    <a:pt x="3554" y="4589"/>
                  </a:cubicBezTo>
                  <a:cubicBezTo>
                    <a:pt x="3068" y="4236"/>
                    <a:pt x="2605" y="3860"/>
                    <a:pt x="2163" y="3441"/>
                  </a:cubicBezTo>
                  <a:lnTo>
                    <a:pt x="2163" y="3441"/>
                  </a:lnTo>
                  <a:cubicBezTo>
                    <a:pt x="2201" y="3460"/>
                    <a:pt x="3840" y="4256"/>
                    <a:pt x="4701" y="4256"/>
                  </a:cubicBezTo>
                  <a:cubicBezTo>
                    <a:pt x="4856" y="4256"/>
                    <a:pt x="4986" y="4230"/>
                    <a:pt x="5077" y="4169"/>
                  </a:cubicBezTo>
                  <a:cubicBezTo>
                    <a:pt x="5143" y="4125"/>
                    <a:pt x="5187" y="4059"/>
                    <a:pt x="5231" y="3993"/>
                  </a:cubicBezTo>
                  <a:cubicBezTo>
                    <a:pt x="5430" y="3551"/>
                    <a:pt x="4746" y="2911"/>
                    <a:pt x="4723" y="2889"/>
                  </a:cubicBezTo>
                  <a:cubicBezTo>
                    <a:pt x="4726" y="2889"/>
                    <a:pt x="4729" y="2888"/>
                    <a:pt x="4732" y="2888"/>
                  </a:cubicBezTo>
                  <a:cubicBezTo>
                    <a:pt x="4811" y="2888"/>
                    <a:pt x="5062" y="3073"/>
                    <a:pt x="5382" y="3073"/>
                  </a:cubicBezTo>
                  <a:cubicBezTo>
                    <a:pt x="5487" y="3073"/>
                    <a:pt x="5600" y="3053"/>
                    <a:pt x="5717" y="3000"/>
                  </a:cubicBezTo>
                  <a:cubicBezTo>
                    <a:pt x="6246" y="2757"/>
                    <a:pt x="6246" y="2029"/>
                    <a:pt x="5717" y="1808"/>
                  </a:cubicBezTo>
                  <a:cubicBezTo>
                    <a:pt x="5219" y="1538"/>
                    <a:pt x="2692" y="1"/>
                    <a:pt x="186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2599750" y="1466675"/>
              <a:ext cx="91050" cy="63625"/>
            </a:xfrm>
            <a:custGeom>
              <a:rect b="b" l="l" r="r" t="t"/>
              <a:pathLst>
                <a:path extrusionOk="0" h="2545" w="3642">
                  <a:moveTo>
                    <a:pt x="112" y="1"/>
                  </a:moveTo>
                  <a:cubicBezTo>
                    <a:pt x="64" y="1"/>
                    <a:pt x="26" y="9"/>
                    <a:pt x="0" y="29"/>
                  </a:cubicBezTo>
                  <a:cubicBezTo>
                    <a:pt x="574" y="382"/>
                    <a:pt x="2538" y="1618"/>
                    <a:pt x="3443" y="2545"/>
                  </a:cubicBezTo>
                  <a:cubicBezTo>
                    <a:pt x="3642" y="2103"/>
                    <a:pt x="2958" y="1463"/>
                    <a:pt x="2935" y="1441"/>
                  </a:cubicBezTo>
                  <a:cubicBezTo>
                    <a:pt x="2935" y="1441"/>
                    <a:pt x="717" y="1"/>
                    <a:pt x="11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2578775" y="1554550"/>
              <a:ext cx="103750" cy="69550"/>
            </a:xfrm>
            <a:custGeom>
              <a:rect b="b" l="l" r="r" t="t"/>
              <a:pathLst>
                <a:path extrusionOk="0" h="2782" w="4150">
                  <a:moveTo>
                    <a:pt x="1" y="1"/>
                  </a:moveTo>
                  <a:lnTo>
                    <a:pt x="1" y="1"/>
                  </a:lnTo>
                  <a:cubicBezTo>
                    <a:pt x="332" y="464"/>
                    <a:pt x="707" y="906"/>
                    <a:pt x="1104" y="1325"/>
                  </a:cubicBezTo>
                  <a:cubicBezTo>
                    <a:pt x="1678" y="2031"/>
                    <a:pt x="3355" y="2274"/>
                    <a:pt x="4150" y="2782"/>
                  </a:cubicBezTo>
                  <a:cubicBezTo>
                    <a:pt x="4105" y="2428"/>
                    <a:pt x="3620" y="2252"/>
                    <a:pt x="3377" y="2186"/>
                  </a:cubicBezTo>
                  <a:cubicBezTo>
                    <a:pt x="2803" y="1855"/>
                    <a:pt x="2252" y="1480"/>
                    <a:pt x="1722" y="10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1927175" y="1550150"/>
              <a:ext cx="599200" cy="366400"/>
            </a:xfrm>
            <a:custGeom>
              <a:rect b="b" l="l" r="r" t="t"/>
              <a:pathLst>
                <a:path extrusionOk="0" h="14656" w="23968">
                  <a:moveTo>
                    <a:pt x="20856" y="0"/>
                  </a:moveTo>
                  <a:cubicBezTo>
                    <a:pt x="20856" y="0"/>
                    <a:pt x="2605" y="3620"/>
                    <a:pt x="1303" y="7129"/>
                  </a:cubicBezTo>
                  <a:cubicBezTo>
                    <a:pt x="1" y="10638"/>
                    <a:pt x="1788" y="14544"/>
                    <a:pt x="6114" y="14654"/>
                  </a:cubicBezTo>
                  <a:cubicBezTo>
                    <a:pt x="6154" y="14655"/>
                    <a:pt x="6195" y="14656"/>
                    <a:pt x="6236" y="14656"/>
                  </a:cubicBezTo>
                  <a:cubicBezTo>
                    <a:pt x="10594" y="14656"/>
                    <a:pt x="19901" y="8912"/>
                    <a:pt x="23968" y="6136"/>
                  </a:cubicBezTo>
                  <a:cubicBezTo>
                    <a:pt x="23372" y="4635"/>
                    <a:pt x="20856" y="0"/>
                    <a:pt x="208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2610225" y="499425"/>
              <a:ext cx="164450" cy="164500"/>
            </a:xfrm>
            <a:custGeom>
              <a:rect b="b" l="l" r="r" t="t"/>
              <a:pathLst>
                <a:path extrusionOk="0" h="6580" w="6578">
                  <a:moveTo>
                    <a:pt x="2434" y="0"/>
                  </a:moveTo>
                  <a:cubicBezTo>
                    <a:pt x="2195" y="0"/>
                    <a:pt x="1942" y="74"/>
                    <a:pt x="1678" y="252"/>
                  </a:cubicBezTo>
                  <a:cubicBezTo>
                    <a:pt x="1" y="1355"/>
                    <a:pt x="1281" y="3408"/>
                    <a:pt x="2207" y="4092"/>
                  </a:cubicBezTo>
                  <a:cubicBezTo>
                    <a:pt x="3323" y="4888"/>
                    <a:pt x="3984" y="6580"/>
                    <a:pt x="4794" y="6580"/>
                  </a:cubicBezTo>
                  <a:cubicBezTo>
                    <a:pt x="4994" y="6580"/>
                    <a:pt x="5203" y="6477"/>
                    <a:pt x="5430" y="6233"/>
                  </a:cubicBezTo>
                  <a:cubicBezTo>
                    <a:pt x="6577" y="5019"/>
                    <a:pt x="4503" y="1929"/>
                    <a:pt x="4503" y="1929"/>
                  </a:cubicBezTo>
                  <a:cubicBezTo>
                    <a:pt x="4503" y="1929"/>
                    <a:pt x="3654" y="0"/>
                    <a:pt x="243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3027900" y="499425"/>
              <a:ext cx="164425" cy="164500"/>
            </a:xfrm>
            <a:custGeom>
              <a:rect b="b" l="l" r="r" t="t"/>
              <a:pathLst>
                <a:path extrusionOk="0" h="6580" w="6577">
                  <a:moveTo>
                    <a:pt x="4164" y="0"/>
                  </a:moveTo>
                  <a:cubicBezTo>
                    <a:pt x="2939" y="0"/>
                    <a:pt x="2075" y="1929"/>
                    <a:pt x="2075" y="1929"/>
                  </a:cubicBezTo>
                  <a:cubicBezTo>
                    <a:pt x="2075" y="1929"/>
                    <a:pt x="0" y="5019"/>
                    <a:pt x="1148" y="6233"/>
                  </a:cubicBezTo>
                  <a:cubicBezTo>
                    <a:pt x="1375" y="6477"/>
                    <a:pt x="1584" y="6580"/>
                    <a:pt x="1785" y="6580"/>
                  </a:cubicBezTo>
                  <a:cubicBezTo>
                    <a:pt x="2601" y="6580"/>
                    <a:pt x="3272" y="4888"/>
                    <a:pt x="4370" y="4092"/>
                  </a:cubicBezTo>
                  <a:cubicBezTo>
                    <a:pt x="5319" y="3408"/>
                    <a:pt x="6577" y="1355"/>
                    <a:pt x="4922" y="252"/>
                  </a:cubicBezTo>
                  <a:cubicBezTo>
                    <a:pt x="4658" y="74"/>
                    <a:pt x="4404" y="0"/>
                    <a:pt x="416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2699600" y="745150"/>
              <a:ext cx="391775" cy="473975"/>
            </a:xfrm>
            <a:custGeom>
              <a:rect b="b" l="l" r="r" t="t"/>
              <a:pathLst>
                <a:path extrusionOk="0" h="18959" w="15671">
                  <a:moveTo>
                    <a:pt x="4746" y="1"/>
                  </a:moveTo>
                  <a:lnTo>
                    <a:pt x="4746" y="1"/>
                  </a:lnTo>
                  <a:cubicBezTo>
                    <a:pt x="4790" y="111"/>
                    <a:pt x="4657" y="5320"/>
                    <a:pt x="4039" y="6732"/>
                  </a:cubicBezTo>
                  <a:cubicBezTo>
                    <a:pt x="3179" y="8696"/>
                    <a:pt x="1" y="9160"/>
                    <a:pt x="1" y="9160"/>
                  </a:cubicBezTo>
                  <a:cubicBezTo>
                    <a:pt x="1" y="9160"/>
                    <a:pt x="3289" y="18076"/>
                    <a:pt x="8056" y="18959"/>
                  </a:cubicBezTo>
                  <a:cubicBezTo>
                    <a:pt x="11962" y="17392"/>
                    <a:pt x="14522" y="12713"/>
                    <a:pt x="15670" y="9535"/>
                  </a:cubicBezTo>
                  <a:cubicBezTo>
                    <a:pt x="12691" y="9116"/>
                    <a:pt x="11896" y="7681"/>
                    <a:pt x="11742" y="6335"/>
                  </a:cubicBezTo>
                  <a:cubicBezTo>
                    <a:pt x="11631" y="5187"/>
                    <a:pt x="11300" y="155"/>
                    <a:pt x="11300" y="155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2701825" y="358950"/>
              <a:ext cx="402775" cy="459625"/>
            </a:xfrm>
            <a:custGeom>
              <a:rect b="b" l="l" r="r" t="t"/>
              <a:pathLst>
                <a:path extrusionOk="0" h="18385" w="16111">
                  <a:moveTo>
                    <a:pt x="12646" y="0"/>
                  </a:moveTo>
                  <a:cubicBezTo>
                    <a:pt x="11631" y="1611"/>
                    <a:pt x="9909" y="3156"/>
                    <a:pt x="7504" y="3553"/>
                  </a:cubicBezTo>
                  <a:cubicBezTo>
                    <a:pt x="5120" y="3951"/>
                    <a:pt x="4480" y="3642"/>
                    <a:pt x="2339" y="4083"/>
                  </a:cubicBezTo>
                  <a:cubicBezTo>
                    <a:pt x="2295" y="4083"/>
                    <a:pt x="2273" y="4083"/>
                    <a:pt x="2229" y="4105"/>
                  </a:cubicBezTo>
                  <a:cubicBezTo>
                    <a:pt x="883" y="4458"/>
                    <a:pt x="0" y="5782"/>
                    <a:pt x="221" y="7173"/>
                  </a:cubicBezTo>
                  <a:cubicBezTo>
                    <a:pt x="640" y="10108"/>
                    <a:pt x="1412" y="13043"/>
                    <a:pt x="2428" y="14654"/>
                  </a:cubicBezTo>
                  <a:cubicBezTo>
                    <a:pt x="4304" y="17634"/>
                    <a:pt x="6930" y="18384"/>
                    <a:pt x="8386" y="18384"/>
                  </a:cubicBezTo>
                  <a:cubicBezTo>
                    <a:pt x="10152" y="18384"/>
                    <a:pt x="14058" y="16420"/>
                    <a:pt x="15073" y="12138"/>
                  </a:cubicBezTo>
                  <a:cubicBezTo>
                    <a:pt x="15338" y="11057"/>
                    <a:pt x="15559" y="9909"/>
                    <a:pt x="15736" y="8784"/>
                  </a:cubicBezTo>
                  <a:cubicBezTo>
                    <a:pt x="16111" y="6533"/>
                    <a:pt x="15405" y="4216"/>
                    <a:pt x="13838" y="2560"/>
                  </a:cubicBezTo>
                  <a:cubicBezTo>
                    <a:pt x="13153" y="1876"/>
                    <a:pt x="12734" y="971"/>
                    <a:pt x="126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2816575" y="543625"/>
              <a:ext cx="39200" cy="38800"/>
            </a:xfrm>
            <a:custGeom>
              <a:rect b="b" l="l" r="r" t="t"/>
              <a:pathLst>
                <a:path extrusionOk="0" h="1552" w="1568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42" y="7"/>
                    <a:pt x="177" y="205"/>
                    <a:pt x="67" y="492"/>
                  </a:cubicBezTo>
                  <a:cubicBezTo>
                    <a:pt x="23" y="580"/>
                    <a:pt x="0" y="691"/>
                    <a:pt x="0" y="801"/>
                  </a:cubicBezTo>
                  <a:lnTo>
                    <a:pt x="45" y="978"/>
                  </a:lnTo>
                  <a:cubicBezTo>
                    <a:pt x="67" y="1110"/>
                    <a:pt x="155" y="1242"/>
                    <a:pt x="243" y="1331"/>
                  </a:cubicBezTo>
                  <a:cubicBezTo>
                    <a:pt x="309" y="1375"/>
                    <a:pt x="354" y="1419"/>
                    <a:pt x="420" y="1463"/>
                  </a:cubicBezTo>
                  <a:cubicBezTo>
                    <a:pt x="530" y="1529"/>
                    <a:pt x="663" y="1551"/>
                    <a:pt x="795" y="1551"/>
                  </a:cubicBezTo>
                  <a:cubicBezTo>
                    <a:pt x="905" y="1551"/>
                    <a:pt x="994" y="1529"/>
                    <a:pt x="1082" y="1485"/>
                  </a:cubicBezTo>
                  <a:cubicBezTo>
                    <a:pt x="1281" y="1397"/>
                    <a:pt x="1435" y="1242"/>
                    <a:pt x="1501" y="1044"/>
                  </a:cubicBezTo>
                  <a:cubicBezTo>
                    <a:pt x="1545" y="955"/>
                    <a:pt x="1567" y="867"/>
                    <a:pt x="1567" y="757"/>
                  </a:cubicBezTo>
                  <a:lnTo>
                    <a:pt x="1523" y="558"/>
                  </a:lnTo>
                  <a:cubicBezTo>
                    <a:pt x="1501" y="426"/>
                    <a:pt x="1413" y="315"/>
                    <a:pt x="1325" y="205"/>
                  </a:cubicBezTo>
                  <a:lnTo>
                    <a:pt x="1148" y="95"/>
                  </a:lnTo>
                  <a:cubicBezTo>
                    <a:pt x="1057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2944025" y="543625"/>
              <a:ext cx="39200" cy="38800"/>
            </a:xfrm>
            <a:custGeom>
              <a:rect b="b" l="l" r="r" t="t"/>
              <a:pathLst>
                <a:path extrusionOk="0" h="1552" w="1568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64" y="7"/>
                    <a:pt x="177" y="205"/>
                    <a:pt x="67" y="492"/>
                  </a:cubicBezTo>
                  <a:cubicBezTo>
                    <a:pt x="23" y="580"/>
                    <a:pt x="1" y="691"/>
                    <a:pt x="23" y="801"/>
                  </a:cubicBezTo>
                  <a:lnTo>
                    <a:pt x="45" y="978"/>
                  </a:lnTo>
                  <a:cubicBezTo>
                    <a:pt x="89" y="1110"/>
                    <a:pt x="155" y="1242"/>
                    <a:pt x="265" y="1331"/>
                  </a:cubicBezTo>
                  <a:cubicBezTo>
                    <a:pt x="310" y="1375"/>
                    <a:pt x="376" y="1419"/>
                    <a:pt x="420" y="1463"/>
                  </a:cubicBezTo>
                  <a:cubicBezTo>
                    <a:pt x="552" y="1529"/>
                    <a:pt x="685" y="1551"/>
                    <a:pt x="817" y="1551"/>
                  </a:cubicBezTo>
                  <a:cubicBezTo>
                    <a:pt x="905" y="1551"/>
                    <a:pt x="1016" y="1529"/>
                    <a:pt x="1104" y="1485"/>
                  </a:cubicBezTo>
                  <a:cubicBezTo>
                    <a:pt x="1192" y="1441"/>
                    <a:pt x="1281" y="1397"/>
                    <a:pt x="1347" y="1309"/>
                  </a:cubicBezTo>
                  <a:cubicBezTo>
                    <a:pt x="1479" y="1154"/>
                    <a:pt x="1567" y="955"/>
                    <a:pt x="1567" y="757"/>
                  </a:cubicBezTo>
                  <a:cubicBezTo>
                    <a:pt x="1567" y="691"/>
                    <a:pt x="1545" y="624"/>
                    <a:pt x="1545" y="558"/>
                  </a:cubicBezTo>
                  <a:cubicBezTo>
                    <a:pt x="1501" y="426"/>
                    <a:pt x="1435" y="315"/>
                    <a:pt x="1325" y="205"/>
                  </a:cubicBezTo>
                  <a:cubicBezTo>
                    <a:pt x="1281" y="183"/>
                    <a:pt x="1214" y="139"/>
                    <a:pt x="1170" y="95"/>
                  </a:cubicBezTo>
                  <a:cubicBezTo>
                    <a:pt x="1061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2800575" y="485275"/>
              <a:ext cx="65125" cy="31500"/>
            </a:xfrm>
            <a:custGeom>
              <a:rect b="b" l="l" r="r" t="t"/>
              <a:pathLst>
                <a:path extrusionOk="0" h="1260" w="2605">
                  <a:moveTo>
                    <a:pt x="1330" y="1"/>
                  </a:moveTo>
                  <a:cubicBezTo>
                    <a:pt x="1321" y="1"/>
                    <a:pt x="1312" y="1"/>
                    <a:pt x="1303" y="1"/>
                  </a:cubicBezTo>
                  <a:cubicBezTo>
                    <a:pt x="398" y="23"/>
                    <a:pt x="0" y="1259"/>
                    <a:pt x="0" y="1259"/>
                  </a:cubicBezTo>
                  <a:cubicBezTo>
                    <a:pt x="420" y="1016"/>
                    <a:pt x="861" y="840"/>
                    <a:pt x="1303" y="729"/>
                  </a:cubicBezTo>
                  <a:cubicBezTo>
                    <a:pt x="1436" y="716"/>
                    <a:pt x="1570" y="709"/>
                    <a:pt x="1703" y="709"/>
                  </a:cubicBezTo>
                  <a:cubicBezTo>
                    <a:pt x="2009" y="709"/>
                    <a:pt x="2312" y="747"/>
                    <a:pt x="2605" y="840"/>
                  </a:cubicBezTo>
                  <a:cubicBezTo>
                    <a:pt x="2605" y="840"/>
                    <a:pt x="2045" y="1"/>
                    <a:pt x="133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2932450" y="485275"/>
              <a:ext cx="65125" cy="31500"/>
            </a:xfrm>
            <a:custGeom>
              <a:rect b="b" l="l" r="r" t="t"/>
              <a:pathLst>
                <a:path extrusionOk="0" h="1260" w="2605">
                  <a:moveTo>
                    <a:pt x="1275" y="1"/>
                  </a:moveTo>
                  <a:cubicBezTo>
                    <a:pt x="581" y="1"/>
                    <a:pt x="0" y="840"/>
                    <a:pt x="0" y="840"/>
                  </a:cubicBezTo>
                  <a:cubicBezTo>
                    <a:pt x="292" y="747"/>
                    <a:pt x="596" y="709"/>
                    <a:pt x="902" y="709"/>
                  </a:cubicBezTo>
                  <a:cubicBezTo>
                    <a:pt x="1035" y="709"/>
                    <a:pt x="1169" y="716"/>
                    <a:pt x="1302" y="729"/>
                  </a:cubicBezTo>
                  <a:cubicBezTo>
                    <a:pt x="1766" y="840"/>
                    <a:pt x="2207" y="1016"/>
                    <a:pt x="2604" y="1259"/>
                  </a:cubicBezTo>
                  <a:cubicBezTo>
                    <a:pt x="2604" y="1259"/>
                    <a:pt x="2207" y="23"/>
                    <a:pt x="1302" y="1"/>
                  </a:cubicBezTo>
                  <a:cubicBezTo>
                    <a:pt x="1293" y="1"/>
                    <a:pt x="1284" y="1"/>
                    <a:pt x="127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2860725" y="657425"/>
              <a:ext cx="113125" cy="55300"/>
            </a:xfrm>
            <a:custGeom>
              <a:rect b="b" l="l" r="r" t="t"/>
              <a:pathLst>
                <a:path extrusionOk="0" h="2212" w="4525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2871750" y="492125"/>
              <a:ext cx="43050" cy="145025"/>
            </a:xfrm>
            <a:custGeom>
              <a:rect b="b" l="l" r="r" t="t"/>
              <a:pathLst>
                <a:path extrusionOk="0" h="5801" w="1722">
                  <a:moveTo>
                    <a:pt x="972" y="0"/>
                  </a:moveTo>
                  <a:cubicBezTo>
                    <a:pt x="922" y="0"/>
                    <a:pt x="861" y="47"/>
                    <a:pt x="861" y="102"/>
                  </a:cubicBezTo>
                  <a:cubicBezTo>
                    <a:pt x="861" y="831"/>
                    <a:pt x="1038" y="1537"/>
                    <a:pt x="1016" y="2243"/>
                  </a:cubicBezTo>
                  <a:cubicBezTo>
                    <a:pt x="1016" y="2861"/>
                    <a:pt x="883" y="3457"/>
                    <a:pt x="640" y="4009"/>
                  </a:cubicBezTo>
                  <a:cubicBezTo>
                    <a:pt x="442" y="4406"/>
                    <a:pt x="0" y="4803"/>
                    <a:pt x="199" y="5289"/>
                  </a:cubicBezTo>
                  <a:cubicBezTo>
                    <a:pt x="367" y="5692"/>
                    <a:pt x="790" y="5801"/>
                    <a:pt x="1197" y="5801"/>
                  </a:cubicBezTo>
                  <a:cubicBezTo>
                    <a:pt x="1325" y="5801"/>
                    <a:pt x="1451" y="5790"/>
                    <a:pt x="1567" y="5774"/>
                  </a:cubicBezTo>
                  <a:cubicBezTo>
                    <a:pt x="1722" y="5752"/>
                    <a:pt x="1700" y="5531"/>
                    <a:pt x="1545" y="5531"/>
                  </a:cubicBezTo>
                  <a:cubicBezTo>
                    <a:pt x="1236" y="5509"/>
                    <a:pt x="861" y="5553"/>
                    <a:pt x="618" y="5289"/>
                  </a:cubicBezTo>
                  <a:cubicBezTo>
                    <a:pt x="376" y="5068"/>
                    <a:pt x="508" y="4825"/>
                    <a:pt x="663" y="4582"/>
                  </a:cubicBezTo>
                  <a:cubicBezTo>
                    <a:pt x="927" y="4185"/>
                    <a:pt x="1126" y="3744"/>
                    <a:pt x="1214" y="3280"/>
                  </a:cubicBezTo>
                  <a:cubicBezTo>
                    <a:pt x="1325" y="2795"/>
                    <a:pt x="1347" y="2287"/>
                    <a:pt x="1325" y="1780"/>
                  </a:cubicBezTo>
                  <a:cubicBezTo>
                    <a:pt x="1303" y="1206"/>
                    <a:pt x="1214" y="632"/>
                    <a:pt x="1038" y="58"/>
                  </a:cubicBezTo>
                  <a:cubicBezTo>
                    <a:pt x="1029" y="17"/>
                    <a:pt x="1003" y="0"/>
                    <a:pt x="97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2700150" y="505800"/>
              <a:ext cx="405300" cy="327425"/>
            </a:xfrm>
            <a:custGeom>
              <a:rect b="b" l="l" r="r" t="t"/>
              <a:pathLst>
                <a:path extrusionOk="0" h="13097" w="16212">
                  <a:moveTo>
                    <a:pt x="15960" y="0"/>
                  </a:moveTo>
                  <a:cubicBezTo>
                    <a:pt x="15886" y="0"/>
                    <a:pt x="15813" y="39"/>
                    <a:pt x="15780" y="129"/>
                  </a:cubicBezTo>
                  <a:cubicBezTo>
                    <a:pt x="15185" y="1475"/>
                    <a:pt x="14699" y="2888"/>
                    <a:pt x="14191" y="4278"/>
                  </a:cubicBezTo>
                  <a:cubicBezTo>
                    <a:pt x="13927" y="4984"/>
                    <a:pt x="13684" y="5691"/>
                    <a:pt x="13463" y="6397"/>
                  </a:cubicBezTo>
                  <a:cubicBezTo>
                    <a:pt x="13353" y="6706"/>
                    <a:pt x="13243" y="7037"/>
                    <a:pt x="13154" y="7368"/>
                  </a:cubicBezTo>
                  <a:cubicBezTo>
                    <a:pt x="13110" y="7478"/>
                    <a:pt x="13088" y="7589"/>
                    <a:pt x="13044" y="7721"/>
                  </a:cubicBezTo>
                  <a:cubicBezTo>
                    <a:pt x="11631" y="8449"/>
                    <a:pt x="10065" y="8847"/>
                    <a:pt x="8453" y="8847"/>
                  </a:cubicBezTo>
                  <a:cubicBezTo>
                    <a:pt x="8414" y="8847"/>
                    <a:pt x="8374" y="8847"/>
                    <a:pt x="8335" y="8847"/>
                  </a:cubicBezTo>
                  <a:cubicBezTo>
                    <a:pt x="6325" y="8847"/>
                    <a:pt x="4381" y="8297"/>
                    <a:pt x="2649" y="7280"/>
                  </a:cubicBezTo>
                  <a:cubicBezTo>
                    <a:pt x="2362" y="6198"/>
                    <a:pt x="1987" y="5139"/>
                    <a:pt x="1656" y="4080"/>
                  </a:cubicBezTo>
                  <a:cubicBezTo>
                    <a:pt x="1457" y="3440"/>
                    <a:pt x="1237" y="2777"/>
                    <a:pt x="1038" y="2115"/>
                  </a:cubicBezTo>
                  <a:cubicBezTo>
                    <a:pt x="928" y="1784"/>
                    <a:pt x="817" y="1453"/>
                    <a:pt x="707" y="1144"/>
                  </a:cubicBezTo>
                  <a:cubicBezTo>
                    <a:pt x="619" y="857"/>
                    <a:pt x="553" y="460"/>
                    <a:pt x="310" y="306"/>
                  </a:cubicBezTo>
                  <a:cubicBezTo>
                    <a:pt x="286" y="290"/>
                    <a:pt x="257" y="283"/>
                    <a:pt x="229" y="283"/>
                  </a:cubicBezTo>
                  <a:cubicBezTo>
                    <a:pt x="177" y="283"/>
                    <a:pt x="125" y="307"/>
                    <a:pt x="111" y="350"/>
                  </a:cubicBezTo>
                  <a:cubicBezTo>
                    <a:pt x="1" y="637"/>
                    <a:pt x="155" y="946"/>
                    <a:pt x="244" y="1211"/>
                  </a:cubicBezTo>
                  <a:cubicBezTo>
                    <a:pt x="332" y="1564"/>
                    <a:pt x="442" y="1917"/>
                    <a:pt x="553" y="2270"/>
                  </a:cubicBezTo>
                  <a:cubicBezTo>
                    <a:pt x="751" y="2910"/>
                    <a:pt x="950" y="3550"/>
                    <a:pt x="1171" y="4190"/>
                  </a:cubicBezTo>
                  <a:cubicBezTo>
                    <a:pt x="1524" y="5293"/>
                    <a:pt x="1833" y="6441"/>
                    <a:pt x="2252" y="7522"/>
                  </a:cubicBezTo>
                  <a:cubicBezTo>
                    <a:pt x="2120" y="7699"/>
                    <a:pt x="1987" y="7920"/>
                    <a:pt x="1833" y="8185"/>
                  </a:cubicBezTo>
                  <a:cubicBezTo>
                    <a:pt x="1722" y="7898"/>
                    <a:pt x="1590" y="7589"/>
                    <a:pt x="1479" y="7302"/>
                  </a:cubicBezTo>
                  <a:cubicBezTo>
                    <a:pt x="1369" y="7037"/>
                    <a:pt x="1259" y="6750"/>
                    <a:pt x="1148" y="6485"/>
                  </a:cubicBezTo>
                  <a:cubicBezTo>
                    <a:pt x="1060" y="6220"/>
                    <a:pt x="972" y="5845"/>
                    <a:pt x="751" y="5647"/>
                  </a:cubicBezTo>
                  <a:cubicBezTo>
                    <a:pt x="724" y="5626"/>
                    <a:pt x="690" y="5616"/>
                    <a:pt x="656" y="5616"/>
                  </a:cubicBezTo>
                  <a:cubicBezTo>
                    <a:pt x="580" y="5616"/>
                    <a:pt x="502" y="5665"/>
                    <a:pt x="486" y="5757"/>
                  </a:cubicBezTo>
                  <a:cubicBezTo>
                    <a:pt x="486" y="6022"/>
                    <a:pt x="553" y="6287"/>
                    <a:pt x="685" y="6529"/>
                  </a:cubicBezTo>
                  <a:cubicBezTo>
                    <a:pt x="795" y="6838"/>
                    <a:pt x="928" y="7147"/>
                    <a:pt x="1038" y="7478"/>
                  </a:cubicBezTo>
                  <a:cubicBezTo>
                    <a:pt x="1193" y="7876"/>
                    <a:pt x="1347" y="8339"/>
                    <a:pt x="1524" y="8758"/>
                  </a:cubicBezTo>
                  <a:cubicBezTo>
                    <a:pt x="1391" y="8979"/>
                    <a:pt x="1281" y="9200"/>
                    <a:pt x="1193" y="9420"/>
                  </a:cubicBezTo>
                  <a:cubicBezTo>
                    <a:pt x="2610" y="11859"/>
                    <a:pt x="4460" y="13097"/>
                    <a:pt x="8231" y="13097"/>
                  </a:cubicBezTo>
                  <a:cubicBezTo>
                    <a:pt x="8453" y="13097"/>
                    <a:pt x="8681" y="13093"/>
                    <a:pt x="8917" y="13084"/>
                  </a:cubicBezTo>
                  <a:cubicBezTo>
                    <a:pt x="12956" y="12952"/>
                    <a:pt x="15449" y="9641"/>
                    <a:pt x="15405" y="9310"/>
                  </a:cubicBezTo>
                  <a:cubicBezTo>
                    <a:pt x="15251" y="8891"/>
                    <a:pt x="15074" y="8493"/>
                    <a:pt x="14854" y="8118"/>
                  </a:cubicBezTo>
                  <a:cubicBezTo>
                    <a:pt x="15074" y="7522"/>
                    <a:pt x="15251" y="6927"/>
                    <a:pt x="15405" y="6309"/>
                  </a:cubicBezTo>
                  <a:cubicBezTo>
                    <a:pt x="15431" y="6193"/>
                    <a:pt x="15337" y="6122"/>
                    <a:pt x="15241" y="6122"/>
                  </a:cubicBezTo>
                  <a:cubicBezTo>
                    <a:pt x="15172" y="6122"/>
                    <a:pt x="15102" y="6159"/>
                    <a:pt x="15074" y="6242"/>
                  </a:cubicBezTo>
                  <a:cubicBezTo>
                    <a:pt x="14942" y="6728"/>
                    <a:pt x="14787" y="7213"/>
                    <a:pt x="14633" y="7677"/>
                  </a:cubicBezTo>
                  <a:cubicBezTo>
                    <a:pt x="14412" y="7258"/>
                    <a:pt x="14236" y="6927"/>
                    <a:pt x="14236" y="6927"/>
                  </a:cubicBezTo>
                  <a:cubicBezTo>
                    <a:pt x="14015" y="7125"/>
                    <a:pt x="13772" y="7280"/>
                    <a:pt x="13529" y="7434"/>
                  </a:cubicBezTo>
                  <a:cubicBezTo>
                    <a:pt x="13618" y="7191"/>
                    <a:pt x="13706" y="6949"/>
                    <a:pt x="13794" y="6706"/>
                  </a:cubicBezTo>
                  <a:cubicBezTo>
                    <a:pt x="14037" y="5978"/>
                    <a:pt x="14302" y="5249"/>
                    <a:pt x="14545" y="4521"/>
                  </a:cubicBezTo>
                  <a:cubicBezTo>
                    <a:pt x="15074" y="3086"/>
                    <a:pt x="15648" y="1696"/>
                    <a:pt x="16156" y="262"/>
                  </a:cubicBezTo>
                  <a:cubicBezTo>
                    <a:pt x="16211" y="109"/>
                    <a:pt x="16084" y="0"/>
                    <a:pt x="15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3439475" y="5142500"/>
              <a:ext cx="760875" cy="312325"/>
            </a:xfrm>
            <a:custGeom>
              <a:rect b="b" l="l" r="r" t="t"/>
              <a:pathLst>
                <a:path extrusionOk="0" h="12493" w="30435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3439475" y="5287075"/>
              <a:ext cx="755350" cy="167750"/>
            </a:xfrm>
            <a:custGeom>
              <a:rect b="b" l="l" r="r" t="t"/>
              <a:pathLst>
                <a:path extrusionOk="0" h="6710" w="30214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3734100" y="2547675"/>
              <a:ext cx="551225" cy="2785750"/>
            </a:xfrm>
            <a:custGeom>
              <a:rect b="b" l="l" r="r" t="t"/>
              <a:pathLst>
                <a:path extrusionOk="0" h="111430" w="22049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3734100" y="2547675"/>
              <a:ext cx="493300" cy="186525"/>
            </a:xfrm>
            <a:custGeom>
              <a:rect b="b" l="l" r="r" t="t"/>
              <a:pathLst>
                <a:path extrusionOk="0" h="7461" w="19732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4570550" y="5142500"/>
              <a:ext cx="792850" cy="312325"/>
            </a:xfrm>
            <a:custGeom>
              <a:rect b="b" l="l" r="r" t="t"/>
              <a:pathLst>
                <a:path extrusionOk="0" h="12493" w="31714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4592050" y="5287075"/>
              <a:ext cx="771350" cy="167750"/>
            </a:xfrm>
            <a:custGeom>
              <a:rect b="b" l="l" r="r" t="t"/>
              <a:pathLst>
                <a:path extrusionOk="0" h="6710" w="30854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4257700" y="2547675"/>
              <a:ext cx="717300" cy="2785750"/>
            </a:xfrm>
            <a:custGeom>
              <a:rect b="b" l="l" r="r" t="t"/>
              <a:pathLst>
                <a:path extrusionOk="0" h="111430" w="28692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4257700" y="2547675"/>
              <a:ext cx="504875" cy="186525"/>
            </a:xfrm>
            <a:custGeom>
              <a:rect b="b" l="l" r="r" t="t"/>
              <a:pathLst>
                <a:path extrusionOk="0" h="7461" w="20195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401975" y="1086600"/>
              <a:ext cx="585950" cy="820775"/>
            </a:xfrm>
            <a:custGeom>
              <a:rect b="b" l="l" r="r" t="t"/>
              <a:pathLst>
                <a:path extrusionOk="0" h="32831" w="23438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5342925" y="1130400"/>
              <a:ext cx="157325" cy="106825"/>
            </a:xfrm>
            <a:custGeom>
              <a:rect b="b" l="l" r="r" t="t"/>
              <a:pathLst>
                <a:path extrusionOk="0" h="4273" w="6293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5516875" y="1063900"/>
              <a:ext cx="78275" cy="169675"/>
            </a:xfrm>
            <a:custGeom>
              <a:rect b="b" l="l" r="r" t="t"/>
              <a:pathLst>
                <a:path extrusionOk="0" h="6787" w="3131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5196775" y="1089475"/>
              <a:ext cx="458050" cy="327725"/>
            </a:xfrm>
            <a:custGeom>
              <a:rect b="b" l="l" r="r" t="t"/>
              <a:pathLst>
                <a:path extrusionOk="0" h="13109" w="18322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4420125" y="1093700"/>
              <a:ext cx="974725" cy="754850"/>
            </a:xfrm>
            <a:custGeom>
              <a:rect b="b" l="l" r="r" t="t"/>
              <a:pathLst>
                <a:path extrusionOk="0" h="30194" w="38989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3670650" y="1042000"/>
              <a:ext cx="1140475" cy="1548750"/>
            </a:xfrm>
            <a:custGeom>
              <a:rect b="b" l="l" r="r" t="t"/>
              <a:pathLst>
                <a:path extrusionOk="0" h="61950" w="45619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4386825" y="2190725"/>
              <a:ext cx="231750" cy="265775"/>
            </a:xfrm>
            <a:custGeom>
              <a:rect b="b" l="l" r="r" t="t"/>
              <a:pathLst>
                <a:path extrusionOk="0" h="10631" w="927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3851075" y="2190725"/>
              <a:ext cx="231750" cy="265775"/>
            </a:xfrm>
            <a:custGeom>
              <a:rect b="b" l="l" r="r" t="t"/>
              <a:pathLst>
                <a:path extrusionOk="0" h="10631" w="927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3976325" y="1042000"/>
              <a:ext cx="466250" cy="295200"/>
            </a:xfrm>
            <a:custGeom>
              <a:rect b="b" l="l" r="r" t="t"/>
              <a:pathLst>
                <a:path extrusionOk="0" h="11808" w="18650">
                  <a:moveTo>
                    <a:pt x="1700" y="0"/>
                  </a:moveTo>
                  <a:cubicBezTo>
                    <a:pt x="1700" y="0"/>
                    <a:pt x="1016" y="111"/>
                    <a:pt x="0" y="287"/>
                  </a:cubicBezTo>
                  <a:cubicBezTo>
                    <a:pt x="376" y="2891"/>
                    <a:pt x="4260" y="10638"/>
                    <a:pt x="9358" y="11807"/>
                  </a:cubicBezTo>
                  <a:cubicBezTo>
                    <a:pt x="15008" y="9556"/>
                    <a:pt x="18208" y="4414"/>
                    <a:pt x="18649" y="596"/>
                  </a:cubicBezTo>
                  <a:cubicBezTo>
                    <a:pt x="17590" y="442"/>
                    <a:pt x="16707" y="331"/>
                    <a:pt x="16707" y="331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3718675" y="2228775"/>
              <a:ext cx="232300" cy="231725"/>
            </a:xfrm>
            <a:custGeom>
              <a:rect b="b" l="l" r="r" t="t"/>
              <a:pathLst>
                <a:path extrusionOk="0" h="9269" w="9292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3397550" y="1657575"/>
              <a:ext cx="523625" cy="762700"/>
            </a:xfrm>
            <a:custGeom>
              <a:rect b="b" l="l" r="r" t="t"/>
              <a:pathLst>
                <a:path extrusionOk="0" h="30508" w="20945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3982400" y="2327050"/>
              <a:ext cx="158375" cy="142450"/>
            </a:xfrm>
            <a:custGeom>
              <a:rect b="b" l="l" r="r" t="t"/>
              <a:pathLst>
                <a:path extrusionOk="0" h="5698" w="6335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3810550" y="2318975"/>
              <a:ext cx="287175" cy="217825"/>
            </a:xfrm>
            <a:custGeom>
              <a:rect b="b" l="l" r="r" t="t"/>
              <a:pathLst>
                <a:path extrusionOk="0" h="8713" w="11487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3968050" y="2363950"/>
              <a:ext cx="100450" cy="142750"/>
            </a:xfrm>
            <a:custGeom>
              <a:rect b="b" l="l" r="r" t="t"/>
              <a:pathLst>
                <a:path extrusionOk="0" h="5710" w="4018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3927225" y="2409200"/>
              <a:ext cx="91600" cy="117000"/>
            </a:xfrm>
            <a:custGeom>
              <a:rect b="b" l="l" r="r" t="t"/>
              <a:pathLst>
                <a:path extrusionOk="0" h="4680" w="3664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3886400" y="2457200"/>
              <a:ext cx="65125" cy="77825"/>
            </a:xfrm>
            <a:custGeom>
              <a:rect b="b" l="l" r="r" t="t"/>
              <a:pathLst>
                <a:path extrusionOk="0" h="3113" w="260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3796450" y="238100"/>
              <a:ext cx="850250" cy="748000"/>
            </a:xfrm>
            <a:custGeom>
              <a:rect b="b" l="l" r="r" t="t"/>
              <a:pathLst>
                <a:path extrusionOk="0" h="29920" w="34010">
                  <a:moveTo>
                    <a:pt x="23773" y="0"/>
                  </a:moveTo>
                  <a:cubicBezTo>
                    <a:pt x="23131" y="0"/>
                    <a:pt x="22484" y="130"/>
                    <a:pt x="21872" y="398"/>
                  </a:cubicBezTo>
                  <a:cubicBezTo>
                    <a:pt x="21077" y="773"/>
                    <a:pt x="20746" y="1480"/>
                    <a:pt x="20062" y="2053"/>
                  </a:cubicBezTo>
                  <a:cubicBezTo>
                    <a:pt x="19007" y="1106"/>
                    <a:pt x="17667" y="603"/>
                    <a:pt x="16298" y="603"/>
                  </a:cubicBezTo>
                  <a:cubicBezTo>
                    <a:pt x="15690" y="603"/>
                    <a:pt x="15076" y="702"/>
                    <a:pt x="14478" y="906"/>
                  </a:cubicBezTo>
                  <a:cubicBezTo>
                    <a:pt x="12558" y="1568"/>
                    <a:pt x="11168" y="3223"/>
                    <a:pt x="10815" y="5231"/>
                  </a:cubicBezTo>
                  <a:cubicBezTo>
                    <a:pt x="10127" y="4518"/>
                    <a:pt x="9134" y="4160"/>
                    <a:pt x="8138" y="4160"/>
                  </a:cubicBezTo>
                  <a:cubicBezTo>
                    <a:pt x="7376" y="4160"/>
                    <a:pt x="6613" y="4369"/>
                    <a:pt x="5982" y="4790"/>
                  </a:cubicBezTo>
                  <a:cubicBezTo>
                    <a:pt x="4481" y="5827"/>
                    <a:pt x="3686" y="7615"/>
                    <a:pt x="3929" y="9425"/>
                  </a:cubicBezTo>
                  <a:cubicBezTo>
                    <a:pt x="2362" y="9623"/>
                    <a:pt x="1082" y="10749"/>
                    <a:pt x="685" y="12294"/>
                  </a:cubicBezTo>
                  <a:cubicBezTo>
                    <a:pt x="332" y="13772"/>
                    <a:pt x="1126" y="15538"/>
                    <a:pt x="2428" y="16355"/>
                  </a:cubicBezTo>
                  <a:cubicBezTo>
                    <a:pt x="994" y="17392"/>
                    <a:pt x="1" y="20018"/>
                    <a:pt x="1082" y="21629"/>
                  </a:cubicBezTo>
                  <a:cubicBezTo>
                    <a:pt x="2029" y="23069"/>
                    <a:pt x="4332" y="23662"/>
                    <a:pt x="6055" y="23662"/>
                  </a:cubicBezTo>
                  <a:cubicBezTo>
                    <a:pt x="6261" y="23662"/>
                    <a:pt x="6458" y="23654"/>
                    <a:pt x="6644" y="23637"/>
                  </a:cubicBezTo>
                  <a:lnTo>
                    <a:pt x="6644" y="23637"/>
                  </a:lnTo>
                  <a:cubicBezTo>
                    <a:pt x="6224" y="25447"/>
                    <a:pt x="7637" y="26970"/>
                    <a:pt x="9380" y="27301"/>
                  </a:cubicBezTo>
                  <a:cubicBezTo>
                    <a:pt x="9586" y="27335"/>
                    <a:pt x="9793" y="27352"/>
                    <a:pt x="10000" y="27352"/>
                  </a:cubicBezTo>
                  <a:cubicBezTo>
                    <a:pt x="10858" y="27352"/>
                    <a:pt x="11706" y="27062"/>
                    <a:pt x="12382" y="26529"/>
                  </a:cubicBezTo>
                  <a:cubicBezTo>
                    <a:pt x="12470" y="26705"/>
                    <a:pt x="12580" y="26860"/>
                    <a:pt x="12691" y="27036"/>
                  </a:cubicBezTo>
                  <a:cubicBezTo>
                    <a:pt x="13562" y="28271"/>
                    <a:pt x="14670" y="28947"/>
                    <a:pt x="15889" y="28947"/>
                  </a:cubicBezTo>
                  <a:cubicBezTo>
                    <a:pt x="16740" y="28947"/>
                    <a:pt x="17645" y="28618"/>
                    <a:pt x="18561" y="27919"/>
                  </a:cubicBezTo>
                  <a:cubicBezTo>
                    <a:pt x="19152" y="29158"/>
                    <a:pt x="20385" y="29919"/>
                    <a:pt x="21705" y="29919"/>
                  </a:cubicBezTo>
                  <a:cubicBezTo>
                    <a:pt x="21913" y="29919"/>
                    <a:pt x="22124" y="29900"/>
                    <a:pt x="22335" y="29861"/>
                  </a:cubicBezTo>
                  <a:cubicBezTo>
                    <a:pt x="23836" y="29574"/>
                    <a:pt x="25337" y="28603"/>
                    <a:pt x="25381" y="27080"/>
                  </a:cubicBezTo>
                  <a:cubicBezTo>
                    <a:pt x="25875" y="27282"/>
                    <a:pt x="26392" y="27379"/>
                    <a:pt x="26902" y="27379"/>
                  </a:cubicBezTo>
                  <a:cubicBezTo>
                    <a:pt x="28237" y="27379"/>
                    <a:pt x="29530" y="26717"/>
                    <a:pt x="30280" y="25535"/>
                  </a:cubicBezTo>
                  <a:cubicBezTo>
                    <a:pt x="31273" y="23946"/>
                    <a:pt x="31052" y="21673"/>
                    <a:pt x="29596" y="20482"/>
                  </a:cubicBezTo>
                  <a:lnTo>
                    <a:pt x="29596" y="20482"/>
                  </a:lnTo>
                  <a:cubicBezTo>
                    <a:pt x="29691" y="20489"/>
                    <a:pt x="29786" y="20492"/>
                    <a:pt x="29881" y="20492"/>
                  </a:cubicBezTo>
                  <a:cubicBezTo>
                    <a:pt x="31553" y="20492"/>
                    <a:pt x="33023" y="19398"/>
                    <a:pt x="33524" y="17789"/>
                  </a:cubicBezTo>
                  <a:cubicBezTo>
                    <a:pt x="34010" y="16134"/>
                    <a:pt x="33237" y="13794"/>
                    <a:pt x="31693" y="13044"/>
                  </a:cubicBezTo>
                  <a:cubicBezTo>
                    <a:pt x="32973" y="11764"/>
                    <a:pt x="33259" y="9778"/>
                    <a:pt x="32377" y="8189"/>
                  </a:cubicBezTo>
                  <a:cubicBezTo>
                    <a:pt x="31679" y="7014"/>
                    <a:pt x="30534" y="6325"/>
                    <a:pt x="29277" y="6325"/>
                  </a:cubicBezTo>
                  <a:cubicBezTo>
                    <a:pt x="28905" y="6325"/>
                    <a:pt x="28523" y="6385"/>
                    <a:pt x="28139" y="6512"/>
                  </a:cubicBezTo>
                  <a:cubicBezTo>
                    <a:pt x="28846" y="4724"/>
                    <a:pt x="28448" y="2693"/>
                    <a:pt x="27080" y="1325"/>
                  </a:cubicBezTo>
                  <a:cubicBezTo>
                    <a:pt x="26172" y="460"/>
                    <a:pt x="24982" y="0"/>
                    <a:pt x="2377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3928875" y="563025"/>
              <a:ext cx="162225" cy="162000"/>
            </a:xfrm>
            <a:custGeom>
              <a:rect b="b" l="l" r="r" t="t"/>
              <a:pathLst>
                <a:path extrusionOk="0" h="6480" w="6489">
                  <a:moveTo>
                    <a:pt x="2399" y="0"/>
                  </a:moveTo>
                  <a:cubicBezTo>
                    <a:pt x="2164" y="0"/>
                    <a:pt x="1915" y="73"/>
                    <a:pt x="1656" y="246"/>
                  </a:cubicBezTo>
                  <a:cubicBezTo>
                    <a:pt x="0" y="1327"/>
                    <a:pt x="1258" y="3358"/>
                    <a:pt x="2185" y="4020"/>
                  </a:cubicBezTo>
                  <a:cubicBezTo>
                    <a:pt x="3265" y="4816"/>
                    <a:pt x="3919" y="6479"/>
                    <a:pt x="4728" y="6479"/>
                  </a:cubicBezTo>
                  <a:cubicBezTo>
                    <a:pt x="4928" y="6479"/>
                    <a:pt x="5136" y="6378"/>
                    <a:pt x="5363" y="6138"/>
                  </a:cubicBezTo>
                  <a:cubicBezTo>
                    <a:pt x="6489" y="4924"/>
                    <a:pt x="4436" y="1901"/>
                    <a:pt x="4436" y="1901"/>
                  </a:cubicBezTo>
                  <a:cubicBezTo>
                    <a:pt x="4436" y="1901"/>
                    <a:pt x="3602" y="0"/>
                    <a:pt x="239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4341575" y="574650"/>
              <a:ext cx="162225" cy="162450"/>
            </a:xfrm>
            <a:custGeom>
              <a:rect b="b" l="l" r="r" t="t"/>
              <a:pathLst>
                <a:path extrusionOk="0" h="6498" w="6489">
                  <a:moveTo>
                    <a:pt x="4116" y="0"/>
                  </a:moveTo>
                  <a:cubicBezTo>
                    <a:pt x="2905" y="0"/>
                    <a:pt x="2053" y="1921"/>
                    <a:pt x="2053" y="1921"/>
                  </a:cubicBezTo>
                  <a:cubicBezTo>
                    <a:pt x="2053" y="1921"/>
                    <a:pt x="0" y="4945"/>
                    <a:pt x="1148" y="6159"/>
                  </a:cubicBezTo>
                  <a:cubicBezTo>
                    <a:pt x="1369" y="6397"/>
                    <a:pt x="1574" y="6498"/>
                    <a:pt x="1769" y="6498"/>
                  </a:cubicBezTo>
                  <a:cubicBezTo>
                    <a:pt x="2569" y="6498"/>
                    <a:pt x="3227" y="4820"/>
                    <a:pt x="4326" y="4040"/>
                  </a:cubicBezTo>
                  <a:cubicBezTo>
                    <a:pt x="5231" y="3378"/>
                    <a:pt x="6489" y="1348"/>
                    <a:pt x="4856" y="244"/>
                  </a:cubicBezTo>
                  <a:cubicBezTo>
                    <a:pt x="4598" y="72"/>
                    <a:pt x="4350" y="0"/>
                    <a:pt x="411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4018800" y="816875"/>
              <a:ext cx="385150" cy="466800"/>
            </a:xfrm>
            <a:custGeom>
              <a:rect b="b" l="l" r="r" t="t"/>
              <a:pathLst>
                <a:path extrusionOk="0" h="18672" w="15406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4027075" y="488050"/>
              <a:ext cx="387350" cy="401150"/>
            </a:xfrm>
            <a:custGeom>
              <a:rect b="b" l="l" r="r" t="t"/>
              <a:pathLst>
                <a:path extrusionOk="0" h="16046" w="15494">
                  <a:moveTo>
                    <a:pt x="8564" y="0"/>
                  </a:moveTo>
                  <a:cubicBezTo>
                    <a:pt x="8445" y="1610"/>
                    <a:pt x="7107" y="2646"/>
                    <a:pt x="5708" y="2646"/>
                  </a:cubicBezTo>
                  <a:cubicBezTo>
                    <a:pt x="5035" y="2646"/>
                    <a:pt x="4348" y="2407"/>
                    <a:pt x="3775" y="1876"/>
                  </a:cubicBezTo>
                  <a:cubicBezTo>
                    <a:pt x="3245" y="2494"/>
                    <a:pt x="2627" y="3686"/>
                    <a:pt x="1788" y="3730"/>
                  </a:cubicBezTo>
                  <a:cubicBezTo>
                    <a:pt x="1780" y="3731"/>
                    <a:pt x="1771" y="3731"/>
                    <a:pt x="1761" y="3731"/>
                  </a:cubicBezTo>
                  <a:cubicBezTo>
                    <a:pt x="1140" y="3731"/>
                    <a:pt x="111" y="2992"/>
                    <a:pt x="133" y="2318"/>
                  </a:cubicBezTo>
                  <a:lnTo>
                    <a:pt x="133" y="2318"/>
                  </a:lnTo>
                  <a:cubicBezTo>
                    <a:pt x="1" y="5694"/>
                    <a:pt x="244" y="9402"/>
                    <a:pt x="2119" y="12359"/>
                  </a:cubicBezTo>
                  <a:cubicBezTo>
                    <a:pt x="3995" y="15317"/>
                    <a:pt x="6555" y="16045"/>
                    <a:pt x="8012" y="16045"/>
                  </a:cubicBezTo>
                  <a:cubicBezTo>
                    <a:pt x="9756" y="16045"/>
                    <a:pt x="13596" y="14125"/>
                    <a:pt x="14589" y="9888"/>
                  </a:cubicBezTo>
                  <a:cubicBezTo>
                    <a:pt x="15074" y="7857"/>
                    <a:pt x="15185" y="5783"/>
                    <a:pt x="15494" y="3708"/>
                  </a:cubicBezTo>
                  <a:lnTo>
                    <a:pt x="15494" y="3708"/>
                  </a:lnTo>
                  <a:cubicBezTo>
                    <a:pt x="15385" y="3722"/>
                    <a:pt x="15277" y="3729"/>
                    <a:pt x="15172" y="3729"/>
                  </a:cubicBezTo>
                  <a:cubicBezTo>
                    <a:pt x="13441" y="3729"/>
                    <a:pt x="12230" y="1910"/>
                    <a:pt x="13000" y="287"/>
                  </a:cubicBezTo>
                  <a:lnTo>
                    <a:pt x="13000" y="287"/>
                  </a:lnTo>
                  <a:lnTo>
                    <a:pt x="13000" y="309"/>
                  </a:lnTo>
                  <a:cubicBezTo>
                    <a:pt x="13044" y="221"/>
                    <a:pt x="13066" y="155"/>
                    <a:pt x="13110" y="89"/>
                  </a:cubicBezTo>
                  <a:lnTo>
                    <a:pt x="13110" y="89"/>
                  </a:lnTo>
                  <a:cubicBezTo>
                    <a:pt x="12467" y="646"/>
                    <a:pt x="11678" y="923"/>
                    <a:pt x="10889" y="923"/>
                  </a:cubicBezTo>
                  <a:cubicBezTo>
                    <a:pt x="10055" y="923"/>
                    <a:pt x="9222" y="613"/>
                    <a:pt x="856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4133575" y="607775"/>
              <a:ext cx="38650" cy="38650"/>
            </a:xfrm>
            <a:custGeom>
              <a:rect b="b" l="l" r="r" t="t"/>
              <a:pathLst>
                <a:path extrusionOk="0" h="1546" w="1546">
                  <a:moveTo>
                    <a:pt x="751" y="1"/>
                  </a:moveTo>
                  <a:cubicBezTo>
                    <a:pt x="552" y="23"/>
                    <a:pt x="375" y="111"/>
                    <a:pt x="221" y="243"/>
                  </a:cubicBezTo>
                  <a:cubicBezTo>
                    <a:pt x="155" y="310"/>
                    <a:pt x="89" y="398"/>
                    <a:pt x="66" y="508"/>
                  </a:cubicBezTo>
                  <a:cubicBezTo>
                    <a:pt x="22" y="596"/>
                    <a:pt x="0" y="685"/>
                    <a:pt x="0" y="795"/>
                  </a:cubicBezTo>
                  <a:cubicBezTo>
                    <a:pt x="22" y="861"/>
                    <a:pt x="22" y="905"/>
                    <a:pt x="44" y="972"/>
                  </a:cubicBezTo>
                  <a:cubicBezTo>
                    <a:pt x="66" y="1104"/>
                    <a:pt x="155" y="1236"/>
                    <a:pt x="243" y="1325"/>
                  </a:cubicBezTo>
                  <a:cubicBezTo>
                    <a:pt x="309" y="1369"/>
                    <a:pt x="353" y="1413"/>
                    <a:pt x="420" y="1435"/>
                  </a:cubicBezTo>
                  <a:cubicBezTo>
                    <a:pt x="530" y="1501"/>
                    <a:pt x="662" y="1545"/>
                    <a:pt x="795" y="1545"/>
                  </a:cubicBezTo>
                  <a:cubicBezTo>
                    <a:pt x="1104" y="1523"/>
                    <a:pt x="1369" y="1325"/>
                    <a:pt x="1479" y="1038"/>
                  </a:cubicBezTo>
                  <a:cubicBezTo>
                    <a:pt x="1523" y="950"/>
                    <a:pt x="1545" y="861"/>
                    <a:pt x="1545" y="751"/>
                  </a:cubicBezTo>
                  <a:lnTo>
                    <a:pt x="1501" y="552"/>
                  </a:lnTo>
                  <a:cubicBezTo>
                    <a:pt x="1479" y="420"/>
                    <a:pt x="1391" y="310"/>
                    <a:pt x="1302" y="221"/>
                  </a:cubicBezTo>
                  <a:lnTo>
                    <a:pt x="1126" y="89"/>
                  </a:lnTo>
                  <a:cubicBezTo>
                    <a:pt x="1015" y="45"/>
                    <a:pt x="883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4266525" y="609425"/>
              <a:ext cx="38100" cy="38100"/>
            </a:xfrm>
            <a:custGeom>
              <a:rect b="b" l="l" r="r" t="t"/>
              <a:pathLst>
                <a:path extrusionOk="0" h="1524" w="1524">
                  <a:moveTo>
                    <a:pt x="751" y="1"/>
                  </a:moveTo>
                  <a:cubicBezTo>
                    <a:pt x="641" y="1"/>
                    <a:pt x="553" y="23"/>
                    <a:pt x="464" y="67"/>
                  </a:cubicBezTo>
                  <a:cubicBezTo>
                    <a:pt x="354" y="89"/>
                    <a:pt x="266" y="155"/>
                    <a:pt x="200" y="221"/>
                  </a:cubicBezTo>
                  <a:cubicBezTo>
                    <a:pt x="133" y="310"/>
                    <a:pt x="89" y="398"/>
                    <a:pt x="45" y="486"/>
                  </a:cubicBezTo>
                  <a:cubicBezTo>
                    <a:pt x="1" y="575"/>
                    <a:pt x="1" y="685"/>
                    <a:pt x="1" y="773"/>
                  </a:cubicBezTo>
                  <a:cubicBezTo>
                    <a:pt x="1" y="839"/>
                    <a:pt x="23" y="906"/>
                    <a:pt x="23" y="972"/>
                  </a:cubicBezTo>
                  <a:cubicBezTo>
                    <a:pt x="67" y="1104"/>
                    <a:pt x="133" y="1215"/>
                    <a:pt x="222" y="1303"/>
                  </a:cubicBezTo>
                  <a:lnTo>
                    <a:pt x="398" y="1435"/>
                  </a:lnTo>
                  <a:cubicBezTo>
                    <a:pt x="509" y="1502"/>
                    <a:pt x="641" y="1524"/>
                    <a:pt x="773" y="1524"/>
                  </a:cubicBezTo>
                  <a:cubicBezTo>
                    <a:pt x="884" y="1524"/>
                    <a:pt x="972" y="1502"/>
                    <a:pt x="1060" y="1457"/>
                  </a:cubicBezTo>
                  <a:cubicBezTo>
                    <a:pt x="1259" y="1391"/>
                    <a:pt x="1413" y="1215"/>
                    <a:pt x="1480" y="1038"/>
                  </a:cubicBezTo>
                  <a:cubicBezTo>
                    <a:pt x="1524" y="950"/>
                    <a:pt x="1524" y="839"/>
                    <a:pt x="1524" y="751"/>
                  </a:cubicBezTo>
                  <a:cubicBezTo>
                    <a:pt x="1524" y="685"/>
                    <a:pt x="1502" y="619"/>
                    <a:pt x="1502" y="553"/>
                  </a:cubicBezTo>
                  <a:cubicBezTo>
                    <a:pt x="1458" y="420"/>
                    <a:pt x="1391" y="310"/>
                    <a:pt x="1281" y="199"/>
                  </a:cubicBezTo>
                  <a:lnTo>
                    <a:pt x="1127" y="89"/>
                  </a:lnTo>
                  <a:cubicBezTo>
                    <a:pt x="1016" y="23"/>
                    <a:pt x="884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4177150" y="730275"/>
              <a:ext cx="111475" cy="54725"/>
            </a:xfrm>
            <a:custGeom>
              <a:rect b="b" l="l" r="r" t="t"/>
              <a:pathLst>
                <a:path extrusionOk="0" h="2189" w="4459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4188200" y="567700"/>
              <a:ext cx="41950" cy="142850"/>
            </a:xfrm>
            <a:custGeom>
              <a:rect b="b" l="l" r="r" t="t"/>
              <a:pathLst>
                <a:path extrusionOk="0" h="5714" w="1678">
                  <a:moveTo>
                    <a:pt x="950" y="1"/>
                  </a:moveTo>
                  <a:cubicBezTo>
                    <a:pt x="899" y="1"/>
                    <a:pt x="839" y="48"/>
                    <a:pt x="839" y="103"/>
                  </a:cubicBezTo>
                  <a:cubicBezTo>
                    <a:pt x="839" y="809"/>
                    <a:pt x="1015" y="1515"/>
                    <a:pt x="993" y="2222"/>
                  </a:cubicBezTo>
                  <a:cubicBezTo>
                    <a:pt x="993" y="2817"/>
                    <a:pt x="861" y="3413"/>
                    <a:pt x="618" y="3965"/>
                  </a:cubicBezTo>
                  <a:cubicBezTo>
                    <a:pt x="419" y="4340"/>
                    <a:pt x="0" y="4737"/>
                    <a:pt x="199" y="5201"/>
                  </a:cubicBezTo>
                  <a:cubicBezTo>
                    <a:pt x="367" y="5604"/>
                    <a:pt x="777" y="5713"/>
                    <a:pt x="1178" y="5713"/>
                  </a:cubicBezTo>
                  <a:cubicBezTo>
                    <a:pt x="1304" y="5713"/>
                    <a:pt x="1429" y="5702"/>
                    <a:pt x="1545" y="5686"/>
                  </a:cubicBezTo>
                  <a:cubicBezTo>
                    <a:pt x="1677" y="5664"/>
                    <a:pt x="1655" y="5444"/>
                    <a:pt x="1523" y="5444"/>
                  </a:cubicBezTo>
                  <a:cubicBezTo>
                    <a:pt x="1214" y="5422"/>
                    <a:pt x="839" y="5466"/>
                    <a:pt x="596" y="5223"/>
                  </a:cubicBezTo>
                  <a:cubicBezTo>
                    <a:pt x="353" y="4980"/>
                    <a:pt x="486" y="4760"/>
                    <a:pt x="640" y="4517"/>
                  </a:cubicBezTo>
                  <a:cubicBezTo>
                    <a:pt x="905" y="4119"/>
                    <a:pt x="1104" y="3678"/>
                    <a:pt x="1192" y="3215"/>
                  </a:cubicBezTo>
                  <a:cubicBezTo>
                    <a:pt x="1302" y="2751"/>
                    <a:pt x="1324" y="2244"/>
                    <a:pt x="1280" y="1758"/>
                  </a:cubicBezTo>
                  <a:cubicBezTo>
                    <a:pt x="1280" y="1184"/>
                    <a:pt x="1192" y="610"/>
                    <a:pt x="1015" y="59"/>
                  </a:cubicBezTo>
                  <a:cubicBezTo>
                    <a:pt x="1007" y="17"/>
                    <a:pt x="980" y="1"/>
                    <a:pt x="9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4017750" y="552600"/>
              <a:ext cx="407725" cy="146900"/>
            </a:xfrm>
            <a:custGeom>
              <a:rect b="b" l="l" r="r" t="t"/>
              <a:pathLst>
                <a:path extrusionOk="0" h="5876" w="16309">
                  <a:moveTo>
                    <a:pt x="5034" y="795"/>
                  </a:moveTo>
                  <a:cubicBezTo>
                    <a:pt x="5048" y="795"/>
                    <a:pt x="5061" y="795"/>
                    <a:pt x="5075" y="795"/>
                  </a:cubicBezTo>
                  <a:cubicBezTo>
                    <a:pt x="6156" y="817"/>
                    <a:pt x="7237" y="1810"/>
                    <a:pt x="7193" y="2914"/>
                  </a:cubicBezTo>
                  <a:cubicBezTo>
                    <a:pt x="7127" y="4061"/>
                    <a:pt x="6178" y="4966"/>
                    <a:pt x="5008" y="4988"/>
                  </a:cubicBezTo>
                  <a:cubicBezTo>
                    <a:pt x="3861" y="4966"/>
                    <a:pt x="2934" y="3995"/>
                    <a:pt x="2956" y="2848"/>
                  </a:cubicBezTo>
                  <a:cubicBezTo>
                    <a:pt x="2978" y="1713"/>
                    <a:pt x="3905" y="795"/>
                    <a:pt x="5034" y="795"/>
                  </a:cubicBezTo>
                  <a:close/>
                  <a:moveTo>
                    <a:pt x="11169" y="905"/>
                  </a:moveTo>
                  <a:cubicBezTo>
                    <a:pt x="11183" y="905"/>
                    <a:pt x="11196" y="905"/>
                    <a:pt x="11210" y="905"/>
                  </a:cubicBezTo>
                  <a:cubicBezTo>
                    <a:pt x="12358" y="905"/>
                    <a:pt x="13284" y="1877"/>
                    <a:pt x="13262" y="3024"/>
                  </a:cubicBezTo>
                  <a:cubicBezTo>
                    <a:pt x="13241" y="4158"/>
                    <a:pt x="12313" y="5077"/>
                    <a:pt x="11184" y="5077"/>
                  </a:cubicBezTo>
                  <a:cubicBezTo>
                    <a:pt x="11170" y="5077"/>
                    <a:pt x="11157" y="5077"/>
                    <a:pt x="11144" y="5077"/>
                  </a:cubicBezTo>
                  <a:cubicBezTo>
                    <a:pt x="9974" y="5055"/>
                    <a:pt x="9069" y="4106"/>
                    <a:pt x="9091" y="2958"/>
                  </a:cubicBezTo>
                  <a:cubicBezTo>
                    <a:pt x="9091" y="1802"/>
                    <a:pt x="10039" y="905"/>
                    <a:pt x="11169" y="905"/>
                  </a:cubicBezTo>
                  <a:close/>
                  <a:moveTo>
                    <a:pt x="5097" y="1"/>
                  </a:moveTo>
                  <a:cubicBezTo>
                    <a:pt x="3905" y="1"/>
                    <a:pt x="2824" y="729"/>
                    <a:pt x="2404" y="1832"/>
                  </a:cubicBezTo>
                  <a:cubicBezTo>
                    <a:pt x="1808" y="1568"/>
                    <a:pt x="1190" y="1325"/>
                    <a:pt x="595" y="1060"/>
                  </a:cubicBezTo>
                  <a:cubicBezTo>
                    <a:pt x="548" y="1042"/>
                    <a:pt x="504" y="1034"/>
                    <a:pt x="463" y="1034"/>
                  </a:cubicBezTo>
                  <a:cubicBezTo>
                    <a:pt x="149" y="1034"/>
                    <a:pt x="1" y="1500"/>
                    <a:pt x="352" y="1656"/>
                  </a:cubicBezTo>
                  <a:cubicBezTo>
                    <a:pt x="970" y="1921"/>
                    <a:pt x="1588" y="2186"/>
                    <a:pt x="2228" y="2450"/>
                  </a:cubicBezTo>
                  <a:cubicBezTo>
                    <a:pt x="2073" y="3289"/>
                    <a:pt x="2316" y="4150"/>
                    <a:pt x="2890" y="4790"/>
                  </a:cubicBezTo>
                  <a:cubicBezTo>
                    <a:pt x="3483" y="5465"/>
                    <a:pt x="4266" y="5775"/>
                    <a:pt x="5039" y="5775"/>
                  </a:cubicBezTo>
                  <a:cubicBezTo>
                    <a:pt x="6336" y="5775"/>
                    <a:pt x="7601" y="4902"/>
                    <a:pt x="7877" y="3421"/>
                  </a:cubicBezTo>
                  <a:cubicBezTo>
                    <a:pt x="7877" y="3281"/>
                    <a:pt x="7989" y="3209"/>
                    <a:pt x="8100" y="3209"/>
                  </a:cubicBezTo>
                  <a:cubicBezTo>
                    <a:pt x="8215" y="3209"/>
                    <a:pt x="8330" y="3286"/>
                    <a:pt x="8319" y="3443"/>
                  </a:cubicBezTo>
                  <a:cubicBezTo>
                    <a:pt x="8560" y="4959"/>
                    <a:pt x="9856" y="5875"/>
                    <a:pt x="11185" y="5875"/>
                  </a:cubicBezTo>
                  <a:cubicBezTo>
                    <a:pt x="11926" y="5875"/>
                    <a:pt x="12678" y="5590"/>
                    <a:pt x="13262" y="4966"/>
                  </a:cubicBezTo>
                  <a:cubicBezTo>
                    <a:pt x="13902" y="4304"/>
                    <a:pt x="14145" y="3377"/>
                    <a:pt x="13969" y="2494"/>
                  </a:cubicBezTo>
                  <a:cubicBezTo>
                    <a:pt x="14631" y="2230"/>
                    <a:pt x="15315" y="1943"/>
                    <a:pt x="15977" y="1656"/>
                  </a:cubicBezTo>
                  <a:cubicBezTo>
                    <a:pt x="16308" y="1500"/>
                    <a:pt x="16158" y="1034"/>
                    <a:pt x="15859" y="1034"/>
                  </a:cubicBezTo>
                  <a:cubicBezTo>
                    <a:pt x="15820" y="1034"/>
                    <a:pt x="15778" y="1042"/>
                    <a:pt x="15734" y="1060"/>
                  </a:cubicBezTo>
                  <a:cubicBezTo>
                    <a:pt x="15072" y="1325"/>
                    <a:pt x="14432" y="1612"/>
                    <a:pt x="13770" y="1899"/>
                  </a:cubicBezTo>
                  <a:cubicBezTo>
                    <a:pt x="13373" y="839"/>
                    <a:pt x="12358" y="133"/>
                    <a:pt x="11232" y="111"/>
                  </a:cubicBezTo>
                  <a:cubicBezTo>
                    <a:pt x="11216" y="111"/>
                    <a:pt x="11200" y="111"/>
                    <a:pt x="11185" y="111"/>
                  </a:cubicBezTo>
                  <a:cubicBezTo>
                    <a:pt x="9815" y="111"/>
                    <a:pt x="8647" y="1053"/>
                    <a:pt x="8363" y="2362"/>
                  </a:cubicBezTo>
                  <a:cubicBezTo>
                    <a:pt x="8352" y="2514"/>
                    <a:pt x="8240" y="2586"/>
                    <a:pt x="8127" y="2586"/>
                  </a:cubicBezTo>
                  <a:cubicBezTo>
                    <a:pt x="8009" y="2586"/>
                    <a:pt x="7889" y="2508"/>
                    <a:pt x="7877" y="2362"/>
                  </a:cubicBezTo>
                  <a:cubicBezTo>
                    <a:pt x="7635" y="1016"/>
                    <a:pt x="6465" y="23"/>
                    <a:pt x="50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8" name="Google Shape;888;p16"/>
          <p:cNvSpPr/>
          <p:nvPr/>
        </p:nvSpPr>
        <p:spPr>
          <a:xfrm>
            <a:off x="5423300" y="3783800"/>
            <a:ext cx="2775300" cy="67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"/>
          <p:cNvSpPr txBox="1"/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Background</a:t>
            </a:r>
            <a:endParaRPr sz="3500"/>
          </a:p>
        </p:txBody>
      </p:sp>
      <p:sp>
        <p:nvSpPr>
          <p:cNvPr id="394" name="Google Shape;394;p2"/>
          <p:cNvSpPr txBox="1"/>
          <p:nvPr>
            <p:ph idx="2" type="title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7100"/>
              <a:t>0</a:t>
            </a:r>
            <a:r>
              <a:rPr lang="en"/>
              <a:t>1</a:t>
            </a:r>
            <a:endParaRPr sz="7100"/>
          </a:p>
        </p:txBody>
      </p:sp>
      <p:grpSp>
        <p:nvGrpSpPr>
          <p:cNvPr id="395" name="Google Shape;395;p2"/>
          <p:cNvGrpSpPr/>
          <p:nvPr/>
        </p:nvGrpSpPr>
        <p:grpSpPr>
          <a:xfrm>
            <a:off x="2932026" y="395221"/>
            <a:ext cx="231893" cy="489544"/>
            <a:chOff x="2932026" y="395221"/>
            <a:chExt cx="231893" cy="489544"/>
          </a:xfrm>
        </p:grpSpPr>
        <p:sp>
          <p:nvSpPr>
            <p:cNvPr id="396" name="Google Shape;396;p2"/>
            <p:cNvSpPr/>
            <p:nvPr/>
          </p:nvSpPr>
          <p:spPr>
            <a:xfrm rot="5400000">
              <a:off x="2925345" y="401902"/>
              <a:ext cx="245255" cy="231893"/>
            </a:xfrm>
            <a:custGeom>
              <a:rect b="b" l="l" r="r" t="t"/>
              <a:pathLst>
                <a:path extrusionOk="0" h="4061" w="4295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 rot="5400000">
              <a:off x="2925802" y="646648"/>
              <a:ext cx="244342" cy="231893"/>
            </a:xfrm>
            <a:custGeom>
              <a:rect b="b" l="l" r="r" t="t"/>
              <a:pathLst>
                <a:path extrusionOk="0" h="4061" w="4279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2"/>
          <p:cNvGrpSpPr/>
          <p:nvPr/>
        </p:nvGrpSpPr>
        <p:grpSpPr>
          <a:xfrm>
            <a:off x="2506943" y="395231"/>
            <a:ext cx="388330" cy="538016"/>
            <a:chOff x="2506943" y="395231"/>
            <a:chExt cx="388330" cy="538016"/>
          </a:xfrm>
        </p:grpSpPr>
        <p:sp>
          <p:nvSpPr>
            <p:cNvPr id="399" name="Google Shape;399;p2"/>
            <p:cNvSpPr/>
            <p:nvPr/>
          </p:nvSpPr>
          <p:spPr>
            <a:xfrm rot="4160716">
              <a:off x="2535966" y="434790"/>
              <a:ext cx="244408" cy="231096"/>
            </a:xfrm>
            <a:custGeom>
              <a:rect b="b" l="l" r="r" t="t"/>
              <a:pathLst>
                <a:path extrusionOk="0" h="4061" w="4295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 rot="4160716">
              <a:off x="2622459" y="663018"/>
              <a:ext cx="243497" cy="231096"/>
            </a:xfrm>
            <a:custGeom>
              <a:rect b="b" l="l" r="r" t="t"/>
              <a:pathLst>
                <a:path extrusionOk="0" h="4061" w="4279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2"/>
          <p:cNvGrpSpPr/>
          <p:nvPr/>
        </p:nvGrpSpPr>
        <p:grpSpPr>
          <a:xfrm>
            <a:off x="6481200" y="4412972"/>
            <a:ext cx="410729" cy="569044"/>
            <a:chOff x="6481200" y="4412972"/>
            <a:chExt cx="410729" cy="569044"/>
          </a:xfrm>
        </p:grpSpPr>
        <p:sp>
          <p:nvSpPr>
            <p:cNvPr id="402" name="Google Shape;402;p2"/>
            <p:cNvSpPr/>
            <p:nvPr/>
          </p:nvSpPr>
          <p:spPr>
            <a:xfrm rot="-6639112">
              <a:off x="6602729" y="4695751"/>
              <a:ext cx="258506" cy="244429"/>
            </a:xfrm>
            <a:custGeom>
              <a:rect b="b" l="l" r="r" t="t"/>
              <a:pathLst>
                <a:path extrusionOk="0" h="4061" w="4295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 rot="-6639112">
              <a:off x="6512206" y="4454358"/>
              <a:ext cx="257543" cy="244429"/>
            </a:xfrm>
            <a:custGeom>
              <a:rect b="b" l="l" r="r" t="t"/>
              <a:pathLst>
                <a:path extrusionOk="0" h="4061" w="4279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2"/>
          <p:cNvGrpSpPr/>
          <p:nvPr/>
        </p:nvGrpSpPr>
        <p:grpSpPr>
          <a:xfrm>
            <a:off x="6694243" y="4219579"/>
            <a:ext cx="570976" cy="440694"/>
            <a:chOff x="6694243" y="4219579"/>
            <a:chExt cx="570976" cy="440694"/>
          </a:xfrm>
        </p:grpSpPr>
        <p:sp>
          <p:nvSpPr>
            <p:cNvPr id="405" name="Google Shape;405;p2"/>
            <p:cNvSpPr/>
            <p:nvPr/>
          </p:nvSpPr>
          <p:spPr>
            <a:xfrm rot="-9289757">
              <a:off x="6966995" y="4372469"/>
              <a:ext cx="258518" cy="244433"/>
            </a:xfrm>
            <a:custGeom>
              <a:rect b="b" l="l" r="r" t="t"/>
              <a:pathLst>
                <a:path extrusionOk="0" h="4061" w="4295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 rot="-9289757">
              <a:off x="6733996" y="4262745"/>
              <a:ext cx="257555" cy="244433"/>
            </a:xfrm>
            <a:custGeom>
              <a:rect b="b" l="l" r="r" t="t"/>
              <a:pathLst>
                <a:path extrusionOk="0" h="4061" w="4279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Google Shape;407;p2"/>
          <p:cNvGrpSpPr/>
          <p:nvPr/>
        </p:nvGrpSpPr>
        <p:grpSpPr>
          <a:xfrm>
            <a:off x="7471785" y="2871076"/>
            <a:ext cx="1159343" cy="2437042"/>
            <a:chOff x="5107060" y="1410076"/>
            <a:chExt cx="1159343" cy="2437042"/>
          </a:xfrm>
        </p:grpSpPr>
        <p:sp>
          <p:nvSpPr>
            <p:cNvPr id="408" name="Google Shape;408;p2"/>
            <p:cNvSpPr/>
            <p:nvPr/>
          </p:nvSpPr>
          <p:spPr>
            <a:xfrm>
              <a:off x="5107060" y="1410076"/>
              <a:ext cx="1159343" cy="2437042"/>
            </a:xfrm>
            <a:custGeom>
              <a:rect b="b" l="l" r="r" t="t"/>
              <a:pathLst>
                <a:path extrusionOk="0" h="159414" w="75836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107060" y="1410076"/>
              <a:ext cx="1159343" cy="2437042"/>
            </a:xfrm>
            <a:custGeom>
              <a:rect b="b" l="l" r="r" t="t"/>
              <a:pathLst>
                <a:path extrusionOk="0" h="159414" w="75836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D1D1D1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5750862" y="1675788"/>
              <a:ext cx="358905" cy="306560"/>
            </a:xfrm>
            <a:custGeom>
              <a:rect b="b" l="l" r="r" t="t"/>
              <a:pathLst>
                <a:path extrusionOk="0" h="20053" w="23477">
                  <a:moveTo>
                    <a:pt x="13381" y="1"/>
                  </a:moveTo>
                  <a:cubicBezTo>
                    <a:pt x="10918" y="1"/>
                    <a:pt x="8409" y="914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5187228" y="1675788"/>
              <a:ext cx="358920" cy="306560"/>
            </a:xfrm>
            <a:custGeom>
              <a:rect b="b" l="l" r="r" t="t"/>
              <a:pathLst>
                <a:path extrusionOk="0" h="20053" w="23478">
                  <a:moveTo>
                    <a:pt x="13356" y="1"/>
                  </a:moveTo>
                  <a:cubicBezTo>
                    <a:pt x="10882" y="1"/>
                    <a:pt x="8355" y="914"/>
                    <a:pt x="6293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5750862" y="2212976"/>
              <a:ext cx="358905" cy="307095"/>
            </a:xfrm>
            <a:custGeom>
              <a:rect b="b" l="l" r="r" t="t"/>
              <a:pathLst>
                <a:path extrusionOk="0" h="20088" w="23477">
                  <a:moveTo>
                    <a:pt x="13383" y="0"/>
                  </a:moveTo>
                  <a:cubicBezTo>
                    <a:pt x="10919" y="0"/>
                    <a:pt x="8410" y="922"/>
                    <a:pt x="6373" y="2985"/>
                  </a:cubicBezTo>
                  <a:cubicBezTo>
                    <a:pt x="0" y="9277"/>
                    <a:pt x="4518" y="20088"/>
                    <a:pt x="13392" y="20088"/>
                  </a:cubicBezTo>
                  <a:cubicBezTo>
                    <a:pt x="18959" y="20088"/>
                    <a:pt x="23476" y="15570"/>
                    <a:pt x="23476" y="10084"/>
                  </a:cubicBezTo>
                  <a:cubicBezTo>
                    <a:pt x="23476" y="4027"/>
                    <a:pt x="18531" y="0"/>
                    <a:pt x="13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5187228" y="2212976"/>
              <a:ext cx="358920" cy="307095"/>
            </a:xfrm>
            <a:custGeom>
              <a:rect b="b" l="l" r="r" t="t"/>
              <a:pathLst>
                <a:path extrusionOk="0" h="20088" w="23478">
                  <a:moveTo>
                    <a:pt x="13358" y="0"/>
                  </a:moveTo>
                  <a:cubicBezTo>
                    <a:pt x="10883" y="0"/>
                    <a:pt x="8356" y="922"/>
                    <a:pt x="6293" y="2985"/>
                  </a:cubicBezTo>
                  <a:cubicBezTo>
                    <a:pt x="1" y="9277"/>
                    <a:pt x="4518" y="20088"/>
                    <a:pt x="13393" y="20088"/>
                  </a:cubicBezTo>
                  <a:cubicBezTo>
                    <a:pt x="18959" y="20088"/>
                    <a:pt x="23477" y="15570"/>
                    <a:pt x="23477" y="10084"/>
                  </a:cubicBezTo>
                  <a:cubicBezTo>
                    <a:pt x="23477" y="4027"/>
                    <a:pt x="18531" y="0"/>
                    <a:pt x="1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5750862" y="2750270"/>
              <a:ext cx="358905" cy="307523"/>
            </a:xfrm>
            <a:custGeom>
              <a:rect b="b" l="l" r="r" t="t"/>
              <a:pathLst>
                <a:path extrusionOk="0" h="20116" w="23477">
                  <a:moveTo>
                    <a:pt x="13345" y="1"/>
                  </a:moveTo>
                  <a:cubicBezTo>
                    <a:pt x="10894" y="1"/>
                    <a:pt x="8400" y="906"/>
                    <a:pt x="6373" y="2932"/>
                  </a:cubicBezTo>
                  <a:cubicBezTo>
                    <a:pt x="0" y="9305"/>
                    <a:pt x="4518" y="20116"/>
                    <a:pt x="13392" y="20116"/>
                  </a:cubicBezTo>
                  <a:cubicBezTo>
                    <a:pt x="18959" y="20116"/>
                    <a:pt x="23476" y="15598"/>
                    <a:pt x="23476" y="10032"/>
                  </a:cubicBezTo>
                  <a:cubicBezTo>
                    <a:pt x="23476" y="4015"/>
                    <a:pt x="18507" y="1"/>
                    <a:pt x="13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5187228" y="2750270"/>
              <a:ext cx="358920" cy="307523"/>
            </a:xfrm>
            <a:custGeom>
              <a:rect b="b" l="l" r="r" t="t"/>
              <a:pathLst>
                <a:path extrusionOk="0" h="20116" w="23478">
                  <a:moveTo>
                    <a:pt x="13321" y="1"/>
                  </a:moveTo>
                  <a:cubicBezTo>
                    <a:pt x="10858" y="1"/>
                    <a:pt x="8345" y="906"/>
                    <a:pt x="6293" y="2932"/>
                  </a:cubicBezTo>
                  <a:cubicBezTo>
                    <a:pt x="1" y="9305"/>
                    <a:pt x="4518" y="20116"/>
                    <a:pt x="13393" y="20116"/>
                  </a:cubicBezTo>
                  <a:cubicBezTo>
                    <a:pt x="18959" y="20116"/>
                    <a:pt x="23477" y="15598"/>
                    <a:pt x="23477" y="10032"/>
                  </a:cubicBezTo>
                  <a:cubicBezTo>
                    <a:pt x="23477" y="4015"/>
                    <a:pt x="18508" y="1"/>
                    <a:pt x="13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5750862" y="3287733"/>
              <a:ext cx="358905" cy="306560"/>
            </a:xfrm>
            <a:custGeom>
              <a:rect b="b" l="l" r="r" t="t"/>
              <a:pathLst>
                <a:path extrusionOk="0" h="20053" w="23477">
                  <a:moveTo>
                    <a:pt x="13381" y="1"/>
                  </a:moveTo>
                  <a:cubicBezTo>
                    <a:pt x="10918" y="1"/>
                    <a:pt x="8409" y="913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5187228" y="3287733"/>
              <a:ext cx="358920" cy="306560"/>
            </a:xfrm>
            <a:custGeom>
              <a:rect b="b" l="l" r="r" t="t"/>
              <a:pathLst>
                <a:path extrusionOk="0" h="20053" w="23478">
                  <a:moveTo>
                    <a:pt x="13381" y="1"/>
                  </a:moveTo>
                  <a:cubicBezTo>
                    <a:pt x="10919" y="1"/>
                    <a:pt x="8410" y="913"/>
                    <a:pt x="6374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2"/>
          <p:cNvGrpSpPr/>
          <p:nvPr/>
        </p:nvGrpSpPr>
        <p:grpSpPr>
          <a:xfrm rot="1013266">
            <a:off x="1046784" y="338991"/>
            <a:ext cx="1179735" cy="1807012"/>
            <a:chOff x="3497592" y="2204323"/>
            <a:chExt cx="1069299" cy="1637857"/>
          </a:xfrm>
        </p:grpSpPr>
        <p:sp>
          <p:nvSpPr>
            <p:cNvPr id="419" name="Google Shape;419;p2"/>
            <p:cNvSpPr/>
            <p:nvPr/>
          </p:nvSpPr>
          <p:spPr>
            <a:xfrm>
              <a:off x="3497592" y="2204323"/>
              <a:ext cx="1069299" cy="1637857"/>
            </a:xfrm>
            <a:custGeom>
              <a:rect b="b" l="l" r="r" t="t"/>
              <a:pathLst>
                <a:path extrusionOk="0" h="107137" w="69946">
                  <a:moveTo>
                    <a:pt x="2421" y="1"/>
                  </a:moveTo>
                  <a:cubicBezTo>
                    <a:pt x="1533" y="1"/>
                    <a:pt x="726" y="727"/>
                    <a:pt x="726" y="1695"/>
                  </a:cubicBezTo>
                  <a:lnTo>
                    <a:pt x="0" y="104959"/>
                  </a:lnTo>
                  <a:cubicBezTo>
                    <a:pt x="0" y="105927"/>
                    <a:pt x="726" y="106653"/>
                    <a:pt x="1694" y="106653"/>
                  </a:cubicBezTo>
                  <a:lnTo>
                    <a:pt x="67525" y="107137"/>
                  </a:lnTo>
                  <a:cubicBezTo>
                    <a:pt x="68493" y="107137"/>
                    <a:pt x="69300" y="106330"/>
                    <a:pt x="69300" y="105443"/>
                  </a:cubicBezTo>
                  <a:lnTo>
                    <a:pt x="69945" y="2179"/>
                  </a:lnTo>
                  <a:cubicBezTo>
                    <a:pt x="69945" y="1211"/>
                    <a:pt x="69219" y="485"/>
                    <a:pt x="68251" y="404"/>
                  </a:cubicBezTo>
                  <a:lnTo>
                    <a:pt x="2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497592" y="2204323"/>
              <a:ext cx="1069299" cy="1637857"/>
            </a:xfrm>
            <a:custGeom>
              <a:rect b="b" l="l" r="r" t="t"/>
              <a:pathLst>
                <a:path extrusionOk="0" h="107137" w="69946">
                  <a:moveTo>
                    <a:pt x="2421" y="1"/>
                  </a:moveTo>
                  <a:cubicBezTo>
                    <a:pt x="1533" y="1"/>
                    <a:pt x="726" y="727"/>
                    <a:pt x="726" y="1695"/>
                  </a:cubicBezTo>
                  <a:lnTo>
                    <a:pt x="0" y="104959"/>
                  </a:lnTo>
                  <a:cubicBezTo>
                    <a:pt x="0" y="105927"/>
                    <a:pt x="726" y="106653"/>
                    <a:pt x="1694" y="106653"/>
                  </a:cubicBezTo>
                  <a:lnTo>
                    <a:pt x="67525" y="107137"/>
                  </a:lnTo>
                  <a:cubicBezTo>
                    <a:pt x="68493" y="107137"/>
                    <a:pt x="69300" y="106330"/>
                    <a:pt x="69300" y="105443"/>
                  </a:cubicBezTo>
                  <a:lnTo>
                    <a:pt x="69945" y="2179"/>
                  </a:lnTo>
                  <a:cubicBezTo>
                    <a:pt x="69945" y="1211"/>
                    <a:pt x="69219" y="485"/>
                    <a:pt x="68251" y="404"/>
                  </a:cubicBezTo>
                  <a:lnTo>
                    <a:pt x="2421" y="1"/>
                  </a:lnTo>
                  <a:close/>
                </a:path>
              </a:pathLst>
            </a:custGeom>
            <a:solidFill>
              <a:srgbClr val="D1D1D1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94958" y="2383462"/>
              <a:ext cx="411998" cy="373153"/>
            </a:xfrm>
            <a:custGeom>
              <a:rect b="b" l="l" r="r" t="t"/>
              <a:pathLst>
                <a:path extrusionOk="0" h="24409" w="26950">
                  <a:moveTo>
                    <a:pt x="21383" y="1"/>
                  </a:moveTo>
                  <a:cubicBezTo>
                    <a:pt x="20072" y="1"/>
                    <a:pt x="18761" y="505"/>
                    <a:pt x="17753" y="1514"/>
                  </a:cubicBezTo>
                  <a:lnTo>
                    <a:pt x="3716" y="15551"/>
                  </a:lnTo>
                  <a:cubicBezTo>
                    <a:pt x="0" y="19267"/>
                    <a:pt x="3415" y="24408"/>
                    <a:pt x="7355" y="24408"/>
                  </a:cubicBezTo>
                  <a:cubicBezTo>
                    <a:pt x="8548" y="24408"/>
                    <a:pt x="9789" y="23937"/>
                    <a:pt x="10896" y="22812"/>
                  </a:cubicBezTo>
                  <a:lnTo>
                    <a:pt x="25014" y="8774"/>
                  </a:lnTo>
                  <a:cubicBezTo>
                    <a:pt x="26950" y="6757"/>
                    <a:pt x="26950" y="3530"/>
                    <a:pt x="25014" y="1514"/>
                  </a:cubicBezTo>
                  <a:cubicBezTo>
                    <a:pt x="24005" y="505"/>
                    <a:pt x="22694" y="1"/>
                    <a:pt x="2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4031538" y="2383462"/>
              <a:ext cx="413252" cy="373153"/>
            </a:xfrm>
            <a:custGeom>
              <a:rect b="b" l="l" r="r" t="t"/>
              <a:pathLst>
                <a:path extrusionOk="0" h="24409" w="27032">
                  <a:moveTo>
                    <a:pt x="21384" y="1"/>
                  </a:moveTo>
                  <a:cubicBezTo>
                    <a:pt x="20073" y="1"/>
                    <a:pt x="18762" y="505"/>
                    <a:pt x="17754" y="1514"/>
                  </a:cubicBezTo>
                  <a:lnTo>
                    <a:pt x="3716" y="15551"/>
                  </a:lnTo>
                  <a:cubicBezTo>
                    <a:pt x="1" y="19267"/>
                    <a:pt x="3415" y="24408"/>
                    <a:pt x="7392" y="24408"/>
                  </a:cubicBezTo>
                  <a:cubicBezTo>
                    <a:pt x="8597" y="24408"/>
                    <a:pt x="9852" y="23937"/>
                    <a:pt x="10977" y="22812"/>
                  </a:cubicBezTo>
                  <a:lnTo>
                    <a:pt x="25015" y="8774"/>
                  </a:lnTo>
                  <a:cubicBezTo>
                    <a:pt x="27031" y="6757"/>
                    <a:pt x="27031" y="3530"/>
                    <a:pt x="25015" y="1514"/>
                  </a:cubicBezTo>
                  <a:cubicBezTo>
                    <a:pt x="24006" y="505"/>
                    <a:pt x="22695" y="1"/>
                    <a:pt x="21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594958" y="2837332"/>
              <a:ext cx="411998" cy="373137"/>
            </a:xfrm>
            <a:custGeom>
              <a:rect b="b" l="l" r="r" t="t"/>
              <a:pathLst>
                <a:path extrusionOk="0" h="24408" w="26950">
                  <a:moveTo>
                    <a:pt x="21353" y="0"/>
                  </a:moveTo>
                  <a:cubicBezTo>
                    <a:pt x="20032" y="0"/>
                    <a:pt x="18721" y="504"/>
                    <a:pt x="17753" y="1513"/>
                  </a:cubicBezTo>
                  <a:lnTo>
                    <a:pt x="3716" y="15550"/>
                  </a:lnTo>
                  <a:cubicBezTo>
                    <a:pt x="0" y="19266"/>
                    <a:pt x="3415" y="24407"/>
                    <a:pt x="7355" y="24407"/>
                  </a:cubicBezTo>
                  <a:cubicBezTo>
                    <a:pt x="8548" y="24407"/>
                    <a:pt x="9789" y="23936"/>
                    <a:pt x="10896" y="22811"/>
                  </a:cubicBezTo>
                  <a:lnTo>
                    <a:pt x="25014" y="8774"/>
                  </a:lnTo>
                  <a:cubicBezTo>
                    <a:pt x="26950" y="6757"/>
                    <a:pt x="26950" y="3530"/>
                    <a:pt x="25014" y="1513"/>
                  </a:cubicBezTo>
                  <a:cubicBezTo>
                    <a:pt x="24005" y="504"/>
                    <a:pt x="22674" y="0"/>
                    <a:pt x="21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4031538" y="2837332"/>
              <a:ext cx="413252" cy="373137"/>
            </a:xfrm>
            <a:custGeom>
              <a:rect b="b" l="l" r="r" t="t"/>
              <a:pathLst>
                <a:path extrusionOk="0" h="24408" w="27032">
                  <a:moveTo>
                    <a:pt x="21384" y="0"/>
                  </a:moveTo>
                  <a:cubicBezTo>
                    <a:pt x="20073" y="0"/>
                    <a:pt x="18762" y="504"/>
                    <a:pt x="17754" y="1513"/>
                  </a:cubicBezTo>
                  <a:lnTo>
                    <a:pt x="3716" y="15550"/>
                  </a:lnTo>
                  <a:cubicBezTo>
                    <a:pt x="1" y="19266"/>
                    <a:pt x="3415" y="24407"/>
                    <a:pt x="7392" y="24407"/>
                  </a:cubicBezTo>
                  <a:cubicBezTo>
                    <a:pt x="8597" y="24407"/>
                    <a:pt x="9852" y="23936"/>
                    <a:pt x="10977" y="22811"/>
                  </a:cubicBezTo>
                  <a:lnTo>
                    <a:pt x="25015" y="8774"/>
                  </a:lnTo>
                  <a:cubicBezTo>
                    <a:pt x="27031" y="6757"/>
                    <a:pt x="27031" y="3530"/>
                    <a:pt x="25015" y="1513"/>
                  </a:cubicBezTo>
                  <a:cubicBezTo>
                    <a:pt x="24006" y="504"/>
                    <a:pt x="22695" y="0"/>
                    <a:pt x="21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3595738" y="3291188"/>
              <a:ext cx="411218" cy="372128"/>
            </a:xfrm>
            <a:custGeom>
              <a:rect b="b" l="l" r="r" t="t"/>
              <a:pathLst>
                <a:path extrusionOk="0" h="24342" w="26899">
                  <a:moveTo>
                    <a:pt x="21302" y="1"/>
                  </a:moveTo>
                  <a:cubicBezTo>
                    <a:pt x="19981" y="1"/>
                    <a:pt x="18670" y="505"/>
                    <a:pt x="17702" y="1513"/>
                  </a:cubicBezTo>
                  <a:lnTo>
                    <a:pt x="3665" y="15551"/>
                  </a:lnTo>
                  <a:cubicBezTo>
                    <a:pt x="1" y="19277"/>
                    <a:pt x="3412" y="24341"/>
                    <a:pt x="7348" y="24341"/>
                  </a:cubicBezTo>
                  <a:cubicBezTo>
                    <a:pt x="8525" y="24341"/>
                    <a:pt x="9749" y="23889"/>
                    <a:pt x="10845" y="22811"/>
                  </a:cubicBezTo>
                  <a:lnTo>
                    <a:pt x="24963" y="8774"/>
                  </a:lnTo>
                  <a:cubicBezTo>
                    <a:pt x="26899" y="6757"/>
                    <a:pt x="26899" y="3530"/>
                    <a:pt x="24963" y="1513"/>
                  </a:cubicBezTo>
                  <a:cubicBezTo>
                    <a:pt x="23954" y="505"/>
                    <a:pt x="22623" y="1"/>
                    <a:pt x="2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4033281" y="3291188"/>
              <a:ext cx="411509" cy="372128"/>
            </a:xfrm>
            <a:custGeom>
              <a:rect b="b" l="l" r="r" t="t"/>
              <a:pathLst>
                <a:path extrusionOk="0" h="24342" w="26918">
                  <a:moveTo>
                    <a:pt x="21270" y="1"/>
                  </a:moveTo>
                  <a:cubicBezTo>
                    <a:pt x="19959" y="1"/>
                    <a:pt x="18648" y="505"/>
                    <a:pt x="17640" y="1513"/>
                  </a:cubicBezTo>
                  <a:lnTo>
                    <a:pt x="3602" y="15551"/>
                  </a:lnTo>
                  <a:cubicBezTo>
                    <a:pt x="1" y="19277"/>
                    <a:pt x="3378" y="24341"/>
                    <a:pt x="7332" y="24341"/>
                  </a:cubicBezTo>
                  <a:cubicBezTo>
                    <a:pt x="8515" y="24341"/>
                    <a:pt x="9749" y="23889"/>
                    <a:pt x="10863" y="22811"/>
                  </a:cubicBezTo>
                  <a:lnTo>
                    <a:pt x="24901" y="8774"/>
                  </a:lnTo>
                  <a:cubicBezTo>
                    <a:pt x="26917" y="6757"/>
                    <a:pt x="26917" y="3530"/>
                    <a:pt x="24901" y="1513"/>
                  </a:cubicBezTo>
                  <a:cubicBezTo>
                    <a:pt x="23892" y="505"/>
                    <a:pt x="22581" y="1"/>
                    <a:pt x="2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Background</a:t>
            </a:r>
            <a:endParaRPr/>
          </a:p>
        </p:txBody>
      </p:sp>
      <p:grpSp>
        <p:nvGrpSpPr>
          <p:cNvPr id="432" name="Google Shape;432;p3"/>
          <p:cNvGrpSpPr/>
          <p:nvPr/>
        </p:nvGrpSpPr>
        <p:grpSpPr>
          <a:xfrm rot="-804741">
            <a:off x="6550306" y="3725128"/>
            <a:ext cx="2187672" cy="905145"/>
            <a:chOff x="238125" y="1360700"/>
            <a:chExt cx="7117075" cy="2944675"/>
          </a:xfrm>
        </p:grpSpPr>
        <p:sp>
          <p:nvSpPr>
            <p:cNvPr id="433" name="Google Shape;433;p3"/>
            <p:cNvSpPr/>
            <p:nvPr/>
          </p:nvSpPr>
          <p:spPr>
            <a:xfrm>
              <a:off x="238125" y="1728775"/>
              <a:ext cx="1226600" cy="2208525"/>
            </a:xfrm>
            <a:custGeom>
              <a:rect b="b" l="l" r="r" t="t"/>
              <a:pathLst>
                <a:path extrusionOk="0" h="88341" w="49064">
                  <a:moveTo>
                    <a:pt x="39277" y="10187"/>
                  </a:moveTo>
                  <a:lnTo>
                    <a:pt x="39277" y="78199"/>
                  </a:lnTo>
                  <a:cubicBezTo>
                    <a:pt x="22330" y="75752"/>
                    <a:pt x="9786" y="61251"/>
                    <a:pt x="9786" y="44170"/>
                  </a:cubicBezTo>
                  <a:cubicBezTo>
                    <a:pt x="9786" y="27090"/>
                    <a:pt x="22330" y="12589"/>
                    <a:pt x="39277" y="10187"/>
                  </a:cubicBezTo>
                  <a:close/>
                  <a:moveTo>
                    <a:pt x="44170" y="0"/>
                  </a:moveTo>
                  <a:cubicBezTo>
                    <a:pt x="19794" y="0"/>
                    <a:pt x="0" y="19795"/>
                    <a:pt x="0" y="44170"/>
                  </a:cubicBezTo>
                  <a:cubicBezTo>
                    <a:pt x="0" y="68591"/>
                    <a:pt x="19794" y="88340"/>
                    <a:pt x="44170" y="88340"/>
                  </a:cubicBezTo>
                  <a:cubicBezTo>
                    <a:pt x="46884" y="88340"/>
                    <a:pt x="49063" y="86161"/>
                    <a:pt x="49063" y="83448"/>
                  </a:cubicBezTo>
                  <a:lnTo>
                    <a:pt x="49063" y="4893"/>
                  </a:lnTo>
                  <a:cubicBezTo>
                    <a:pt x="49063" y="2180"/>
                    <a:pt x="46884" y="0"/>
                    <a:pt x="4417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6128600" y="1728775"/>
              <a:ext cx="1226600" cy="2208525"/>
            </a:xfrm>
            <a:custGeom>
              <a:rect b="b" l="l" r="r" t="t"/>
              <a:pathLst>
                <a:path extrusionOk="0" h="88341" w="49064">
                  <a:moveTo>
                    <a:pt x="9786" y="10187"/>
                  </a:moveTo>
                  <a:cubicBezTo>
                    <a:pt x="26734" y="12589"/>
                    <a:pt x="39277" y="27090"/>
                    <a:pt x="39277" y="44170"/>
                  </a:cubicBezTo>
                  <a:cubicBezTo>
                    <a:pt x="39277" y="61251"/>
                    <a:pt x="26734" y="75752"/>
                    <a:pt x="9786" y="78199"/>
                  </a:cubicBezTo>
                  <a:lnTo>
                    <a:pt x="9786" y="10187"/>
                  </a:lnTo>
                  <a:close/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lnTo>
                    <a:pt x="0" y="83448"/>
                  </a:lnTo>
                  <a:cubicBezTo>
                    <a:pt x="0" y="86161"/>
                    <a:pt x="2180" y="88340"/>
                    <a:pt x="4893" y="88340"/>
                  </a:cubicBezTo>
                  <a:cubicBezTo>
                    <a:pt x="29269" y="88340"/>
                    <a:pt x="49063" y="68591"/>
                    <a:pt x="49063" y="44170"/>
                  </a:cubicBezTo>
                  <a:cubicBezTo>
                    <a:pt x="49063" y="19795"/>
                    <a:pt x="29269" y="0"/>
                    <a:pt x="489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220050" y="1360700"/>
              <a:ext cx="5153225" cy="1472350"/>
            </a:xfrm>
            <a:custGeom>
              <a:rect b="b" l="l" r="r" t="t"/>
              <a:pathLst>
                <a:path extrusionOk="0" h="58894" w="206129">
                  <a:moveTo>
                    <a:pt x="9786" y="0"/>
                  </a:moveTo>
                  <a:cubicBezTo>
                    <a:pt x="4404" y="0"/>
                    <a:pt x="0" y="4404"/>
                    <a:pt x="0" y="9830"/>
                  </a:cubicBezTo>
                  <a:lnTo>
                    <a:pt x="0" y="58893"/>
                  </a:lnTo>
                  <a:lnTo>
                    <a:pt x="206128" y="58893"/>
                  </a:lnTo>
                  <a:lnTo>
                    <a:pt x="206128" y="9830"/>
                  </a:lnTo>
                  <a:cubicBezTo>
                    <a:pt x="206128" y="4404"/>
                    <a:pt x="201724" y="0"/>
                    <a:pt x="19634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220050" y="2833025"/>
              <a:ext cx="5153225" cy="1472350"/>
            </a:xfrm>
            <a:custGeom>
              <a:rect b="b" l="l" r="r" t="t"/>
              <a:pathLst>
                <a:path extrusionOk="0" h="58894" w="206129">
                  <a:moveTo>
                    <a:pt x="0" y="0"/>
                  </a:moveTo>
                  <a:lnTo>
                    <a:pt x="0" y="49108"/>
                  </a:lnTo>
                  <a:cubicBezTo>
                    <a:pt x="0" y="54490"/>
                    <a:pt x="4404" y="58894"/>
                    <a:pt x="9786" y="58894"/>
                  </a:cubicBezTo>
                  <a:lnTo>
                    <a:pt x="196342" y="58894"/>
                  </a:lnTo>
                  <a:cubicBezTo>
                    <a:pt x="201724" y="58894"/>
                    <a:pt x="206128" y="54490"/>
                    <a:pt x="206128" y="49108"/>
                  </a:cubicBezTo>
                  <a:lnTo>
                    <a:pt x="20612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833900" y="2710700"/>
              <a:ext cx="3925525" cy="244675"/>
            </a:xfrm>
            <a:custGeom>
              <a:rect b="b" l="l" r="r" t="t"/>
              <a:pathLst>
                <a:path extrusionOk="0" h="9787" w="157021"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3"/>
                  </a:cubicBezTo>
                  <a:cubicBezTo>
                    <a:pt x="157020" y="2180"/>
                    <a:pt x="154841" y="0"/>
                    <a:pt x="152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832775" y="3201100"/>
              <a:ext cx="3927750" cy="245800"/>
            </a:xfrm>
            <a:custGeom>
              <a:rect b="b" l="l" r="r" t="t"/>
              <a:pathLst>
                <a:path extrusionOk="0" h="9832" w="157110">
                  <a:moveTo>
                    <a:pt x="4938" y="1"/>
                  </a:moveTo>
                  <a:cubicBezTo>
                    <a:pt x="2225" y="1"/>
                    <a:pt x="1" y="2225"/>
                    <a:pt x="1" y="4938"/>
                  </a:cubicBezTo>
                  <a:cubicBezTo>
                    <a:pt x="1" y="7607"/>
                    <a:pt x="2225" y="9831"/>
                    <a:pt x="4938" y="9831"/>
                  </a:cubicBezTo>
                  <a:lnTo>
                    <a:pt x="152172" y="9831"/>
                  </a:lnTo>
                  <a:cubicBezTo>
                    <a:pt x="154886" y="9831"/>
                    <a:pt x="157110" y="7607"/>
                    <a:pt x="157110" y="4938"/>
                  </a:cubicBezTo>
                  <a:cubicBezTo>
                    <a:pt x="157110" y="2225"/>
                    <a:pt x="154886" y="1"/>
                    <a:pt x="152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833900" y="3692625"/>
              <a:ext cx="3925525" cy="244675"/>
            </a:xfrm>
            <a:custGeom>
              <a:rect b="b" l="l" r="r" t="t"/>
              <a:pathLst>
                <a:path extrusionOk="0" h="9787" w="157021">
                  <a:moveTo>
                    <a:pt x="4893" y="1"/>
                  </a:moveTo>
                  <a:cubicBezTo>
                    <a:pt x="2180" y="1"/>
                    <a:pt x="0" y="2180"/>
                    <a:pt x="0" y="4894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4"/>
                  </a:cubicBezTo>
                  <a:cubicBezTo>
                    <a:pt x="157020" y="2180"/>
                    <a:pt x="154841" y="1"/>
                    <a:pt x="152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3"/>
          <p:cNvSpPr txBox="1"/>
          <p:nvPr/>
        </p:nvSpPr>
        <p:spPr>
          <a:xfrm>
            <a:off x="1843100" y="1371600"/>
            <a:ext cx="5422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441" name="Google Shape;441;p3"/>
          <p:cNvSpPr txBox="1"/>
          <p:nvPr/>
        </p:nvSpPr>
        <p:spPr>
          <a:xfrm>
            <a:off x="1429825" y="1607400"/>
            <a:ext cx="6725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The whole world today, is facing the COVID-19 pandemic. People are using various measures to control the spread of Coronavirus. Wearing a face mask is one of such most important to reduce the risk of viral transmission.</a:t>
            </a:r>
            <a:endParaRPr b="0" i="0" sz="2800" u="none" cap="none" strike="noStrike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442" name="Google Shape;442;p3"/>
          <p:cNvSpPr txBox="1"/>
          <p:nvPr/>
        </p:nvSpPr>
        <p:spPr>
          <a:xfrm>
            <a:off x="7593300" y="936600"/>
            <a:ext cx="983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“</a:t>
            </a:r>
            <a:endParaRPr b="1" i="0" sz="6000" u="none" cap="none" strike="noStrike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443" name="Google Shape;443;p3"/>
          <p:cNvSpPr txBox="1"/>
          <p:nvPr/>
        </p:nvSpPr>
        <p:spPr>
          <a:xfrm>
            <a:off x="836100" y="3268300"/>
            <a:ext cx="983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”</a:t>
            </a:r>
            <a:endParaRPr b="1" i="0" sz="6000" u="none" cap="none" strike="noStrike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"/>
          <p:cNvSpPr txBox="1"/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Objective and Scope</a:t>
            </a:r>
            <a:endParaRPr/>
          </a:p>
        </p:txBody>
      </p:sp>
      <p:sp>
        <p:nvSpPr>
          <p:cNvPr id="449" name="Google Shape;449;p4"/>
          <p:cNvSpPr txBox="1"/>
          <p:nvPr>
            <p:ph idx="2" type="title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50" name="Google Shape;450;p4"/>
          <p:cNvGrpSpPr/>
          <p:nvPr/>
        </p:nvGrpSpPr>
        <p:grpSpPr>
          <a:xfrm rot="-332614">
            <a:off x="914167" y="503492"/>
            <a:ext cx="1775123" cy="1181146"/>
            <a:chOff x="238125" y="502000"/>
            <a:chExt cx="7027925" cy="4604825"/>
          </a:xfrm>
        </p:grpSpPr>
        <p:sp>
          <p:nvSpPr>
            <p:cNvPr id="451" name="Google Shape;451;p4"/>
            <p:cNvSpPr/>
            <p:nvPr/>
          </p:nvSpPr>
          <p:spPr>
            <a:xfrm>
              <a:off x="238125" y="1242100"/>
              <a:ext cx="7027925" cy="3411000"/>
            </a:xfrm>
            <a:custGeom>
              <a:rect b="b" l="l" r="r" t="t"/>
              <a:pathLst>
                <a:path extrusionOk="0" h="136440" w="281117">
                  <a:moveTo>
                    <a:pt x="150212" y="23684"/>
                  </a:moveTo>
                  <a:lnTo>
                    <a:pt x="150212" y="47883"/>
                  </a:lnTo>
                  <a:lnTo>
                    <a:pt x="174410" y="47883"/>
                  </a:lnTo>
                  <a:lnTo>
                    <a:pt x="174410" y="67319"/>
                  </a:lnTo>
                  <a:lnTo>
                    <a:pt x="150212" y="67319"/>
                  </a:lnTo>
                  <a:lnTo>
                    <a:pt x="150212" y="91518"/>
                  </a:lnTo>
                  <a:lnTo>
                    <a:pt x="130776" y="91518"/>
                  </a:lnTo>
                  <a:lnTo>
                    <a:pt x="130776" y="67319"/>
                  </a:lnTo>
                  <a:lnTo>
                    <a:pt x="106577" y="67319"/>
                  </a:lnTo>
                  <a:lnTo>
                    <a:pt x="106577" y="47883"/>
                  </a:lnTo>
                  <a:lnTo>
                    <a:pt x="130776" y="47883"/>
                  </a:lnTo>
                  <a:lnTo>
                    <a:pt x="130776" y="23684"/>
                  </a:lnTo>
                  <a:close/>
                  <a:moveTo>
                    <a:pt x="140558" y="1"/>
                  </a:moveTo>
                  <a:cubicBezTo>
                    <a:pt x="109151" y="1"/>
                    <a:pt x="77745" y="3090"/>
                    <a:pt x="46853" y="9268"/>
                  </a:cubicBezTo>
                  <a:cubicBezTo>
                    <a:pt x="45437" y="9397"/>
                    <a:pt x="43892" y="9783"/>
                    <a:pt x="42348" y="10040"/>
                  </a:cubicBezTo>
                  <a:lnTo>
                    <a:pt x="0" y="18793"/>
                  </a:lnTo>
                  <a:lnTo>
                    <a:pt x="25228" y="136439"/>
                  </a:lnTo>
                  <a:lnTo>
                    <a:pt x="30892" y="134509"/>
                  </a:lnTo>
                  <a:cubicBezTo>
                    <a:pt x="79289" y="122023"/>
                    <a:pt x="109924" y="115716"/>
                    <a:pt x="140558" y="115716"/>
                  </a:cubicBezTo>
                  <a:cubicBezTo>
                    <a:pt x="171193" y="115716"/>
                    <a:pt x="201827" y="122023"/>
                    <a:pt x="250224" y="134509"/>
                  </a:cubicBezTo>
                  <a:lnTo>
                    <a:pt x="255888" y="136439"/>
                  </a:lnTo>
                  <a:lnTo>
                    <a:pt x="281116" y="18922"/>
                  </a:lnTo>
                  <a:lnTo>
                    <a:pt x="238769" y="10040"/>
                  </a:lnTo>
                  <a:cubicBezTo>
                    <a:pt x="237224" y="9783"/>
                    <a:pt x="235679" y="9397"/>
                    <a:pt x="234135" y="9268"/>
                  </a:cubicBezTo>
                  <a:cubicBezTo>
                    <a:pt x="203372" y="3090"/>
                    <a:pt x="171965" y="1"/>
                    <a:pt x="140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868825" y="4135000"/>
              <a:ext cx="5766500" cy="971825"/>
            </a:xfrm>
            <a:custGeom>
              <a:rect b="b" l="l" r="r" t="t"/>
              <a:pathLst>
                <a:path extrusionOk="0" h="38873" w="230660">
                  <a:moveTo>
                    <a:pt x="115330" y="0"/>
                  </a:moveTo>
                  <a:cubicBezTo>
                    <a:pt x="84696" y="0"/>
                    <a:pt x="54061" y="6307"/>
                    <a:pt x="5664" y="18793"/>
                  </a:cubicBezTo>
                  <a:lnTo>
                    <a:pt x="0" y="20723"/>
                  </a:lnTo>
                  <a:lnTo>
                    <a:pt x="3862" y="38872"/>
                  </a:lnTo>
                  <a:lnTo>
                    <a:pt x="5149" y="38486"/>
                  </a:lnTo>
                  <a:cubicBezTo>
                    <a:pt x="53675" y="25872"/>
                    <a:pt x="84438" y="19436"/>
                    <a:pt x="115330" y="19436"/>
                  </a:cubicBezTo>
                  <a:cubicBezTo>
                    <a:pt x="146093" y="19436"/>
                    <a:pt x="176985" y="25872"/>
                    <a:pt x="225382" y="38486"/>
                  </a:cubicBezTo>
                  <a:lnTo>
                    <a:pt x="226798" y="38872"/>
                  </a:lnTo>
                  <a:lnTo>
                    <a:pt x="230660" y="20723"/>
                  </a:lnTo>
                  <a:lnTo>
                    <a:pt x="224996" y="18793"/>
                  </a:lnTo>
                  <a:cubicBezTo>
                    <a:pt x="176599" y="6307"/>
                    <a:pt x="145965" y="0"/>
                    <a:pt x="115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1409425" y="502000"/>
              <a:ext cx="4682075" cy="971825"/>
            </a:xfrm>
            <a:custGeom>
              <a:rect b="b" l="l" r="r" t="t"/>
              <a:pathLst>
                <a:path extrusionOk="0" h="38873" w="187283">
                  <a:moveTo>
                    <a:pt x="54963" y="0"/>
                  </a:moveTo>
                  <a:cubicBezTo>
                    <a:pt x="30249" y="0"/>
                    <a:pt x="8239" y="15575"/>
                    <a:pt x="1" y="38872"/>
                  </a:cubicBezTo>
                  <a:cubicBezTo>
                    <a:pt x="30957" y="32758"/>
                    <a:pt x="62332" y="29701"/>
                    <a:pt x="93690" y="29701"/>
                  </a:cubicBezTo>
                  <a:cubicBezTo>
                    <a:pt x="125049" y="29701"/>
                    <a:pt x="156391" y="32758"/>
                    <a:pt x="187283" y="38872"/>
                  </a:cubicBezTo>
                  <a:cubicBezTo>
                    <a:pt x="179045" y="15575"/>
                    <a:pt x="157163" y="0"/>
                    <a:pt x="132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2902550" y="1834200"/>
              <a:ext cx="1695850" cy="1695850"/>
            </a:xfrm>
            <a:custGeom>
              <a:rect b="b" l="l" r="r" t="t"/>
              <a:pathLst>
                <a:path extrusionOk="0" h="67834" w="67834">
                  <a:moveTo>
                    <a:pt x="24199" y="0"/>
                  </a:moveTo>
                  <a:lnTo>
                    <a:pt x="24199" y="24199"/>
                  </a:lnTo>
                  <a:lnTo>
                    <a:pt x="0" y="24199"/>
                  </a:lnTo>
                  <a:lnTo>
                    <a:pt x="0" y="43635"/>
                  </a:lnTo>
                  <a:lnTo>
                    <a:pt x="24199" y="43635"/>
                  </a:lnTo>
                  <a:lnTo>
                    <a:pt x="24199" y="67834"/>
                  </a:lnTo>
                  <a:lnTo>
                    <a:pt x="43635" y="67834"/>
                  </a:lnTo>
                  <a:lnTo>
                    <a:pt x="43635" y="43635"/>
                  </a:lnTo>
                  <a:lnTo>
                    <a:pt x="67833" y="43635"/>
                  </a:lnTo>
                  <a:lnTo>
                    <a:pt x="67833" y="24199"/>
                  </a:lnTo>
                  <a:lnTo>
                    <a:pt x="43635" y="24199"/>
                  </a:lnTo>
                  <a:lnTo>
                    <a:pt x="43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5" name="Google Shape;455;p4"/>
          <p:cNvGrpSpPr/>
          <p:nvPr/>
        </p:nvGrpSpPr>
        <p:grpSpPr>
          <a:xfrm>
            <a:off x="6596284" y="3553190"/>
            <a:ext cx="2771973" cy="1336390"/>
            <a:chOff x="752817" y="3135891"/>
            <a:chExt cx="2704892" cy="1303922"/>
          </a:xfrm>
        </p:grpSpPr>
        <p:sp>
          <p:nvSpPr>
            <p:cNvPr id="456" name="Google Shape;456;p4"/>
            <p:cNvSpPr/>
            <p:nvPr/>
          </p:nvSpPr>
          <p:spPr>
            <a:xfrm>
              <a:off x="874383" y="3135891"/>
              <a:ext cx="537158" cy="179961"/>
            </a:xfrm>
            <a:custGeom>
              <a:rect b="b" l="l" r="r" t="t"/>
              <a:pathLst>
                <a:path extrusionOk="0" h="5615" w="16760">
                  <a:moveTo>
                    <a:pt x="5631" y="0"/>
                  </a:moveTo>
                  <a:cubicBezTo>
                    <a:pt x="2524" y="0"/>
                    <a:pt x="1" y="2506"/>
                    <a:pt x="1" y="5614"/>
                  </a:cubicBezTo>
                  <a:lnTo>
                    <a:pt x="16759" y="5614"/>
                  </a:lnTo>
                  <a:cubicBezTo>
                    <a:pt x="16759" y="2506"/>
                    <a:pt x="14236" y="0"/>
                    <a:pt x="1112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922458" y="3367836"/>
              <a:ext cx="1959345" cy="838845"/>
            </a:xfrm>
            <a:custGeom>
              <a:rect b="b" l="l" r="r" t="t"/>
              <a:pathLst>
                <a:path extrusionOk="0" h="26173" w="61134">
                  <a:moveTo>
                    <a:pt x="1206" y="1"/>
                  </a:moveTo>
                  <a:cubicBezTo>
                    <a:pt x="387" y="1"/>
                    <a:pt x="1" y="1255"/>
                    <a:pt x="923" y="1635"/>
                  </a:cubicBezTo>
                  <a:lnTo>
                    <a:pt x="59587" y="26097"/>
                  </a:lnTo>
                  <a:cubicBezTo>
                    <a:pt x="59712" y="26149"/>
                    <a:pt x="59831" y="26173"/>
                    <a:pt x="59942" y="26173"/>
                  </a:cubicBezTo>
                  <a:cubicBezTo>
                    <a:pt x="60752" y="26173"/>
                    <a:pt x="61133" y="24925"/>
                    <a:pt x="60222" y="24543"/>
                  </a:cubicBezTo>
                  <a:lnTo>
                    <a:pt x="1575" y="82"/>
                  </a:lnTo>
                  <a:cubicBezTo>
                    <a:pt x="1445" y="26"/>
                    <a:pt x="1321" y="1"/>
                    <a:pt x="120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1327890" y="3367997"/>
              <a:ext cx="1959825" cy="838813"/>
            </a:xfrm>
            <a:custGeom>
              <a:rect b="b" l="l" r="r" t="t"/>
              <a:pathLst>
                <a:path extrusionOk="0" h="26172" w="61149">
                  <a:moveTo>
                    <a:pt x="59941" y="1"/>
                  </a:moveTo>
                  <a:cubicBezTo>
                    <a:pt x="59830" y="1"/>
                    <a:pt x="59711" y="24"/>
                    <a:pt x="59586" y="77"/>
                  </a:cubicBezTo>
                  <a:lnTo>
                    <a:pt x="938" y="24538"/>
                  </a:lnTo>
                  <a:cubicBezTo>
                    <a:pt x="0" y="24904"/>
                    <a:pt x="400" y="26172"/>
                    <a:pt x="1212" y="26172"/>
                  </a:cubicBezTo>
                  <a:cubicBezTo>
                    <a:pt x="1325" y="26172"/>
                    <a:pt x="1447" y="26147"/>
                    <a:pt x="1573" y="26092"/>
                  </a:cubicBezTo>
                  <a:lnTo>
                    <a:pt x="60237" y="1630"/>
                  </a:lnTo>
                  <a:cubicBezTo>
                    <a:pt x="61148" y="1248"/>
                    <a:pt x="60754" y="1"/>
                    <a:pt x="5994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752817" y="3310467"/>
              <a:ext cx="2704892" cy="101246"/>
            </a:xfrm>
            <a:custGeom>
              <a:rect b="b" l="l" r="r" t="t"/>
              <a:pathLst>
                <a:path extrusionOk="0" h="3159" w="84396">
                  <a:moveTo>
                    <a:pt x="1588" y="0"/>
                  </a:moveTo>
                  <a:cubicBezTo>
                    <a:pt x="719" y="0"/>
                    <a:pt x="1" y="702"/>
                    <a:pt x="1" y="1571"/>
                  </a:cubicBezTo>
                  <a:cubicBezTo>
                    <a:pt x="1" y="2440"/>
                    <a:pt x="719" y="3158"/>
                    <a:pt x="1588" y="3158"/>
                  </a:cubicBezTo>
                  <a:lnTo>
                    <a:pt x="82808" y="3158"/>
                  </a:lnTo>
                  <a:cubicBezTo>
                    <a:pt x="83677" y="3158"/>
                    <a:pt x="84396" y="2440"/>
                    <a:pt x="84379" y="1571"/>
                  </a:cubicBezTo>
                  <a:cubicBezTo>
                    <a:pt x="84396" y="702"/>
                    <a:pt x="83677" y="0"/>
                    <a:pt x="8280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1343499" y="4154408"/>
              <a:ext cx="68042" cy="189063"/>
            </a:xfrm>
            <a:custGeom>
              <a:rect b="b" l="l" r="r" t="t"/>
              <a:pathLst>
                <a:path extrusionOk="0" h="5899" w="2123">
                  <a:moveTo>
                    <a:pt x="1061" y="1"/>
                  </a:moveTo>
                  <a:cubicBezTo>
                    <a:pt x="531" y="1"/>
                    <a:pt x="0" y="352"/>
                    <a:pt x="0" y="1053"/>
                  </a:cubicBezTo>
                  <a:lnTo>
                    <a:pt x="0" y="4830"/>
                  </a:lnTo>
                  <a:cubicBezTo>
                    <a:pt x="0" y="5431"/>
                    <a:pt x="468" y="5899"/>
                    <a:pt x="1070" y="5899"/>
                  </a:cubicBezTo>
                  <a:cubicBezTo>
                    <a:pt x="1655" y="5899"/>
                    <a:pt x="2122" y="5431"/>
                    <a:pt x="2122" y="4830"/>
                  </a:cubicBezTo>
                  <a:lnTo>
                    <a:pt x="2122" y="1053"/>
                  </a:lnTo>
                  <a:cubicBezTo>
                    <a:pt x="2122" y="352"/>
                    <a:pt x="1592" y="1"/>
                    <a:pt x="106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2799017" y="4154408"/>
              <a:ext cx="68042" cy="189063"/>
            </a:xfrm>
            <a:custGeom>
              <a:rect b="b" l="l" r="r" t="t"/>
              <a:pathLst>
                <a:path extrusionOk="0" h="5899" w="2123">
                  <a:moveTo>
                    <a:pt x="1061" y="1"/>
                  </a:moveTo>
                  <a:cubicBezTo>
                    <a:pt x="531" y="1"/>
                    <a:pt x="0" y="352"/>
                    <a:pt x="0" y="1053"/>
                  </a:cubicBezTo>
                  <a:lnTo>
                    <a:pt x="0" y="4830"/>
                  </a:lnTo>
                  <a:cubicBezTo>
                    <a:pt x="0" y="5431"/>
                    <a:pt x="468" y="5899"/>
                    <a:pt x="1053" y="5899"/>
                  </a:cubicBezTo>
                  <a:cubicBezTo>
                    <a:pt x="1654" y="5899"/>
                    <a:pt x="2122" y="5431"/>
                    <a:pt x="2122" y="4830"/>
                  </a:cubicBezTo>
                  <a:lnTo>
                    <a:pt x="2122" y="1053"/>
                  </a:lnTo>
                  <a:cubicBezTo>
                    <a:pt x="2122" y="352"/>
                    <a:pt x="1592" y="1"/>
                    <a:pt x="106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1247637" y="4247064"/>
              <a:ext cx="224959" cy="192749"/>
            </a:xfrm>
            <a:custGeom>
              <a:rect b="b" l="l" r="r" t="t"/>
              <a:pathLst>
                <a:path extrusionOk="0" h="6014" w="7019">
                  <a:moveTo>
                    <a:pt x="4011" y="0"/>
                  </a:moveTo>
                  <a:cubicBezTo>
                    <a:pt x="1337" y="0"/>
                    <a:pt x="1" y="3242"/>
                    <a:pt x="1889" y="5130"/>
                  </a:cubicBezTo>
                  <a:cubicBezTo>
                    <a:pt x="2505" y="5740"/>
                    <a:pt x="3258" y="6014"/>
                    <a:pt x="3997" y="6014"/>
                  </a:cubicBezTo>
                  <a:cubicBezTo>
                    <a:pt x="5542" y="6014"/>
                    <a:pt x="7018" y="4817"/>
                    <a:pt x="7018" y="3008"/>
                  </a:cubicBezTo>
                  <a:cubicBezTo>
                    <a:pt x="7018" y="1354"/>
                    <a:pt x="5681" y="0"/>
                    <a:pt x="401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2705303" y="4247064"/>
              <a:ext cx="224927" cy="192749"/>
            </a:xfrm>
            <a:custGeom>
              <a:rect b="b" l="l" r="r" t="t"/>
              <a:pathLst>
                <a:path extrusionOk="0" h="6014" w="7018">
                  <a:moveTo>
                    <a:pt x="4010" y="0"/>
                  </a:moveTo>
                  <a:cubicBezTo>
                    <a:pt x="1337" y="0"/>
                    <a:pt x="0" y="3242"/>
                    <a:pt x="1888" y="5130"/>
                  </a:cubicBezTo>
                  <a:cubicBezTo>
                    <a:pt x="2504" y="5740"/>
                    <a:pt x="3258" y="6014"/>
                    <a:pt x="3996" y="6014"/>
                  </a:cubicBezTo>
                  <a:cubicBezTo>
                    <a:pt x="5541" y="6014"/>
                    <a:pt x="7018" y="4817"/>
                    <a:pt x="7018" y="3008"/>
                  </a:cubicBezTo>
                  <a:cubicBezTo>
                    <a:pt x="7018" y="1354"/>
                    <a:pt x="5681" y="0"/>
                    <a:pt x="401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469" name="Google Shape;469;p5"/>
          <p:cNvSpPr txBox="1"/>
          <p:nvPr>
            <p:ph idx="2" type="title"/>
          </p:nvPr>
        </p:nvSpPr>
        <p:spPr>
          <a:xfrm>
            <a:off x="3831300" y="1674300"/>
            <a:ext cx="14943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0" name="Google Shape;470;p5"/>
          <p:cNvSpPr txBox="1"/>
          <p:nvPr>
            <p:ph idx="1" type="subTitle"/>
          </p:nvPr>
        </p:nvSpPr>
        <p:spPr>
          <a:xfrm>
            <a:off x="5443200" y="1674150"/>
            <a:ext cx="35838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300"/>
              <a:t>To provide some effective technology for preventing the spread of Coronavirus.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300"/>
          </a:p>
        </p:txBody>
      </p:sp>
      <p:sp>
        <p:nvSpPr>
          <p:cNvPr id="471" name="Google Shape;471;p5"/>
          <p:cNvSpPr txBox="1"/>
          <p:nvPr>
            <p:ph idx="3" type="title"/>
          </p:nvPr>
        </p:nvSpPr>
        <p:spPr>
          <a:xfrm>
            <a:off x="3831300" y="2550975"/>
            <a:ext cx="14943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2" name="Google Shape;472;p5"/>
          <p:cNvSpPr txBox="1"/>
          <p:nvPr>
            <p:ph idx="4" type="subTitle"/>
          </p:nvPr>
        </p:nvSpPr>
        <p:spPr>
          <a:xfrm>
            <a:off x="5443200" y="2550825"/>
            <a:ext cx="33543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300"/>
              <a:t>To safety of society by predicting the future outbreaks of COVID-19.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300"/>
          </a:p>
        </p:txBody>
      </p:sp>
      <p:sp>
        <p:nvSpPr>
          <p:cNvPr id="473" name="Google Shape;473;p5"/>
          <p:cNvSpPr txBox="1"/>
          <p:nvPr>
            <p:ph idx="5" type="title"/>
          </p:nvPr>
        </p:nvSpPr>
        <p:spPr>
          <a:xfrm>
            <a:off x="3831300" y="3427825"/>
            <a:ext cx="14943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4" name="Google Shape;474;p5"/>
          <p:cNvSpPr txBox="1"/>
          <p:nvPr>
            <p:ph idx="6" type="subTitle"/>
          </p:nvPr>
        </p:nvSpPr>
        <p:spPr>
          <a:xfrm>
            <a:off x="5443200" y="3427675"/>
            <a:ext cx="29808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300"/>
              <a:t>Ensure a safe working environment and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300"/>
              <a:t>save the lives of people.</a:t>
            </a:r>
            <a:endParaRPr sz="1300"/>
          </a:p>
        </p:txBody>
      </p:sp>
      <p:grpSp>
        <p:nvGrpSpPr>
          <p:cNvPr id="475" name="Google Shape;475;p5"/>
          <p:cNvGrpSpPr/>
          <p:nvPr/>
        </p:nvGrpSpPr>
        <p:grpSpPr>
          <a:xfrm>
            <a:off x="871489" y="1881225"/>
            <a:ext cx="3583670" cy="3278651"/>
            <a:chOff x="871489" y="1881225"/>
            <a:chExt cx="3583670" cy="3278651"/>
          </a:xfrm>
        </p:grpSpPr>
        <p:sp>
          <p:nvSpPr>
            <p:cNvPr id="476" name="Google Shape;476;p5"/>
            <p:cNvSpPr/>
            <p:nvPr/>
          </p:nvSpPr>
          <p:spPr>
            <a:xfrm>
              <a:off x="944307" y="2271819"/>
              <a:ext cx="931309" cy="1704034"/>
            </a:xfrm>
            <a:custGeom>
              <a:rect b="b" l="l" r="r" t="t"/>
              <a:pathLst>
                <a:path extrusionOk="0" h="53168" w="29058">
                  <a:moveTo>
                    <a:pt x="2474" y="1"/>
                  </a:moveTo>
                  <a:cubicBezTo>
                    <a:pt x="2223" y="1"/>
                    <a:pt x="352" y="636"/>
                    <a:pt x="335" y="4211"/>
                  </a:cubicBezTo>
                  <a:lnTo>
                    <a:pt x="51" y="44646"/>
                  </a:lnTo>
                  <a:lnTo>
                    <a:pt x="1" y="52967"/>
                  </a:lnTo>
                  <a:lnTo>
                    <a:pt x="28706" y="53167"/>
                  </a:lnTo>
                  <a:lnTo>
                    <a:pt x="29040" y="4128"/>
                  </a:lnTo>
                  <a:cubicBezTo>
                    <a:pt x="29057" y="1956"/>
                    <a:pt x="27303" y="168"/>
                    <a:pt x="25131" y="151"/>
                  </a:cubicBezTo>
                  <a:lnTo>
                    <a:pt x="7135" y="34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4070624" y="3531319"/>
              <a:ext cx="83586" cy="1602821"/>
            </a:xfrm>
            <a:custGeom>
              <a:rect b="b" l="l" r="r" t="t"/>
              <a:pathLst>
                <a:path extrusionOk="0" h="50010" w="2608">
                  <a:moveTo>
                    <a:pt x="1" y="1"/>
                  </a:moveTo>
                  <a:lnTo>
                    <a:pt x="1" y="50009"/>
                  </a:lnTo>
                  <a:lnTo>
                    <a:pt x="2607" y="50009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988760" y="3935117"/>
              <a:ext cx="208902" cy="1224759"/>
            </a:xfrm>
            <a:custGeom>
              <a:rect b="b" l="l" r="r" t="t"/>
              <a:pathLst>
                <a:path extrusionOk="0" h="38214" w="6518">
                  <a:moveTo>
                    <a:pt x="1" y="0"/>
                  </a:moveTo>
                  <a:lnTo>
                    <a:pt x="1" y="35639"/>
                  </a:lnTo>
                  <a:cubicBezTo>
                    <a:pt x="1" y="37043"/>
                    <a:pt x="1137" y="38179"/>
                    <a:pt x="2540" y="38213"/>
                  </a:cubicBezTo>
                  <a:cubicBezTo>
                    <a:pt x="2561" y="38213"/>
                    <a:pt x="2582" y="38213"/>
                    <a:pt x="2602" y="38213"/>
                  </a:cubicBezTo>
                  <a:cubicBezTo>
                    <a:pt x="3978" y="38213"/>
                    <a:pt x="5114" y="37122"/>
                    <a:pt x="5164" y="35723"/>
                  </a:cubicBezTo>
                  <a:lnTo>
                    <a:pt x="6517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742768" y="3935117"/>
              <a:ext cx="208325" cy="1224759"/>
            </a:xfrm>
            <a:custGeom>
              <a:rect b="b" l="l" r="r" t="t"/>
              <a:pathLst>
                <a:path extrusionOk="0" h="38214" w="6500">
                  <a:moveTo>
                    <a:pt x="0" y="0"/>
                  </a:moveTo>
                  <a:lnTo>
                    <a:pt x="0" y="35639"/>
                  </a:lnTo>
                  <a:cubicBezTo>
                    <a:pt x="0" y="37043"/>
                    <a:pt x="1120" y="38179"/>
                    <a:pt x="2523" y="38213"/>
                  </a:cubicBezTo>
                  <a:cubicBezTo>
                    <a:pt x="2544" y="38213"/>
                    <a:pt x="2565" y="38213"/>
                    <a:pt x="2585" y="38213"/>
                  </a:cubicBezTo>
                  <a:cubicBezTo>
                    <a:pt x="3961" y="38213"/>
                    <a:pt x="5097" y="37122"/>
                    <a:pt x="5163" y="35723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2150284" y="3935117"/>
              <a:ext cx="208357" cy="1224759"/>
            </a:xfrm>
            <a:custGeom>
              <a:rect b="b" l="l" r="r" t="t"/>
              <a:pathLst>
                <a:path extrusionOk="0" h="38214" w="6501">
                  <a:moveTo>
                    <a:pt x="1" y="0"/>
                  </a:moveTo>
                  <a:lnTo>
                    <a:pt x="1337" y="35723"/>
                  </a:lnTo>
                  <a:cubicBezTo>
                    <a:pt x="1403" y="37122"/>
                    <a:pt x="2539" y="38213"/>
                    <a:pt x="3915" y="38213"/>
                  </a:cubicBezTo>
                  <a:cubicBezTo>
                    <a:pt x="3936" y="38213"/>
                    <a:pt x="3956" y="38213"/>
                    <a:pt x="3977" y="38213"/>
                  </a:cubicBezTo>
                  <a:cubicBezTo>
                    <a:pt x="5381" y="38179"/>
                    <a:pt x="6500" y="37043"/>
                    <a:pt x="6500" y="35639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335252" y="3935117"/>
              <a:ext cx="208325" cy="1224759"/>
            </a:xfrm>
            <a:custGeom>
              <a:rect b="b" l="l" r="r" t="t"/>
              <a:pathLst>
                <a:path extrusionOk="0" h="38214" w="6500">
                  <a:moveTo>
                    <a:pt x="0" y="0"/>
                  </a:moveTo>
                  <a:lnTo>
                    <a:pt x="1337" y="35723"/>
                  </a:lnTo>
                  <a:cubicBezTo>
                    <a:pt x="1386" y="37122"/>
                    <a:pt x="2522" y="38213"/>
                    <a:pt x="3898" y="38213"/>
                  </a:cubicBezTo>
                  <a:cubicBezTo>
                    <a:pt x="3919" y="38213"/>
                    <a:pt x="3939" y="38213"/>
                    <a:pt x="3960" y="38213"/>
                  </a:cubicBezTo>
                  <a:cubicBezTo>
                    <a:pt x="5380" y="38179"/>
                    <a:pt x="6500" y="37043"/>
                    <a:pt x="6500" y="35639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944307" y="2271819"/>
              <a:ext cx="931309" cy="1704034"/>
            </a:xfrm>
            <a:custGeom>
              <a:rect b="b" l="l" r="r" t="t"/>
              <a:pathLst>
                <a:path extrusionOk="0" h="53168" w="29058">
                  <a:moveTo>
                    <a:pt x="2474" y="1"/>
                  </a:moveTo>
                  <a:cubicBezTo>
                    <a:pt x="2223" y="1"/>
                    <a:pt x="352" y="636"/>
                    <a:pt x="335" y="4211"/>
                  </a:cubicBezTo>
                  <a:lnTo>
                    <a:pt x="51" y="44646"/>
                  </a:lnTo>
                  <a:lnTo>
                    <a:pt x="1" y="52967"/>
                  </a:lnTo>
                  <a:lnTo>
                    <a:pt x="28706" y="53167"/>
                  </a:lnTo>
                  <a:lnTo>
                    <a:pt x="29040" y="4128"/>
                  </a:lnTo>
                  <a:cubicBezTo>
                    <a:pt x="29057" y="1956"/>
                    <a:pt x="27303" y="168"/>
                    <a:pt x="25131" y="151"/>
                  </a:cubicBezTo>
                  <a:lnTo>
                    <a:pt x="7135" y="34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FFFFFF">
                <a:alpha val="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871489" y="2271819"/>
              <a:ext cx="152109" cy="1713233"/>
            </a:xfrm>
            <a:custGeom>
              <a:rect b="b" l="l" r="r" t="t"/>
              <a:pathLst>
                <a:path extrusionOk="0" h="53455" w="4746">
                  <a:moveTo>
                    <a:pt x="4746" y="1"/>
                  </a:moveTo>
                  <a:cubicBezTo>
                    <a:pt x="2874" y="84"/>
                    <a:pt x="769" y="636"/>
                    <a:pt x="402" y="3125"/>
                  </a:cubicBezTo>
                  <a:cubicBezTo>
                    <a:pt x="1" y="5899"/>
                    <a:pt x="84" y="50176"/>
                    <a:pt x="67" y="51897"/>
                  </a:cubicBezTo>
                  <a:cubicBezTo>
                    <a:pt x="59" y="52788"/>
                    <a:pt x="1187" y="53454"/>
                    <a:pt x="2293" y="53454"/>
                  </a:cubicBezTo>
                  <a:cubicBezTo>
                    <a:pt x="3345" y="53454"/>
                    <a:pt x="4379" y="52851"/>
                    <a:pt x="4395" y="51262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874181" y="3786758"/>
              <a:ext cx="1656889" cy="308513"/>
            </a:xfrm>
            <a:custGeom>
              <a:rect b="b" l="l" r="r" t="t"/>
              <a:pathLst>
                <a:path extrusionOk="0" h="9626" w="51697">
                  <a:moveTo>
                    <a:pt x="4678" y="1"/>
                  </a:moveTo>
                  <a:cubicBezTo>
                    <a:pt x="2105" y="1"/>
                    <a:pt x="33" y="2073"/>
                    <a:pt x="17" y="4629"/>
                  </a:cubicBezTo>
                  <a:cubicBezTo>
                    <a:pt x="0" y="7202"/>
                    <a:pt x="2055" y="9291"/>
                    <a:pt x="4612" y="9324"/>
                  </a:cubicBezTo>
                  <a:lnTo>
                    <a:pt x="46985" y="9625"/>
                  </a:lnTo>
                  <a:cubicBezTo>
                    <a:pt x="46995" y="9625"/>
                    <a:pt x="47005" y="9625"/>
                    <a:pt x="47015" y="9625"/>
                  </a:cubicBezTo>
                  <a:cubicBezTo>
                    <a:pt x="49575" y="9625"/>
                    <a:pt x="51663" y="7560"/>
                    <a:pt x="51680" y="4997"/>
                  </a:cubicBezTo>
                  <a:cubicBezTo>
                    <a:pt x="51696" y="2424"/>
                    <a:pt x="49625" y="318"/>
                    <a:pt x="47051" y="302"/>
                  </a:cubicBezTo>
                  <a:lnTo>
                    <a:pt x="467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2790226" y="4927930"/>
              <a:ext cx="607283" cy="231914"/>
            </a:xfrm>
            <a:custGeom>
              <a:rect b="b" l="l" r="r" t="t"/>
              <a:pathLst>
                <a:path extrusionOk="0" h="7236" w="18948">
                  <a:moveTo>
                    <a:pt x="7502" y="1"/>
                  </a:moveTo>
                  <a:lnTo>
                    <a:pt x="0" y="535"/>
                  </a:lnTo>
                  <a:lnTo>
                    <a:pt x="151" y="3977"/>
                  </a:lnTo>
                  <a:lnTo>
                    <a:pt x="268" y="7236"/>
                  </a:lnTo>
                  <a:lnTo>
                    <a:pt x="18948" y="7236"/>
                  </a:lnTo>
                  <a:cubicBezTo>
                    <a:pt x="18948" y="7236"/>
                    <a:pt x="17879" y="5097"/>
                    <a:pt x="14838" y="4462"/>
                  </a:cubicBezTo>
                  <a:cubicBezTo>
                    <a:pt x="13534" y="4228"/>
                    <a:pt x="12264" y="3844"/>
                    <a:pt x="11045" y="3342"/>
                  </a:cubicBezTo>
                  <a:cubicBezTo>
                    <a:pt x="7419" y="1822"/>
                    <a:pt x="7502" y="1"/>
                    <a:pt x="750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2795034" y="5035041"/>
              <a:ext cx="602476" cy="124803"/>
            </a:xfrm>
            <a:custGeom>
              <a:rect b="b" l="l" r="r" t="t"/>
              <a:pathLst>
                <a:path extrusionOk="0" h="3894" w="18798">
                  <a:moveTo>
                    <a:pt x="10895" y="0"/>
                  </a:moveTo>
                  <a:cubicBezTo>
                    <a:pt x="10076" y="752"/>
                    <a:pt x="9224" y="1655"/>
                    <a:pt x="8773" y="2574"/>
                  </a:cubicBezTo>
                  <a:cubicBezTo>
                    <a:pt x="4328" y="2206"/>
                    <a:pt x="1705" y="1120"/>
                    <a:pt x="1" y="635"/>
                  </a:cubicBezTo>
                  <a:lnTo>
                    <a:pt x="1" y="652"/>
                  </a:lnTo>
                  <a:lnTo>
                    <a:pt x="118" y="3894"/>
                  </a:lnTo>
                  <a:lnTo>
                    <a:pt x="18798" y="3894"/>
                  </a:lnTo>
                  <a:cubicBezTo>
                    <a:pt x="18798" y="3894"/>
                    <a:pt x="17729" y="1755"/>
                    <a:pt x="14688" y="1137"/>
                  </a:cubicBezTo>
                  <a:cubicBezTo>
                    <a:pt x="13384" y="886"/>
                    <a:pt x="12114" y="502"/>
                    <a:pt x="10895" y="0"/>
                  </a:cubicBezTo>
                  <a:close/>
                </a:path>
              </a:pathLst>
            </a:custGeom>
            <a:solidFill>
              <a:srgbClr val="044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877699" y="3529717"/>
              <a:ext cx="1230111" cy="1552470"/>
            </a:xfrm>
            <a:custGeom>
              <a:rect b="b" l="l" r="r" t="t"/>
              <a:pathLst>
                <a:path extrusionOk="0" h="48439" w="38381">
                  <a:moveTo>
                    <a:pt x="886" y="1"/>
                  </a:moveTo>
                  <a:cubicBezTo>
                    <a:pt x="886" y="1"/>
                    <a:pt x="1" y="3209"/>
                    <a:pt x="619" y="6016"/>
                  </a:cubicBezTo>
                  <a:cubicBezTo>
                    <a:pt x="853" y="7102"/>
                    <a:pt x="1321" y="8138"/>
                    <a:pt x="2156" y="8890"/>
                  </a:cubicBezTo>
                  <a:cubicBezTo>
                    <a:pt x="5348" y="12031"/>
                    <a:pt x="23343" y="16726"/>
                    <a:pt x="23343" y="16726"/>
                  </a:cubicBezTo>
                  <a:lnTo>
                    <a:pt x="27470" y="48439"/>
                  </a:lnTo>
                  <a:lnTo>
                    <a:pt x="38381" y="44262"/>
                  </a:lnTo>
                  <a:cubicBezTo>
                    <a:pt x="38381" y="44262"/>
                    <a:pt x="35690" y="9959"/>
                    <a:pt x="33936" y="7837"/>
                  </a:cubicBezTo>
                  <a:cubicBezTo>
                    <a:pt x="32934" y="6617"/>
                    <a:pt x="26167" y="4378"/>
                    <a:pt x="20469" y="2641"/>
                  </a:cubicBezTo>
                  <a:cubicBezTo>
                    <a:pt x="16058" y="1304"/>
                    <a:pt x="12298" y="268"/>
                    <a:pt x="12298" y="268"/>
                  </a:cubicBezTo>
                  <a:lnTo>
                    <a:pt x="886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877699" y="3529717"/>
              <a:ext cx="656031" cy="192813"/>
            </a:xfrm>
            <a:custGeom>
              <a:rect b="b" l="l" r="r" t="t"/>
              <a:pathLst>
                <a:path extrusionOk="0" h="6016" w="20469">
                  <a:moveTo>
                    <a:pt x="886" y="1"/>
                  </a:moveTo>
                  <a:cubicBezTo>
                    <a:pt x="886" y="1"/>
                    <a:pt x="1" y="3209"/>
                    <a:pt x="619" y="6016"/>
                  </a:cubicBezTo>
                  <a:cubicBezTo>
                    <a:pt x="7704" y="4813"/>
                    <a:pt x="15473" y="3493"/>
                    <a:pt x="20469" y="2641"/>
                  </a:cubicBezTo>
                  <a:cubicBezTo>
                    <a:pt x="16058" y="1304"/>
                    <a:pt x="12298" y="268"/>
                    <a:pt x="12298" y="268"/>
                  </a:cubicBezTo>
                  <a:lnTo>
                    <a:pt x="886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319163" y="1881225"/>
              <a:ext cx="953776" cy="1005152"/>
            </a:xfrm>
            <a:custGeom>
              <a:rect b="b" l="l" r="r" t="t"/>
              <a:pathLst>
                <a:path extrusionOk="0" h="31362" w="29759">
                  <a:moveTo>
                    <a:pt x="22615" y="0"/>
                  </a:moveTo>
                  <a:cubicBezTo>
                    <a:pt x="19024" y="0"/>
                    <a:pt x="15677" y="2020"/>
                    <a:pt x="14019" y="5320"/>
                  </a:cubicBezTo>
                  <a:cubicBezTo>
                    <a:pt x="13435" y="6473"/>
                    <a:pt x="13301" y="7643"/>
                    <a:pt x="12248" y="8462"/>
                  </a:cubicBezTo>
                  <a:cubicBezTo>
                    <a:pt x="11246" y="9247"/>
                    <a:pt x="10126" y="9330"/>
                    <a:pt x="9658" y="10717"/>
                  </a:cubicBezTo>
                  <a:cubicBezTo>
                    <a:pt x="9274" y="11887"/>
                    <a:pt x="9926" y="13424"/>
                    <a:pt x="8890" y="14393"/>
                  </a:cubicBezTo>
                  <a:cubicBezTo>
                    <a:pt x="7854" y="15379"/>
                    <a:pt x="5866" y="14694"/>
                    <a:pt x="4963" y="15797"/>
                  </a:cubicBezTo>
                  <a:cubicBezTo>
                    <a:pt x="4178" y="16749"/>
                    <a:pt x="4896" y="18236"/>
                    <a:pt x="4495" y="19389"/>
                  </a:cubicBezTo>
                  <a:cubicBezTo>
                    <a:pt x="3927" y="20976"/>
                    <a:pt x="1688" y="21210"/>
                    <a:pt x="719" y="22580"/>
                  </a:cubicBezTo>
                  <a:cubicBezTo>
                    <a:pt x="1" y="23600"/>
                    <a:pt x="185" y="25053"/>
                    <a:pt x="870" y="26089"/>
                  </a:cubicBezTo>
                  <a:cubicBezTo>
                    <a:pt x="1538" y="27142"/>
                    <a:pt x="2624" y="27843"/>
                    <a:pt x="3727" y="28445"/>
                  </a:cubicBezTo>
                  <a:cubicBezTo>
                    <a:pt x="7354" y="30380"/>
                    <a:pt x="11365" y="31361"/>
                    <a:pt x="15402" y="31361"/>
                  </a:cubicBezTo>
                  <a:cubicBezTo>
                    <a:pt x="17780" y="31361"/>
                    <a:pt x="20168" y="31021"/>
                    <a:pt x="22491" y="30333"/>
                  </a:cubicBezTo>
                  <a:cubicBezTo>
                    <a:pt x="26217" y="29197"/>
                    <a:pt x="28957" y="26590"/>
                    <a:pt x="28138" y="22346"/>
                  </a:cubicBezTo>
                  <a:cubicBezTo>
                    <a:pt x="27921" y="21310"/>
                    <a:pt x="27486" y="20308"/>
                    <a:pt x="27537" y="19255"/>
                  </a:cubicBezTo>
                  <a:cubicBezTo>
                    <a:pt x="27587" y="18437"/>
                    <a:pt x="28506" y="17701"/>
                    <a:pt x="28923" y="17000"/>
                  </a:cubicBezTo>
                  <a:cubicBezTo>
                    <a:pt x="29408" y="16198"/>
                    <a:pt x="29759" y="15279"/>
                    <a:pt x="29725" y="14326"/>
                  </a:cubicBezTo>
                  <a:cubicBezTo>
                    <a:pt x="29675" y="13224"/>
                    <a:pt x="29124" y="12204"/>
                    <a:pt x="28740" y="11168"/>
                  </a:cubicBezTo>
                  <a:cubicBezTo>
                    <a:pt x="28255" y="9915"/>
                    <a:pt x="28355" y="9046"/>
                    <a:pt x="28706" y="7827"/>
                  </a:cubicBezTo>
                  <a:cubicBezTo>
                    <a:pt x="29091" y="6507"/>
                    <a:pt x="28957" y="4936"/>
                    <a:pt x="28556" y="3650"/>
                  </a:cubicBezTo>
                  <a:cubicBezTo>
                    <a:pt x="28339" y="2914"/>
                    <a:pt x="27971" y="2246"/>
                    <a:pt x="27470" y="1678"/>
                  </a:cubicBezTo>
                  <a:cubicBezTo>
                    <a:pt x="26668" y="809"/>
                    <a:pt x="25515" y="358"/>
                    <a:pt x="24345" y="158"/>
                  </a:cubicBezTo>
                  <a:cubicBezTo>
                    <a:pt x="23766" y="52"/>
                    <a:pt x="23188" y="0"/>
                    <a:pt x="22615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532841" y="2097723"/>
              <a:ext cx="680678" cy="610617"/>
            </a:xfrm>
            <a:custGeom>
              <a:rect b="b" l="l" r="r" t="t"/>
              <a:pathLst>
                <a:path extrusionOk="0" h="19052" w="21238">
                  <a:moveTo>
                    <a:pt x="11935" y="0"/>
                  </a:moveTo>
                  <a:cubicBezTo>
                    <a:pt x="11794" y="0"/>
                    <a:pt x="11656" y="26"/>
                    <a:pt x="11530" y="86"/>
                  </a:cubicBezTo>
                  <a:cubicBezTo>
                    <a:pt x="10778" y="453"/>
                    <a:pt x="10945" y="1606"/>
                    <a:pt x="10410" y="2258"/>
                  </a:cubicBezTo>
                  <a:cubicBezTo>
                    <a:pt x="9775" y="3043"/>
                    <a:pt x="8422" y="2726"/>
                    <a:pt x="7620" y="3344"/>
                  </a:cubicBezTo>
                  <a:cubicBezTo>
                    <a:pt x="6450" y="4213"/>
                    <a:pt x="7085" y="6268"/>
                    <a:pt x="6083" y="7321"/>
                  </a:cubicBezTo>
                  <a:cubicBezTo>
                    <a:pt x="5431" y="7989"/>
                    <a:pt x="4362" y="8006"/>
                    <a:pt x="3626" y="8557"/>
                  </a:cubicBezTo>
                  <a:cubicBezTo>
                    <a:pt x="3108" y="8958"/>
                    <a:pt x="2808" y="9560"/>
                    <a:pt x="2540" y="10144"/>
                  </a:cubicBezTo>
                  <a:lnTo>
                    <a:pt x="786" y="13854"/>
                  </a:lnTo>
                  <a:cubicBezTo>
                    <a:pt x="402" y="14672"/>
                    <a:pt x="1" y="15575"/>
                    <a:pt x="201" y="16477"/>
                  </a:cubicBezTo>
                  <a:cubicBezTo>
                    <a:pt x="485" y="17747"/>
                    <a:pt x="1855" y="18415"/>
                    <a:pt x="3108" y="18749"/>
                  </a:cubicBezTo>
                  <a:cubicBezTo>
                    <a:pt x="3762" y="18926"/>
                    <a:pt x="4452" y="19051"/>
                    <a:pt x="5129" y="19051"/>
                  </a:cubicBezTo>
                  <a:cubicBezTo>
                    <a:pt x="5732" y="19051"/>
                    <a:pt x="6324" y="18951"/>
                    <a:pt x="6868" y="18699"/>
                  </a:cubicBezTo>
                  <a:cubicBezTo>
                    <a:pt x="8154" y="18081"/>
                    <a:pt x="8990" y="16711"/>
                    <a:pt x="10310" y="16193"/>
                  </a:cubicBezTo>
                  <a:cubicBezTo>
                    <a:pt x="10837" y="15996"/>
                    <a:pt x="11397" y="15948"/>
                    <a:pt x="11966" y="15948"/>
                  </a:cubicBezTo>
                  <a:cubicBezTo>
                    <a:pt x="12460" y="15948"/>
                    <a:pt x="12961" y="15985"/>
                    <a:pt x="13451" y="15992"/>
                  </a:cubicBezTo>
                  <a:cubicBezTo>
                    <a:pt x="13538" y="15995"/>
                    <a:pt x="13625" y="15997"/>
                    <a:pt x="13713" y="15997"/>
                  </a:cubicBezTo>
                  <a:cubicBezTo>
                    <a:pt x="14693" y="15997"/>
                    <a:pt x="15730" y="15809"/>
                    <a:pt x="16358" y="15073"/>
                  </a:cubicBezTo>
                  <a:cubicBezTo>
                    <a:pt x="17244" y="14037"/>
                    <a:pt x="16960" y="12367"/>
                    <a:pt x="17812" y="11297"/>
                  </a:cubicBezTo>
                  <a:cubicBezTo>
                    <a:pt x="18313" y="10646"/>
                    <a:pt x="19115" y="10345"/>
                    <a:pt x="19834" y="9944"/>
                  </a:cubicBezTo>
                  <a:cubicBezTo>
                    <a:pt x="20535" y="9543"/>
                    <a:pt x="21237" y="8891"/>
                    <a:pt x="21204" y="8073"/>
                  </a:cubicBezTo>
                  <a:cubicBezTo>
                    <a:pt x="21187" y="7471"/>
                    <a:pt x="20769" y="6970"/>
                    <a:pt x="20435" y="6469"/>
                  </a:cubicBezTo>
                  <a:cubicBezTo>
                    <a:pt x="19449" y="4981"/>
                    <a:pt x="19449" y="3511"/>
                    <a:pt x="19299" y="1807"/>
                  </a:cubicBezTo>
                  <a:cubicBezTo>
                    <a:pt x="19199" y="679"/>
                    <a:pt x="18403" y="256"/>
                    <a:pt x="17462" y="256"/>
                  </a:cubicBezTo>
                  <a:cubicBezTo>
                    <a:pt x="17148" y="256"/>
                    <a:pt x="16818" y="303"/>
                    <a:pt x="16492" y="387"/>
                  </a:cubicBezTo>
                  <a:cubicBezTo>
                    <a:pt x="15812" y="572"/>
                    <a:pt x="15113" y="831"/>
                    <a:pt x="14437" y="831"/>
                  </a:cubicBezTo>
                  <a:cubicBezTo>
                    <a:pt x="14200" y="831"/>
                    <a:pt x="13965" y="799"/>
                    <a:pt x="13735" y="721"/>
                  </a:cubicBezTo>
                  <a:cubicBezTo>
                    <a:pt x="13367" y="570"/>
                    <a:pt x="13017" y="387"/>
                    <a:pt x="12666" y="186"/>
                  </a:cubicBezTo>
                  <a:cubicBezTo>
                    <a:pt x="12442" y="79"/>
                    <a:pt x="12184" y="0"/>
                    <a:pt x="11935" y="0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2491937" y="4927930"/>
              <a:ext cx="606771" cy="231914"/>
            </a:xfrm>
            <a:custGeom>
              <a:rect b="b" l="l" r="r" t="t"/>
              <a:pathLst>
                <a:path extrusionOk="0" h="7236" w="18932">
                  <a:moveTo>
                    <a:pt x="7503" y="1"/>
                  </a:moveTo>
                  <a:lnTo>
                    <a:pt x="1" y="535"/>
                  </a:lnTo>
                  <a:lnTo>
                    <a:pt x="134" y="3977"/>
                  </a:lnTo>
                  <a:lnTo>
                    <a:pt x="268" y="7236"/>
                  </a:lnTo>
                  <a:lnTo>
                    <a:pt x="18931" y="7236"/>
                  </a:lnTo>
                  <a:cubicBezTo>
                    <a:pt x="18931" y="7236"/>
                    <a:pt x="17862" y="5097"/>
                    <a:pt x="14821" y="4462"/>
                  </a:cubicBezTo>
                  <a:cubicBezTo>
                    <a:pt x="13518" y="4228"/>
                    <a:pt x="12248" y="3844"/>
                    <a:pt x="11028" y="3342"/>
                  </a:cubicBezTo>
                  <a:cubicBezTo>
                    <a:pt x="7403" y="1822"/>
                    <a:pt x="7503" y="1"/>
                    <a:pt x="750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2496232" y="5035586"/>
              <a:ext cx="602476" cy="124258"/>
            </a:xfrm>
            <a:custGeom>
              <a:rect b="b" l="l" r="r" t="t"/>
              <a:pathLst>
                <a:path extrusionOk="0" h="3877" w="18798">
                  <a:moveTo>
                    <a:pt x="10894" y="0"/>
                  </a:moveTo>
                  <a:cubicBezTo>
                    <a:pt x="10076" y="735"/>
                    <a:pt x="9223" y="1638"/>
                    <a:pt x="8772" y="2557"/>
                  </a:cubicBezTo>
                  <a:cubicBezTo>
                    <a:pt x="4328" y="2189"/>
                    <a:pt x="1705" y="1103"/>
                    <a:pt x="0" y="635"/>
                  </a:cubicBezTo>
                  <a:lnTo>
                    <a:pt x="0" y="635"/>
                  </a:lnTo>
                  <a:lnTo>
                    <a:pt x="134" y="3877"/>
                  </a:lnTo>
                  <a:lnTo>
                    <a:pt x="18797" y="3877"/>
                  </a:lnTo>
                  <a:cubicBezTo>
                    <a:pt x="18797" y="3877"/>
                    <a:pt x="17728" y="1738"/>
                    <a:pt x="14687" y="1120"/>
                  </a:cubicBezTo>
                  <a:cubicBezTo>
                    <a:pt x="13384" y="869"/>
                    <a:pt x="12114" y="485"/>
                    <a:pt x="10894" y="0"/>
                  </a:cubicBezTo>
                  <a:close/>
                </a:path>
              </a:pathLst>
            </a:custGeom>
            <a:solidFill>
              <a:srgbClr val="044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546782" y="3529717"/>
              <a:ext cx="1262225" cy="1552470"/>
            </a:xfrm>
            <a:custGeom>
              <a:rect b="b" l="l" r="r" t="t"/>
              <a:pathLst>
                <a:path extrusionOk="0" h="48439" w="39383">
                  <a:moveTo>
                    <a:pt x="0" y="1"/>
                  </a:moveTo>
                  <a:cubicBezTo>
                    <a:pt x="0" y="1"/>
                    <a:pt x="1387" y="4278"/>
                    <a:pt x="3576" y="7269"/>
                  </a:cubicBezTo>
                  <a:cubicBezTo>
                    <a:pt x="3993" y="7854"/>
                    <a:pt x="4461" y="8405"/>
                    <a:pt x="4996" y="8890"/>
                  </a:cubicBezTo>
                  <a:cubicBezTo>
                    <a:pt x="8187" y="12031"/>
                    <a:pt x="24344" y="16726"/>
                    <a:pt x="24344" y="16726"/>
                  </a:cubicBezTo>
                  <a:lnTo>
                    <a:pt x="28471" y="48439"/>
                  </a:lnTo>
                  <a:lnTo>
                    <a:pt x="39382" y="44262"/>
                  </a:lnTo>
                  <a:cubicBezTo>
                    <a:pt x="39382" y="44262"/>
                    <a:pt x="36692" y="9959"/>
                    <a:pt x="34938" y="7837"/>
                  </a:cubicBezTo>
                  <a:cubicBezTo>
                    <a:pt x="34136" y="6851"/>
                    <a:pt x="29524" y="5180"/>
                    <a:pt x="24779" y="3660"/>
                  </a:cubicBezTo>
                  <a:cubicBezTo>
                    <a:pt x="19148" y="1856"/>
                    <a:pt x="13300" y="268"/>
                    <a:pt x="13300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1546782" y="3529717"/>
              <a:ext cx="794167" cy="233004"/>
            </a:xfrm>
            <a:custGeom>
              <a:rect b="b" l="l" r="r" t="t"/>
              <a:pathLst>
                <a:path extrusionOk="0" h="7270" w="24779">
                  <a:moveTo>
                    <a:pt x="0" y="1"/>
                  </a:moveTo>
                  <a:cubicBezTo>
                    <a:pt x="0" y="1"/>
                    <a:pt x="1387" y="4278"/>
                    <a:pt x="3576" y="7269"/>
                  </a:cubicBezTo>
                  <a:cubicBezTo>
                    <a:pt x="9825" y="6200"/>
                    <a:pt x="18129" y="4796"/>
                    <a:pt x="24779" y="3660"/>
                  </a:cubicBezTo>
                  <a:cubicBezTo>
                    <a:pt x="19148" y="1856"/>
                    <a:pt x="13300" y="268"/>
                    <a:pt x="13300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2878043" y="2891826"/>
              <a:ext cx="285982" cy="188999"/>
            </a:xfrm>
            <a:custGeom>
              <a:rect b="b" l="l" r="r" t="t"/>
              <a:pathLst>
                <a:path extrusionOk="0" h="5897" w="8923">
                  <a:moveTo>
                    <a:pt x="4873" y="1"/>
                  </a:moveTo>
                  <a:cubicBezTo>
                    <a:pt x="3764" y="1"/>
                    <a:pt x="600" y="2097"/>
                    <a:pt x="502" y="2310"/>
                  </a:cubicBezTo>
                  <a:lnTo>
                    <a:pt x="502" y="2293"/>
                  </a:lnTo>
                  <a:lnTo>
                    <a:pt x="502" y="2293"/>
                  </a:lnTo>
                  <a:cubicBezTo>
                    <a:pt x="1" y="3379"/>
                    <a:pt x="318" y="4449"/>
                    <a:pt x="1321" y="4883"/>
                  </a:cubicBezTo>
                  <a:cubicBezTo>
                    <a:pt x="2142" y="5243"/>
                    <a:pt x="3049" y="5268"/>
                    <a:pt x="3605" y="5268"/>
                  </a:cubicBezTo>
                  <a:cubicBezTo>
                    <a:pt x="3694" y="5268"/>
                    <a:pt x="3774" y="5267"/>
                    <a:pt x="3844" y="5267"/>
                  </a:cubicBezTo>
                  <a:cubicBezTo>
                    <a:pt x="4679" y="5334"/>
                    <a:pt x="5514" y="5518"/>
                    <a:pt x="6300" y="5835"/>
                  </a:cubicBezTo>
                  <a:cubicBezTo>
                    <a:pt x="6406" y="5878"/>
                    <a:pt x="6497" y="5897"/>
                    <a:pt x="6574" y="5897"/>
                  </a:cubicBezTo>
                  <a:cubicBezTo>
                    <a:pt x="7044" y="5897"/>
                    <a:pt x="6997" y="5187"/>
                    <a:pt x="6667" y="4699"/>
                  </a:cubicBezTo>
                  <a:cubicBezTo>
                    <a:pt x="6300" y="4131"/>
                    <a:pt x="5798" y="4248"/>
                    <a:pt x="5163" y="4064"/>
                  </a:cubicBezTo>
                  <a:cubicBezTo>
                    <a:pt x="4829" y="3947"/>
                    <a:pt x="4512" y="3780"/>
                    <a:pt x="4228" y="3596"/>
                  </a:cubicBezTo>
                  <a:cubicBezTo>
                    <a:pt x="3693" y="3262"/>
                    <a:pt x="3676" y="2510"/>
                    <a:pt x="4194" y="2143"/>
                  </a:cubicBezTo>
                  <a:lnTo>
                    <a:pt x="4996" y="1608"/>
                  </a:lnTo>
                  <a:cubicBezTo>
                    <a:pt x="5254" y="1453"/>
                    <a:pt x="5562" y="1368"/>
                    <a:pt x="5866" y="1368"/>
                  </a:cubicBezTo>
                  <a:cubicBezTo>
                    <a:pt x="5956" y="1368"/>
                    <a:pt x="6045" y="1376"/>
                    <a:pt x="6133" y="1391"/>
                  </a:cubicBezTo>
                  <a:cubicBezTo>
                    <a:pt x="6730" y="1546"/>
                    <a:pt x="7601" y="1761"/>
                    <a:pt x="8116" y="1761"/>
                  </a:cubicBezTo>
                  <a:cubicBezTo>
                    <a:pt x="8321" y="1761"/>
                    <a:pt x="8470" y="1727"/>
                    <a:pt x="8522" y="1641"/>
                  </a:cubicBezTo>
                  <a:cubicBezTo>
                    <a:pt x="8923" y="1023"/>
                    <a:pt x="5397" y="54"/>
                    <a:pt x="4946" y="4"/>
                  </a:cubicBezTo>
                  <a:cubicBezTo>
                    <a:pt x="4923" y="2"/>
                    <a:pt x="4899" y="1"/>
                    <a:pt x="487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1990707" y="2443767"/>
              <a:ext cx="983230" cy="809711"/>
            </a:xfrm>
            <a:custGeom>
              <a:rect b="b" l="l" r="r" t="t"/>
              <a:pathLst>
                <a:path extrusionOk="0" h="25264" w="30678">
                  <a:moveTo>
                    <a:pt x="7026" y="1"/>
                  </a:moveTo>
                  <a:cubicBezTo>
                    <a:pt x="6967" y="1"/>
                    <a:pt x="6909" y="6"/>
                    <a:pt x="6851" y="16"/>
                  </a:cubicBezTo>
                  <a:cubicBezTo>
                    <a:pt x="0" y="1202"/>
                    <a:pt x="7503" y="21236"/>
                    <a:pt x="8238" y="22856"/>
                  </a:cubicBezTo>
                  <a:cubicBezTo>
                    <a:pt x="8714" y="23931"/>
                    <a:pt x="9081" y="25264"/>
                    <a:pt x="12662" y="25264"/>
                  </a:cubicBezTo>
                  <a:cubicBezTo>
                    <a:pt x="14480" y="25264"/>
                    <a:pt x="17127" y="24920"/>
                    <a:pt x="21037" y="24026"/>
                  </a:cubicBezTo>
                  <a:cubicBezTo>
                    <a:pt x="29909" y="21987"/>
                    <a:pt x="30677" y="21252"/>
                    <a:pt x="30677" y="21252"/>
                  </a:cubicBezTo>
                  <a:lnTo>
                    <a:pt x="28589" y="15371"/>
                  </a:lnTo>
                  <a:lnTo>
                    <a:pt x="14788" y="17125"/>
                  </a:lnTo>
                  <a:cubicBezTo>
                    <a:pt x="14788" y="17125"/>
                    <a:pt x="10474" y="1"/>
                    <a:pt x="702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1504476" y="2398192"/>
              <a:ext cx="902881" cy="1208157"/>
            </a:xfrm>
            <a:custGeom>
              <a:rect b="b" l="l" r="r" t="t"/>
              <a:pathLst>
                <a:path extrusionOk="0" h="37696" w="28171">
                  <a:moveTo>
                    <a:pt x="9892" y="1"/>
                  </a:moveTo>
                  <a:cubicBezTo>
                    <a:pt x="9541" y="84"/>
                    <a:pt x="9156" y="151"/>
                    <a:pt x="8789" y="218"/>
                  </a:cubicBezTo>
                  <a:cubicBezTo>
                    <a:pt x="6149" y="652"/>
                    <a:pt x="3158" y="753"/>
                    <a:pt x="1554" y="3459"/>
                  </a:cubicBezTo>
                  <a:cubicBezTo>
                    <a:pt x="201" y="5765"/>
                    <a:pt x="1370" y="12482"/>
                    <a:pt x="2573" y="18163"/>
                  </a:cubicBezTo>
                  <a:cubicBezTo>
                    <a:pt x="3242" y="21354"/>
                    <a:pt x="3559" y="24713"/>
                    <a:pt x="2607" y="27820"/>
                  </a:cubicBezTo>
                  <a:cubicBezTo>
                    <a:pt x="1303" y="32115"/>
                    <a:pt x="0" y="37695"/>
                    <a:pt x="0" y="37695"/>
                  </a:cubicBezTo>
                  <a:lnTo>
                    <a:pt x="28171" y="36425"/>
                  </a:lnTo>
                  <a:cubicBezTo>
                    <a:pt x="26928" y="30691"/>
                    <a:pt x="23745" y="20962"/>
                    <a:pt x="23693" y="20805"/>
                  </a:cubicBezTo>
                  <a:lnTo>
                    <a:pt x="23693" y="20805"/>
                  </a:lnTo>
                  <a:cubicBezTo>
                    <a:pt x="23718" y="20228"/>
                    <a:pt x="24444" y="2938"/>
                    <a:pt x="23425" y="1722"/>
                  </a:cubicBezTo>
                  <a:cubicBezTo>
                    <a:pt x="22774" y="987"/>
                    <a:pt x="21287" y="552"/>
                    <a:pt x="20201" y="335"/>
                  </a:cubicBezTo>
                  <a:cubicBezTo>
                    <a:pt x="19516" y="201"/>
                    <a:pt x="18998" y="134"/>
                    <a:pt x="18998" y="134"/>
                  </a:cubicBezTo>
                  <a:cubicBezTo>
                    <a:pt x="18988" y="135"/>
                    <a:pt x="18962" y="136"/>
                    <a:pt x="18922" y="136"/>
                  </a:cubicBezTo>
                  <a:cubicBezTo>
                    <a:pt x="18191" y="136"/>
                    <a:pt x="12662" y="1"/>
                    <a:pt x="9892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1786132" y="2398192"/>
              <a:ext cx="365787" cy="259765"/>
            </a:xfrm>
            <a:custGeom>
              <a:rect b="b" l="l" r="r" t="t"/>
              <a:pathLst>
                <a:path extrusionOk="0" h="8105" w="11413">
                  <a:moveTo>
                    <a:pt x="1104" y="1"/>
                  </a:moveTo>
                  <a:cubicBezTo>
                    <a:pt x="753" y="84"/>
                    <a:pt x="385" y="151"/>
                    <a:pt x="1" y="218"/>
                  </a:cubicBezTo>
                  <a:cubicBezTo>
                    <a:pt x="1538" y="3359"/>
                    <a:pt x="5632" y="7854"/>
                    <a:pt x="7937" y="8104"/>
                  </a:cubicBezTo>
                  <a:cubicBezTo>
                    <a:pt x="9358" y="7503"/>
                    <a:pt x="10778" y="2741"/>
                    <a:pt x="11413" y="335"/>
                  </a:cubicBezTo>
                  <a:cubicBezTo>
                    <a:pt x="10728" y="201"/>
                    <a:pt x="10210" y="134"/>
                    <a:pt x="10210" y="134"/>
                  </a:cubicBezTo>
                  <a:cubicBezTo>
                    <a:pt x="10200" y="135"/>
                    <a:pt x="10174" y="136"/>
                    <a:pt x="10134" y="136"/>
                  </a:cubicBezTo>
                  <a:cubicBezTo>
                    <a:pt x="9403" y="136"/>
                    <a:pt x="3874" y="1"/>
                    <a:pt x="110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2660616" y="2947176"/>
              <a:ext cx="71632" cy="66920"/>
            </a:xfrm>
            <a:custGeom>
              <a:rect b="b" l="l" r="r" t="t"/>
              <a:pathLst>
                <a:path extrusionOk="0" h="2088" w="2235">
                  <a:moveTo>
                    <a:pt x="1714" y="0"/>
                  </a:moveTo>
                  <a:cubicBezTo>
                    <a:pt x="1680" y="0"/>
                    <a:pt x="1643" y="5"/>
                    <a:pt x="1605" y="15"/>
                  </a:cubicBezTo>
                  <a:cubicBezTo>
                    <a:pt x="1170" y="115"/>
                    <a:pt x="235" y="1067"/>
                    <a:pt x="151" y="1285"/>
                  </a:cubicBezTo>
                  <a:cubicBezTo>
                    <a:pt x="1" y="1619"/>
                    <a:pt x="1" y="2053"/>
                    <a:pt x="669" y="2087"/>
                  </a:cubicBezTo>
                  <a:cubicBezTo>
                    <a:pt x="677" y="2087"/>
                    <a:pt x="685" y="2087"/>
                    <a:pt x="694" y="2087"/>
                  </a:cubicBezTo>
                  <a:cubicBezTo>
                    <a:pt x="1231" y="2087"/>
                    <a:pt x="2107" y="1030"/>
                    <a:pt x="2173" y="783"/>
                  </a:cubicBezTo>
                  <a:cubicBezTo>
                    <a:pt x="2234" y="539"/>
                    <a:pt x="2085" y="0"/>
                    <a:pt x="171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2514981" y="2874807"/>
              <a:ext cx="197620" cy="189608"/>
            </a:xfrm>
            <a:custGeom>
              <a:rect b="b" l="l" r="r" t="t"/>
              <a:pathLst>
                <a:path extrusionOk="0" h="5916" w="6166">
                  <a:moveTo>
                    <a:pt x="3600" y="0"/>
                  </a:moveTo>
                  <a:cubicBezTo>
                    <a:pt x="3597" y="0"/>
                    <a:pt x="3595" y="0"/>
                    <a:pt x="3592" y="0"/>
                  </a:cubicBezTo>
                  <a:cubicBezTo>
                    <a:pt x="3308" y="17"/>
                    <a:pt x="3108" y="385"/>
                    <a:pt x="3108" y="385"/>
                  </a:cubicBezTo>
                  <a:cubicBezTo>
                    <a:pt x="2924" y="385"/>
                    <a:pt x="2724" y="418"/>
                    <a:pt x="2557" y="502"/>
                  </a:cubicBezTo>
                  <a:cubicBezTo>
                    <a:pt x="2490" y="552"/>
                    <a:pt x="2456" y="702"/>
                    <a:pt x="2406" y="919"/>
                  </a:cubicBezTo>
                  <a:cubicBezTo>
                    <a:pt x="2285" y="883"/>
                    <a:pt x="2190" y="820"/>
                    <a:pt x="2109" y="820"/>
                  </a:cubicBezTo>
                  <a:cubicBezTo>
                    <a:pt x="2078" y="820"/>
                    <a:pt x="2049" y="829"/>
                    <a:pt x="2022" y="853"/>
                  </a:cubicBezTo>
                  <a:cubicBezTo>
                    <a:pt x="1855" y="986"/>
                    <a:pt x="1755" y="1170"/>
                    <a:pt x="1688" y="1370"/>
                  </a:cubicBezTo>
                  <a:cubicBezTo>
                    <a:pt x="1688" y="1370"/>
                    <a:pt x="1547" y="1318"/>
                    <a:pt x="1418" y="1318"/>
                  </a:cubicBezTo>
                  <a:cubicBezTo>
                    <a:pt x="1354" y="1318"/>
                    <a:pt x="1292" y="1331"/>
                    <a:pt x="1253" y="1370"/>
                  </a:cubicBezTo>
                  <a:cubicBezTo>
                    <a:pt x="1103" y="1538"/>
                    <a:pt x="34" y="2774"/>
                    <a:pt x="17" y="3994"/>
                  </a:cubicBezTo>
                  <a:cubicBezTo>
                    <a:pt x="0" y="4562"/>
                    <a:pt x="251" y="5096"/>
                    <a:pt x="685" y="5464"/>
                  </a:cubicBezTo>
                  <a:cubicBezTo>
                    <a:pt x="936" y="5715"/>
                    <a:pt x="1270" y="5882"/>
                    <a:pt x="1621" y="5915"/>
                  </a:cubicBezTo>
                  <a:cubicBezTo>
                    <a:pt x="2105" y="5898"/>
                    <a:pt x="2523" y="5447"/>
                    <a:pt x="2523" y="5447"/>
                  </a:cubicBezTo>
                  <a:cubicBezTo>
                    <a:pt x="2740" y="5364"/>
                    <a:pt x="2958" y="5247"/>
                    <a:pt x="3125" y="5080"/>
                  </a:cubicBezTo>
                  <a:cubicBezTo>
                    <a:pt x="3375" y="4846"/>
                    <a:pt x="3359" y="4645"/>
                    <a:pt x="3359" y="4645"/>
                  </a:cubicBezTo>
                  <a:cubicBezTo>
                    <a:pt x="3442" y="4629"/>
                    <a:pt x="3526" y="4629"/>
                    <a:pt x="3592" y="4595"/>
                  </a:cubicBezTo>
                  <a:cubicBezTo>
                    <a:pt x="3877" y="4512"/>
                    <a:pt x="4110" y="4345"/>
                    <a:pt x="4244" y="4094"/>
                  </a:cubicBezTo>
                  <a:lnTo>
                    <a:pt x="4511" y="4094"/>
                  </a:lnTo>
                  <a:cubicBezTo>
                    <a:pt x="4896" y="4077"/>
                    <a:pt x="5196" y="3760"/>
                    <a:pt x="5196" y="3375"/>
                  </a:cubicBezTo>
                  <a:cubicBezTo>
                    <a:pt x="5297" y="3375"/>
                    <a:pt x="5414" y="3342"/>
                    <a:pt x="5481" y="3259"/>
                  </a:cubicBezTo>
                  <a:cubicBezTo>
                    <a:pt x="5898" y="2858"/>
                    <a:pt x="6166" y="1655"/>
                    <a:pt x="6065" y="1387"/>
                  </a:cubicBezTo>
                  <a:cubicBezTo>
                    <a:pt x="5916" y="1056"/>
                    <a:pt x="3924" y="0"/>
                    <a:pt x="36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2610298" y="2922786"/>
              <a:ext cx="49293" cy="83234"/>
            </a:xfrm>
            <a:custGeom>
              <a:rect b="b" l="l" r="r" t="t"/>
              <a:pathLst>
                <a:path extrusionOk="0" h="2597" w="1538">
                  <a:moveTo>
                    <a:pt x="113" y="1"/>
                  </a:moveTo>
                  <a:cubicBezTo>
                    <a:pt x="108" y="1"/>
                    <a:pt x="103" y="3"/>
                    <a:pt x="101" y="7"/>
                  </a:cubicBezTo>
                  <a:cubicBezTo>
                    <a:pt x="0" y="124"/>
                    <a:pt x="936" y="1578"/>
                    <a:pt x="1103" y="2046"/>
                  </a:cubicBezTo>
                  <a:cubicBezTo>
                    <a:pt x="1187" y="2213"/>
                    <a:pt x="1237" y="2413"/>
                    <a:pt x="1270" y="2597"/>
                  </a:cubicBezTo>
                  <a:lnTo>
                    <a:pt x="1537" y="2597"/>
                  </a:lnTo>
                  <a:cubicBezTo>
                    <a:pt x="1521" y="2396"/>
                    <a:pt x="1487" y="2196"/>
                    <a:pt x="1420" y="1995"/>
                  </a:cubicBezTo>
                  <a:cubicBezTo>
                    <a:pt x="1275" y="1480"/>
                    <a:pt x="260" y="1"/>
                    <a:pt x="11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2584049" y="2940638"/>
              <a:ext cx="46088" cy="83074"/>
            </a:xfrm>
            <a:custGeom>
              <a:rect b="b" l="l" r="r" t="t"/>
              <a:pathLst>
                <a:path extrusionOk="0" h="2592" w="1438">
                  <a:moveTo>
                    <a:pt x="77" y="0"/>
                  </a:moveTo>
                  <a:cubicBezTo>
                    <a:pt x="74" y="0"/>
                    <a:pt x="70" y="1"/>
                    <a:pt x="67" y="2"/>
                  </a:cubicBezTo>
                  <a:cubicBezTo>
                    <a:pt x="1" y="35"/>
                    <a:pt x="752" y="1572"/>
                    <a:pt x="920" y="1923"/>
                  </a:cubicBezTo>
                  <a:cubicBezTo>
                    <a:pt x="1070" y="2291"/>
                    <a:pt x="1204" y="2591"/>
                    <a:pt x="1204" y="2591"/>
                  </a:cubicBezTo>
                  <a:cubicBezTo>
                    <a:pt x="1287" y="2575"/>
                    <a:pt x="1371" y="2575"/>
                    <a:pt x="1437" y="2541"/>
                  </a:cubicBezTo>
                  <a:cubicBezTo>
                    <a:pt x="1371" y="2240"/>
                    <a:pt x="1287" y="1940"/>
                    <a:pt x="1170" y="1639"/>
                  </a:cubicBezTo>
                  <a:cubicBezTo>
                    <a:pt x="1023" y="1295"/>
                    <a:pt x="263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2536390" y="2982431"/>
              <a:ext cx="59485" cy="81984"/>
            </a:xfrm>
            <a:custGeom>
              <a:rect b="b" l="l" r="r" t="t"/>
              <a:pathLst>
                <a:path extrusionOk="0" h="2558" w="1856">
                  <a:moveTo>
                    <a:pt x="869" y="1"/>
                  </a:moveTo>
                  <a:lnTo>
                    <a:pt x="869" y="118"/>
                  </a:lnTo>
                  <a:cubicBezTo>
                    <a:pt x="886" y="836"/>
                    <a:pt x="602" y="1521"/>
                    <a:pt x="101" y="2023"/>
                  </a:cubicBezTo>
                  <a:cubicBezTo>
                    <a:pt x="67" y="2056"/>
                    <a:pt x="34" y="2089"/>
                    <a:pt x="0" y="2106"/>
                  </a:cubicBezTo>
                  <a:lnTo>
                    <a:pt x="17" y="2106"/>
                  </a:lnTo>
                  <a:cubicBezTo>
                    <a:pt x="268" y="2357"/>
                    <a:pt x="602" y="2524"/>
                    <a:pt x="953" y="2557"/>
                  </a:cubicBezTo>
                  <a:cubicBezTo>
                    <a:pt x="1437" y="2540"/>
                    <a:pt x="1855" y="2089"/>
                    <a:pt x="1855" y="2089"/>
                  </a:cubicBezTo>
                  <a:cubicBezTo>
                    <a:pt x="1855" y="2089"/>
                    <a:pt x="1437" y="1906"/>
                    <a:pt x="1354" y="1722"/>
                  </a:cubicBezTo>
                  <a:cubicBezTo>
                    <a:pt x="1287" y="1521"/>
                    <a:pt x="1320" y="1337"/>
                    <a:pt x="1538" y="1271"/>
                  </a:cubicBezTo>
                  <a:cubicBezTo>
                    <a:pt x="1337" y="836"/>
                    <a:pt x="1120" y="419"/>
                    <a:pt x="86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2638662" y="2909069"/>
              <a:ext cx="51985" cy="73939"/>
            </a:xfrm>
            <a:custGeom>
              <a:rect b="b" l="l" r="r" t="t"/>
              <a:pathLst>
                <a:path extrusionOk="0" h="2307" w="1622">
                  <a:moveTo>
                    <a:pt x="1" y="1"/>
                  </a:moveTo>
                  <a:cubicBezTo>
                    <a:pt x="1" y="1"/>
                    <a:pt x="1070" y="1337"/>
                    <a:pt x="1337" y="2306"/>
                  </a:cubicBezTo>
                  <a:cubicBezTo>
                    <a:pt x="1438" y="2306"/>
                    <a:pt x="1555" y="2256"/>
                    <a:pt x="1622" y="2190"/>
                  </a:cubicBezTo>
                  <a:lnTo>
                    <a:pt x="1304" y="1438"/>
                  </a:lnTo>
                  <a:cubicBezTo>
                    <a:pt x="1304" y="1438"/>
                    <a:pt x="1321" y="836"/>
                    <a:pt x="1254" y="719"/>
                  </a:cubicBezTo>
                  <a:cubicBezTo>
                    <a:pt x="1104" y="485"/>
                    <a:pt x="285" y="134"/>
                    <a:pt x="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1404320" y="2443735"/>
              <a:ext cx="1155114" cy="894868"/>
            </a:xfrm>
            <a:custGeom>
              <a:rect b="b" l="l" r="r" t="t"/>
              <a:pathLst>
                <a:path extrusionOk="0" h="27921" w="36041">
                  <a:moveTo>
                    <a:pt x="7592" y="0"/>
                  </a:moveTo>
                  <a:cubicBezTo>
                    <a:pt x="7529" y="0"/>
                    <a:pt x="7465" y="6"/>
                    <a:pt x="7402" y="17"/>
                  </a:cubicBezTo>
                  <a:cubicBezTo>
                    <a:pt x="1" y="1303"/>
                    <a:pt x="8104" y="22941"/>
                    <a:pt x="8890" y="24695"/>
                  </a:cubicBezTo>
                  <a:cubicBezTo>
                    <a:pt x="9438" y="25909"/>
                    <a:pt x="10695" y="27920"/>
                    <a:pt x="15044" y="27920"/>
                  </a:cubicBezTo>
                  <a:cubicBezTo>
                    <a:pt x="16924" y="27920"/>
                    <a:pt x="19381" y="27545"/>
                    <a:pt x="22607" y="26567"/>
                  </a:cubicBezTo>
                  <a:cubicBezTo>
                    <a:pt x="31997" y="23726"/>
                    <a:pt x="36041" y="21721"/>
                    <a:pt x="36041" y="21721"/>
                  </a:cubicBezTo>
                  <a:lnTo>
                    <a:pt x="34604" y="15355"/>
                  </a:lnTo>
                  <a:lnTo>
                    <a:pt x="15974" y="18513"/>
                  </a:lnTo>
                  <a:cubicBezTo>
                    <a:pt x="15974" y="18513"/>
                    <a:pt x="11322" y="0"/>
                    <a:pt x="75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1812926" y="1971414"/>
              <a:ext cx="386651" cy="644237"/>
            </a:xfrm>
            <a:custGeom>
              <a:rect b="b" l="l" r="r" t="t"/>
              <a:pathLst>
                <a:path extrusionOk="0" h="20101" w="12064">
                  <a:moveTo>
                    <a:pt x="10560" y="0"/>
                  </a:moveTo>
                  <a:cubicBezTo>
                    <a:pt x="10360" y="401"/>
                    <a:pt x="10059" y="769"/>
                    <a:pt x="9674" y="1019"/>
                  </a:cubicBezTo>
                  <a:cubicBezTo>
                    <a:pt x="8639" y="1654"/>
                    <a:pt x="7051" y="1721"/>
                    <a:pt x="6099" y="2055"/>
                  </a:cubicBezTo>
                  <a:cubicBezTo>
                    <a:pt x="4946" y="2456"/>
                    <a:pt x="4679" y="2724"/>
                    <a:pt x="3793" y="3492"/>
                  </a:cubicBezTo>
                  <a:cubicBezTo>
                    <a:pt x="3530" y="2426"/>
                    <a:pt x="3050" y="1781"/>
                    <a:pt x="2341" y="1781"/>
                  </a:cubicBezTo>
                  <a:cubicBezTo>
                    <a:pt x="2240" y="1781"/>
                    <a:pt x="2133" y="1794"/>
                    <a:pt x="2022" y="1821"/>
                  </a:cubicBezTo>
                  <a:cubicBezTo>
                    <a:pt x="1086" y="2039"/>
                    <a:pt x="1571" y="4762"/>
                    <a:pt x="2156" y="5063"/>
                  </a:cubicBezTo>
                  <a:cubicBezTo>
                    <a:pt x="2411" y="5198"/>
                    <a:pt x="2620" y="5235"/>
                    <a:pt x="2771" y="5235"/>
                  </a:cubicBezTo>
                  <a:cubicBezTo>
                    <a:pt x="2957" y="5235"/>
                    <a:pt x="3058" y="5180"/>
                    <a:pt x="3058" y="5180"/>
                  </a:cubicBezTo>
                  <a:lnTo>
                    <a:pt x="3058" y="5180"/>
                  </a:lnTo>
                  <a:cubicBezTo>
                    <a:pt x="3058" y="5180"/>
                    <a:pt x="3425" y="9775"/>
                    <a:pt x="3008" y="11028"/>
                  </a:cubicBezTo>
                  <a:cubicBezTo>
                    <a:pt x="2573" y="12264"/>
                    <a:pt x="1303" y="12966"/>
                    <a:pt x="0" y="13400"/>
                  </a:cubicBezTo>
                  <a:cubicBezTo>
                    <a:pt x="1153" y="15522"/>
                    <a:pt x="5013" y="19415"/>
                    <a:pt x="6734" y="20100"/>
                  </a:cubicBezTo>
                  <a:cubicBezTo>
                    <a:pt x="8004" y="19800"/>
                    <a:pt x="9374" y="13450"/>
                    <a:pt x="9374" y="13450"/>
                  </a:cubicBezTo>
                  <a:cubicBezTo>
                    <a:pt x="9374" y="13450"/>
                    <a:pt x="8538" y="13267"/>
                    <a:pt x="8104" y="12782"/>
                  </a:cubicBezTo>
                  <a:cubicBezTo>
                    <a:pt x="7636" y="12264"/>
                    <a:pt x="7419" y="11579"/>
                    <a:pt x="7469" y="10877"/>
                  </a:cubicBezTo>
                  <a:cubicBezTo>
                    <a:pt x="7485" y="10582"/>
                    <a:pt x="7212" y="8787"/>
                    <a:pt x="7994" y="8787"/>
                  </a:cubicBezTo>
                  <a:cubicBezTo>
                    <a:pt x="8008" y="8787"/>
                    <a:pt x="8022" y="8788"/>
                    <a:pt x="8037" y="8789"/>
                  </a:cubicBezTo>
                  <a:cubicBezTo>
                    <a:pt x="8154" y="8789"/>
                    <a:pt x="8271" y="8806"/>
                    <a:pt x="8371" y="8839"/>
                  </a:cubicBezTo>
                  <a:cubicBezTo>
                    <a:pt x="8778" y="8910"/>
                    <a:pt x="9156" y="8945"/>
                    <a:pt x="9493" y="8945"/>
                  </a:cubicBezTo>
                  <a:cubicBezTo>
                    <a:pt x="10110" y="8945"/>
                    <a:pt x="10590" y="8826"/>
                    <a:pt x="10861" y="8588"/>
                  </a:cubicBezTo>
                  <a:cubicBezTo>
                    <a:pt x="11145" y="8354"/>
                    <a:pt x="11278" y="7101"/>
                    <a:pt x="11295" y="6299"/>
                  </a:cubicBezTo>
                  <a:cubicBezTo>
                    <a:pt x="11312" y="5531"/>
                    <a:pt x="12030" y="5464"/>
                    <a:pt x="12047" y="5197"/>
                  </a:cubicBezTo>
                  <a:cubicBezTo>
                    <a:pt x="12064" y="4578"/>
                    <a:pt x="11128" y="5163"/>
                    <a:pt x="11228" y="2573"/>
                  </a:cubicBezTo>
                  <a:cubicBezTo>
                    <a:pt x="11212" y="1136"/>
                    <a:pt x="10944" y="418"/>
                    <a:pt x="1056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1812926" y="2111697"/>
              <a:ext cx="300437" cy="503954"/>
            </a:xfrm>
            <a:custGeom>
              <a:rect b="b" l="l" r="r" t="t"/>
              <a:pathLst>
                <a:path extrusionOk="0" h="15724" w="9374">
                  <a:moveTo>
                    <a:pt x="3643" y="1"/>
                  </a:moveTo>
                  <a:cubicBezTo>
                    <a:pt x="3526" y="686"/>
                    <a:pt x="3058" y="820"/>
                    <a:pt x="3058" y="820"/>
                  </a:cubicBezTo>
                  <a:cubicBezTo>
                    <a:pt x="3058" y="820"/>
                    <a:pt x="3425" y="5414"/>
                    <a:pt x="3008" y="6651"/>
                  </a:cubicBezTo>
                  <a:cubicBezTo>
                    <a:pt x="2573" y="7904"/>
                    <a:pt x="1303" y="8589"/>
                    <a:pt x="0" y="9023"/>
                  </a:cubicBezTo>
                  <a:cubicBezTo>
                    <a:pt x="1153" y="11145"/>
                    <a:pt x="5013" y="15038"/>
                    <a:pt x="6734" y="15723"/>
                  </a:cubicBezTo>
                  <a:cubicBezTo>
                    <a:pt x="8004" y="15423"/>
                    <a:pt x="9374" y="9073"/>
                    <a:pt x="9374" y="9073"/>
                  </a:cubicBezTo>
                  <a:cubicBezTo>
                    <a:pt x="9374" y="9073"/>
                    <a:pt x="8538" y="8890"/>
                    <a:pt x="8104" y="8405"/>
                  </a:cubicBezTo>
                  <a:cubicBezTo>
                    <a:pt x="7636" y="7887"/>
                    <a:pt x="7419" y="7202"/>
                    <a:pt x="7469" y="6500"/>
                  </a:cubicBezTo>
                  <a:cubicBezTo>
                    <a:pt x="7485" y="6205"/>
                    <a:pt x="7212" y="4410"/>
                    <a:pt x="7994" y="4410"/>
                  </a:cubicBezTo>
                  <a:cubicBezTo>
                    <a:pt x="8008" y="4410"/>
                    <a:pt x="8022" y="4411"/>
                    <a:pt x="8037" y="4412"/>
                  </a:cubicBezTo>
                  <a:cubicBezTo>
                    <a:pt x="7135" y="4245"/>
                    <a:pt x="4712" y="3576"/>
                    <a:pt x="3843" y="853"/>
                  </a:cubicBezTo>
                  <a:cubicBezTo>
                    <a:pt x="3793" y="669"/>
                    <a:pt x="3709" y="402"/>
                    <a:pt x="364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1878244" y="2047436"/>
              <a:ext cx="41793" cy="69132"/>
            </a:xfrm>
            <a:custGeom>
              <a:rect b="b" l="l" r="r" t="t"/>
              <a:pathLst>
                <a:path extrusionOk="0" h="2157" w="1304">
                  <a:moveTo>
                    <a:pt x="288" y="1"/>
                  </a:moveTo>
                  <a:cubicBezTo>
                    <a:pt x="104" y="1"/>
                    <a:pt x="1" y="118"/>
                    <a:pt x="1" y="118"/>
                  </a:cubicBezTo>
                  <a:cubicBezTo>
                    <a:pt x="7" y="118"/>
                    <a:pt x="13" y="118"/>
                    <a:pt x="19" y="118"/>
                  </a:cubicBezTo>
                  <a:cubicBezTo>
                    <a:pt x="687" y="118"/>
                    <a:pt x="769" y="1020"/>
                    <a:pt x="769" y="1020"/>
                  </a:cubicBezTo>
                  <a:cubicBezTo>
                    <a:pt x="686" y="1020"/>
                    <a:pt x="585" y="1037"/>
                    <a:pt x="502" y="1070"/>
                  </a:cubicBezTo>
                  <a:cubicBezTo>
                    <a:pt x="101" y="1170"/>
                    <a:pt x="134" y="2156"/>
                    <a:pt x="719" y="2156"/>
                  </a:cubicBezTo>
                  <a:cubicBezTo>
                    <a:pt x="1304" y="2156"/>
                    <a:pt x="1237" y="569"/>
                    <a:pt x="669" y="151"/>
                  </a:cubicBezTo>
                  <a:cubicBezTo>
                    <a:pt x="519" y="37"/>
                    <a:pt x="391" y="1"/>
                    <a:pt x="2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2091921" y="2035257"/>
              <a:ext cx="51985" cy="25608"/>
            </a:xfrm>
            <a:custGeom>
              <a:rect b="b" l="l" r="r" t="t"/>
              <a:pathLst>
                <a:path extrusionOk="0" h="799" w="1622">
                  <a:moveTo>
                    <a:pt x="798" y="1"/>
                  </a:moveTo>
                  <a:cubicBezTo>
                    <a:pt x="456" y="1"/>
                    <a:pt x="117" y="222"/>
                    <a:pt x="0" y="798"/>
                  </a:cubicBezTo>
                  <a:cubicBezTo>
                    <a:pt x="367" y="591"/>
                    <a:pt x="768" y="490"/>
                    <a:pt x="1173" y="490"/>
                  </a:cubicBezTo>
                  <a:cubicBezTo>
                    <a:pt x="1323" y="490"/>
                    <a:pt x="1473" y="504"/>
                    <a:pt x="1621" y="531"/>
                  </a:cubicBezTo>
                  <a:cubicBezTo>
                    <a:pt x="1487" y="222"/>
                    <a:pt x="1141" y="1"/>
                    <a:pt x="79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2109580" y="2082788"/>
              <a:ext cx="33781" cy="33909"/>
            </a:xfrm>
            <a:custGeom>
              <a:rect b="b" l="l" r="r" t="t"/>
              <a:pathLst>
                <a:path extrusionOk="0" h="1058" w="1054">
                  <a:moveTo>
                    <a:pt x="535" y="1"/>
                  </a:moveTo>
                  <a:cubicBezTo>
                    <a:pt x="452" y="1"/>
                    <a:pt x="368" y="17"/>
                    <a:pt x="285" y="67"/>
                  </a:cubicBezTo>
                  <a:cubicBezTo>
                    <a:pt x="235" y="101"/>
                    <a:pt x="201" y="117"/>
                    <a:pt x="168" y="151"/>
                  </a:cubicBezTo>
                  <a:cubicBezTo>
                    <a:pt x="101" y="218"/>
                    <a:pt x="51" y="301"/>
                    <a:pt x="17" y="385"/>
                  </a:cubicBezTo>
                  <a:cubicBezTo>
                    <a:pt x="17" y="435"/>
                    <a:pt x="1" y="468"/>
                    <a:pt x="1" y="518"/>
                  </a:cubicBezTo>
                  <a:cubicBezTo>
                    <a:pt x="1" y="803"/>
                    <a:pt x="235" y="1053"/>
                    <a:pt x="519" y="1053"/>
                  </a:cubicBezTo>
                  <a:cubicBezTo>
                    <a:pt x="534" y="1056"/>
                    <a:pt x="550" y="1058"/>
                    <a:pt x="566" y="1058"/>
                  </a:cubicBezTo>
                  <a:cubicBezTo>
                    <a:pt x="638" y="1058"/>
                    <a:pt x="718" y="1030"/>
                    <a:pt x="786" y="1003"/>
                  </a:cubicBezTo>
                  <a:cubicBezTo>
                    <a:pt x="819" y="970"/>
                    <a:pt x="853" y="936"/>
                    <a:pt x="903" y="919"/>
                  </a:cubicBezTo>
                  <a:cubicBezTo>
                    <a:pt x="970" y="853"/>
                    <a:pt x="1020" y="769"/>
                    <a:pt x="1037" y="669"/>
                  </a:cubicBezTo>
                  <a:cubicBezTo>
                    <a:pt x="1053" y="635"/>
                    <a:pt x="1053" y="585"/>
                    <a:pt x="1053" y="535"/>
                  </a:cubicBezTo>
                  <a:cubicBezTo>
                    <a:pt x="1053" y="335"/>
                    <a:pt x="936" y="134"/>
                    <a:pt x="736" y="51"/>
                  </a:cubicBezTo>
                  <a:cubicBezTo>
                    <a:pt x="686" y="17"/>
                    <a:pt x="619" y="1"/>
                    <a:pt x="5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2101568" y="2170605"/>
              <a:ext cx="62145" cy="29710"/>
            </a:xfrm>
            <a:custGeom>
              <a:rect b="b" l="l" r="r" t="t"/>
              <a:pathLst>
                <a:path extrusionOk="0" h="927" w="1939">
                  <a:moveTo>
                    <a:pt x="0" y="1"/>
                  </a:moveTo>
                  <a:lnTo>
                    <a:pt x="0" y="1"/>
                  </a:lnTo>
                  <a:cubicBezTo>
                    <a:pt x="50" y="469"/>
                    <a:pt x="401" y="836"/>
                    <a:pt x="869" y="920"/>
                  </a:cubicBezTo>
                  <a:cubicBezTo>
                    <a:pt x="905" y="925"/>
                    <a:pt x="941" y="927"/>
                    <a:pt x="976" y="927"/>
                  </a:cubicBezTo>
                  <a:cubicBezTo>
                    <a:pt x="1539" y="927"/>
                    <a:pt x="1938" y="335"/>
                    <a:pt x="1938" y="335"/>
                  </a:cubicBezTo>
                  <a:cubicBezTo>
                    <a:pt x="1938" y="335"/>
                    <a:pt x="1504" y="301"/>
                    <a:pt x="936" y="235"/>
                  </a:cubicBezTo>
                  <a:cubicBezTo>
                    <a:pt x="618" y="201"/>
                    <a:pt x="301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2288996" y="3260369"/>
              <a:ext cx="99611" cy="1893033"/>
            </a:xfrm>
            <a:custGeom>
              <a:rect b="b" l="l" r="r" t="t"/>
              <a:pathLst>
                <a:path extrusionOk="0" h="59065" w="3108">
                  <a:moveTo>
                    <a:pt x="0" y="0"/>
                  </a:moveTo>
                  <a:lnTo>
                    <a:pt x="0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4323915" y="3260369"/>
              <a:ext cx="99643" cy="1893033"/>
            </a:xfrm>
            <a:custGeom>
              <a:rect b="b" l="l" r="r" t="t"/>
              <a:pathLst>
                <a:path extrusionOk="0" h="59065" w="3109">
                  <a:moveTo>
                    <a:pt x="1" y="0"/>
                  </a:moveTo>
                  <a:lnTo>
                    <a:pt x="1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3186492" y="3260369"/>
              <a:ext cx="99643" cy="1893033"/>
            </a:xfrm>
            <a:custGeom>
              <a:rect b="b" l="l" r="r" t="t"/>
              <a:pathLst>
                <a:path extrusionOk="0" h="59065" w="3109">
                  <a:moveTo>
                    <a:pt x="1" y="0"/>
                  </a:moveTo>
                  <a:lnTo>
                    <a:pt x="1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3497089" y="3260369"/>
              <a:ext cx="99099" cy="1893033"/>
            </a:xfrm>
            <a:custGeom>
              <a:rect b="b" l="l" r="r" t="t"/>
              <a:pathLst>
                <a:path extrusionOk="0" h="59065" w="3092">
                  <a:moveTo>
                    <a:pt x="1" y="0"/>
                  </a:moveTo>
                  <a:lnTo>
                    <a:pt x="1" y="59065"/>
                  </a:lnTo>
                  <a:lnTo>
                    <a:pt x="3092" y="5906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2388576" y="3212710"/>
              <a:ext cx="1936461" cy="320788"/>
            </a:xfrm>
            <a:custGeom>
              <a:rect b="b" l="l" r="r" t="t"/>
              <a:pathLst>
                <a:path extrusionOk="0" h="10009" w="60420">
                  <a:moveTo>
                    <a:pt x="1" y="0"/>
                  </a:moveTo>
                  <a:lnTo>
                    <a:pt x="1" y="10009"/>
                  </a:lnTo>
                  <a:lnTo>
                    <a:pt x="60419" y="10009"/>
                  </a:lnTo>
                  <a:lnTo>
                    <a:pt x="6041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2783784" y="2690584"/>
              <a:ext cx="615328" cy="491647"/>
            </a:xfrm>
            <a:custGeom>
              <a:rect b="b" l="l" r="r" t="t"/>
              <a:pathLst>
                <a:path extrusionOk="0" h="15340" w="19199">
                  <a:moveTo>
                    <a:pt x="5080" y="1"/>
                  </a:moveTo>
                  <a:cubicBezTo>
                    <a:pt x="4679" y="1"/>
                    <a:pt x="4312" y="268"/>
                    <a:pt x="4195" y="669"/>
                  </a:cubicBezTo>
                  <a:lnTo>
                    <a:pt x="1" y="15339"/>
                  </a:lnTo>
                  <a:lnTo>
                    <a:pt x="14821" y="15339"/>
                  </a:lnTo>
                  <a:lnTo>
                    <a:pt x="191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2824488" y="2690584"/>
              <a:ext cx="611578" cy="491647"/>
            </a:xfrm>
            <a:custGeom>
              <a:rect b="b" l="l" r="r" t="t"/>
              <a:pathLst>
                <a:path extrusionOk="0" h="15340" w="19082">
                  <a:moveTo>
                    <a:pt x="4846" y="1"/>
                  </a:moveTo>
                  <a:cubicBezTo>
                    <a:pt x="4579" y="1"/>
                    <a:pt x="4328" y="184"/>
                    <a:pt x="4261" y="452"/>
                  </a:cubicBezTo>
                  <a:lnTo>
                    <a:pt x="1" y="15339"/>
                  </a:lnTo>
                  <a:lnTo>
                    <a:pt x="14804" y="15339"/>
                  </a:lnTo>
                  <a:lnTo>
                    <a:pt x="18965" y="786"/>
                  </a:lnTo>
                  <a:cubicBezTo>
                    <a:pt x="19082" y="402"/>
                    <a:pt x="18781" y="1"/>
                    <a:pt x="1836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2519244" y="3150053"/>
              <a:ext cx="790449" cy="45543"/>
            </a:xfrm>
            <a:custGeom>
              <a:rect b="b" l="l" r="r" t="t"/>
              <a:pathLst>
                <a:path extrusionOk="0" h="1421" w="24663">
                  <a:moveTo>
                    <a:pt x="1" y="1"/>
                  </a:moveTo>
                  <a:cubicBezTo>
                    <a:pt x="1" y="786"/>
                    <a:pt x="636" y="1421"/>
                    <a:pt x="1421" y="1421"/>
                  </a:cubicBezTo>
                  <a:lnTo>
                    <a:pt x="23894" y="1421"/>
                  </a:lnTo>
                  <a:cubicBezTo>
                    <a:pt x="24328" y="1421"/>
                    <a:pt x="24663" y="1070"/>
                    <a:pt x="24663" y="635"/>
                  </a:cubicBezTo>
                  <a:lnTo>
                    <a:pt x="24663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2388576" y="3212710"/>
              <a:ext cx="1936461" cy="320788"/>
            </a:xfrm>
            <a:custGeom>
              <a:rect b="b" l="l" r="r" t="t"/>
              <a:pathLst>
                <a:path extrusionOk="0" h="10009" w="60420">
                  <a:moveTo>
                    <a:pt x="1" y="0"/>
                  </a:moveTo>
                  <a:lnTo>
                    <a:pt x="1" y="10009"/>
                  </a:lnTo>
                  <a:lnTo>
                    <a:pt x="60419" y="10009"/>
                  </a:lnTo>
                  <a:lnTo>
                    <a:pt x="60419" y="0"/>
                  </a:lnTo>
                  <a:close/>
                </a:path>
              </a:pathLst>
            </a:custGeom>
            <a:solidFill>
              <a:srgbClr val="FFFFFF">
                <a:alpha val="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2259542" y="3188609"/>
              <a:ext cx="2195617" cy="164961"/>
            </a:xfrm>
            <a:custGeom>
              <a:rect b="b" l="l" r="r" t="t"/>
              <a:pathLst>
                <a:path extrusionOk="0" h="5147" w="68506">
                  <a:moveTo>
                    <a:pt x="0" y="1"/>
                  </a:moveTo>
                  <a:lnTo>
                    <a:pt x="0" y="5147"/>
                  </a:lnTo>
                  <a:lnTo>
                    <a:pt x="68505" y="5147"/>
                  </a:lnTo>
                  <a:lnTo>
                    <a:pt x="68505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"/>
          <p:cNvSpPr txBox="1"/>
          <p:nvPr>
            <p:ph type="title"/>
          </p:nvPr>
        </p:nvSpPr>
        <p:spPr>
          <a:xfrm>
            <a:off x="4427600" y="2492800"/>
            <a:ext cx="463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Real-time Face Mask Detection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with 3 Classes </a:t>
            </a:r>
            <a:endParaRPr/>
          </a:p>
        </p:txBody>
      </p:sp>
      <p:sp>
        <p:nvSpPr>
          <p:cNvPr id="527" name="Google Shape;527;p6"/>
          <p:cNvSpPr txBox="1"/>
          <p:nvPr>
            <p:ph idx="2" type="title"/>
          </p:nvPr>
        </p:nvSpPr>
        <p:spPr>
          <a:xfrm>
            <a:off x="4430425" y="1341825"/>
            <a:ext cx="39936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Scope</a:t>
            </a:r>
            <a:endParaRPr/>
          </a:p>
        </p:txBody>
      </p:sp>
      <p:grpSp>
        <p:nvGrpSpPr>
          <p:cNvPr id="528" name="Google Shape;528;p6"/>
          <p:cNvGrpSpPr/>
          <p:nvPr/>
        </p:nvGrpSpPr>
        <p:grpSpPr>
          <a:xfrm>
            <a:off x="6955526" y="308689"/>
            <a:ext cx="1465547" cy="1458915"/>
            <a:chOff x="7019104" y="3218529"/>
            <a:chExt cx="1577383" cy="1570077"/>
          </a:xfrm>
        </p:grpSpPr>
        <p:sp>
          <p:nvSpPr>
            <p:cNvPr id="529" name="Google Shape;529;p6"/>
            <p:cNvSpPr/>
            <p:nvPr/>
          </p:nvSpPr>
          <p:spPr>
            <a:xfrm>
              <a:off x="7021796" y="3218529"/>
              <a:ext cx="1572576" cy="1570077"/>
            </a:xfrm>
            <a:custGeom>
              <a:rect b="b" l="l" r="r" t="t"/>
              <a:pathLst>
                <a:path extrusionOk="0" h="48996" w="49074">
                  <a:moveTo>
                    <a:pt x="37179" y="0"/>
                  </a:moveTo>
                  <a:cubicBezTo>
                    <a:pt x="36884" y="0"/>
                    <a:pt x="36592" y="113"/>
                    <a:pt x="36375" y="339"/>
                  </a:cubicBezTo>
                  <a:lnTo>
                    <a:pt x="451" y="36462"/>
                  </a:lnTo>
                  <a:cubicBezTo>
                    <a:pt x="0" y="36914"/>
                    <a:pt x="0" y="37649"/>
                    <a:pt x="451" y="38100"/>
                  </a:cubicBezTo>
                  <a:lnTo>
                    <a:pt x="11061" y="48660"/>
                  </a:lnTo>
                  <a:cubicBezTo>
                    <a:pt x="11285" y="48883"/>
                    <a:pt x="11578" y="48996"/>
                    <a:pt x="11872" y="48996"/>
                  </a:cubicBezTo>
                  <a:cubicBezTo>
                    <a:pt x="12171" y="48996"/>
                    <a:pt x="12471" y="48879"/>
                    <a:pt x="12699" y="48643"/>
                  </a:cubicBezTo>
                  <a:lnTo>
                    <a:pt x="48622" y="12519"/>
                  </a:lnTo>
                  <a:cubicBezTo>
                    <a:pt x="49073" y="12068"/>
                    <a:pt x="49073" y="11333"/>
                    <a:pt x="48605" y="10882"/>
                  </a:cubicBezTo>
                  <a:lnTo>
                    <a:pt x="37995" y="339"/>
                  </a:lnTo>
                  <a:cubicBezTo>
                    <a:pt x="37770" y="113"/>
                    <a:pt x="37473" y="0"/>
                    <a:pt x="37179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7502054" y="3701671"/>
              <a:ext cx="611483" cy="603536"/>
            </a:xfrm>
            <a:custGeom>
              <a:rect b="b" l="l" r="r" t="t"/>
              <a:pathLst>
                <a:path extrusionOk="0" h="18834" w="19082">
                  <a:moveTo>
                    <a:pt x="10929" y="1"/>
                  </a:moveTo>
                  <a:cubicBezTo>
                    <a:pt x="10677" y="1"/>
                    <a:pt x="10436" y="89"/>
                    <a:pt x="10260" y="266"/>
                  </a:cubicBezTo>
                  <a:lnTo>
                    <a:pt x="402" y="10191"/>
                  </a:lnTo>
                  <a:cubicBezTo>
                    <a:pt x="1" y="10575"/>
                    <a:pt x="51" y="11260"/>
                    <a:pt x="519" y="11711"/>
                  </a:cubicBezTo>
                  <a:lnTo>
                    <a:pt x="7302" y="18461"/>
                  </a:lnTo>
                  <a:cubicBezTo>
                    <a:pt x="7548" y="18707"/>
                    <a:pt x="7862" y="18834"/>
                    <a:pt x="8160" y="18834"/>
                  </a:cubicBezTo>
                  <a:cubicBezTo>
                    <a:pt x="8410" y="18834"/>
                    <a:pt x="8648" y="18745"/>
                    <a:pt x="8823" y="18562"/>
                  </a:cubicBezTo>
                  <a:lnTo>
                    <a:pt x="18681" y="8637"/>
                  </a:lnTo>
                  <a:cubicBezTo>
                    <a:pt x="19082" y="8253"/>
                    <a:pt x="19032" y="7568"/>
                    <a:pt x="18581" y="7116"/>
                  </a:cubicBezTo>
                  <a:lnTo>
                    <a:pt x="11780" y="366"/>
                  </a:lnTo>
                  <a:cubicBezTo>
                    <a:pt x="11537" y="123"/>
                    <a:pt x="11225" y="1"/>
                    <a:pt x="109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8131194" y="3500973"/>
              <a:ext cx="61590" cy="58578"/>
            </a:xfrm>
            <a:custGeom>
              <a:rect b="b" l="l" r="r" t="t"/>
              <a:pathLst>
                <a:path extrusionOk="0" h="1828" w="1922">
                  <a:moveTo>
                    <a:pt x="928" y="1"/>
                  </a:moveTo>
                  <a:cubicBezTo>
                    <a:pt x="457" y="1"/>
                    <a:pt x="0" y="369"/>
                    <a:pt x="0" y="915"/>
                  </a:cubicBezTo>
                  <a:cubicBezTo>
                    <a:pt x="11" y="1465"/>
                    <a:pt x="453" y="1827"/>
                    <a:pt x="914" y="1827"/>
                  </a:cubicBezTo>
                  <a:cubicBezTo>
                    <a:pt x="1139" y="1827"/>
                    <a:pt x="1368" y="1741"/>
                    <a:pt x="1554" y="1550"/>
                  </a:cubicBezTo>
                  <a:cubicBezTo>
                    <a:pt x="1922" y="1199"/>
                    <a:pt x="1922" y="614"/>
                    <a:pt x="1554" y="263"/>
                  </a:cubicBezTo>
                  <a:cubicBezTo>
                    <a:pt x="1373" y="82"/>
                    <a:pt x="1149" y="1"/>
                    <a:pt x="92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8249696" y="3618771"/>
              <a:ext cx="61430" cy="58450"/>
            </a:xfrm>
            <a:custGeom>
              <a:rect b="b" l="l" r="r" t="t"/>
              <a:pathLst>
                <a:path extrusionOk="0" h="1824" w="1917">
                  <a:moveTo>
                    <a:pt x="923" y="1"/>
                  </a:moveTo>
                  <a:cubicBezTo>
                    <a:pt x="453" y="1"/>
                    <a:pt x="0" y="369"/>
                    <a:pt x="12" y="915"/>
                  </a:cubicBezTo>
                  <a:cubicBezTo>
                    <a:pt x="12" y="1457"/>
                    <a:pt x="454" y="1823"/>
                    <a:pt x="922" y="1823"/>
                  </a:cubicBezTo>
                  <a:cubicBezTo>
                    <a:pt x="1146" y="1823"/>
                    <a:pt x="1376" y="1739"/>
                    <a:pt x="1565" y="1550"/>
                  </a:cubicBezTo>
                  <a:cubicBezTo>
                    <a:pt x="1916" y="1199"/>
                    <a:pt x="1916" y="614"/>
                    <a:pt x="1549" y="263"/>
                  </a:cubicBezTo>
                  <a:cubicBezTo>
                    <a:pt x="1367" y="82"/>
                    <a:pt x="1143" y="1"/>
                    <a:pt x="92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8108698" y="3642516"/>
              <a:ext cx="61078" cy="58386"/>
            </a:xfrm>
            <a:custGeom>
              <a:rect b="b" l="l" r="r" t="t"/>
              <a:pathLst>
                <a:path extrusionOk="0" h="1822" w="1906">
                  <a:moveTo>
                    <a:pt x="906" y="0"/>
                  </a:moveTo>
                  <a:cubicBezTo>
                    <a:pt x="443" y="0"/>
                    <a:pt x="0" y="367"/>
                    <a:pt x="0" y="909"/>
                  </a:cubicBezTo>
                  <a:cubicBezTo>
                    <a:pt x="0" y="1459"/>
                    <a:pt x="446" y="1821"/>
                    <a:pt x="911" y="1821"/>
                  </a:cubicBezTo>
                  <a:cubicBezTo>
                    <a:pt x="1137" y="1821"/>
                    <a:pt x="1368" y="1735"/>
                    <a:pt x="1554" y="1544"/>
                  </a:cubicBezTo>
                  <a:cubicBezTo>
                    <a:pt x="1905" y="1193"/>
                    <a:pt x="1905" y="625"/>
                    <a:pt x="1538" y="274"/>
                  </a:cubicBezTo>
                  <a:cubicBezTo>
                    <a:pt x="1354" y="84"/>
                    <a:pt x="1127" y="0"/>
                    <a:pt x="9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7422807" y="4447486"/>
              <a:ext cx="61623" cy="58322"/>
            </a:xfrm>
            <a:custGeom>
              <a:rect b="b" l="l" r="r" t="t"/>
              <a:pathLst>
                <a:path extrusionOk="0" h="1820" w="1923">
                  <a:moveTo>
                    <a:pt x="1004" y="1"/>
                  </a:moveTo>
                  <a:cubicBezTo>
                    <a:pt x="780" y="1"/>
                    <a:pt x="552" y="83"/>
                    <a:pt x="368" y="267"/>
                  </a:cubicBezTo>
                  <a:cubicBezTo>
                    <a:pt x="1" y="618"/>
                    <a:pt x="17" y="1203"/>
                    <a:pt x="368" y="1553"/>
                  </a:cubicBezTo>
                  <a:cubicBezTo>
                    <a:pt x="552" y="1737"/>
                    <a:pt x="779" y="1819"/>
                    <a:pt x="1002" y="1819"/>
                  </a:cubicBezTo>
                  <a:cubicBezTo>
                    <a:pt x="1470" y="1819"/>
                    <a:pt x="1922" y="1456"/>
                    <a:pt x="1922" y="902"/>
                  </a:cubicBezTo>
                  <a:cubicBezTo>
                    <a:pt x="1922" y="360"/>
                    <a:pt x="1472" y="1"/>
                    <a:pt x="100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7304497" y="4329689"/>
              <a:ext cx="61590" cy="58322"/>
            </a:xfrm>
            <a:custGeom>
              <a:rect b="b" l="l" r="r" t="t"/>
              <a:pathLst>
                <a:path extrusionOk="0" h="1820" w="1922">
                  <a:moveTo>
                    <a:pt x="1000" y="1"/>
                  </a:moveTo>
                  <a:cubicBezTo>
                    <a:pt x="778" y="1"/>
                    <a:pt x="552" y="83"/>
                    <a:pt x="368" y="267"/>
                  </a:cubicBezTo>
                  <a:cubicBezTo>
                    <a:pt x="0" y="618"/>
                    <a:pt x="0" y="1203"/>
                    <a:pt x="368" y="1554"/>
                  </a:cubicBezTo>
                  <a:cubicBezTo>
                    <a:pt x="551" y="1737"/>
                    <a:pt x="778" y="1819"/>
                    <a:pt x="1001" y="1819"/>
                  </a:cubicBezTo>
                  <a:cubicBezTo>
                    <a:pt x="1469" y="1819"/>
                    <a:pt x="1922" y="1456"/>
                    <a:pt x="1922" y="902"/>
                  </a:cubicBezTo>
                  <a:cubicBezTo>
                    <a:pt x="1910" y="360"/>
                    <a:pt x="1464" y="1"/>
                    <a:pt x="100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7445847" y="4305911"/>
              <a:ext cx="61430" cy="58418"/>
            </a:xfrm>
            <a:custGeom>
              <a:rect b="b" l="l" r="r" t="t"/>
              <a:pathLst>
                <a:path extrusionOk="0" h="1823" w="1917">
                  <a:moveTo>
                    <a:pt x="1000" y="0"/>
                  </a:moveTo>
                  <a:cubicBezTo>
                    <a:pt x="778" y="0"/>
                    <a:pt x="552" y="84"/>
                    <a:pt x="368" y="274"/>
                  </a:cubicBezTo>
                  <a:cubicBezTo>
                    <a:pt x="0" y="625"/>
                    <a:pt x="0" y="1210"/>
                    <a:pt x="368" y="1560"/>
                  </a:cubicBezTo>
                  <a:cubicBezTo>
                    <a:pt x="549" y="1742"/>
                    <a:pt x="773" y="1823"/>
                    <a:pt x="993" y="1823"/>
                  </a:cubicBezTo>
                  <a:cubicBezTo>
                    <a:pt x="1463" y="1823"/>
                    <a:pt x="1916" y="1455"/>
                    <a:pt x="1905" y="909"/>
                  </a:cubicBezTo>
                  <a:cubicBezTo>
                    <a:pt x="1905" y="367"/>
                    <a:pt x="1462" y="0"/>
                    <a:pt x="10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7019104" y="3220676"/>
              <a:ext cx="1577383" cy="1565334"/>
            </a:xfrm>
            <a:custGeom>
              <a:rect b="b" l="l" r="r" t="t"/>
              <a:pathLst>
                <a:path extrusionOk="0" h="48848" w="49224">
                  <a:moveTo>
                    <a:pt x="11822" y="0"/>
                  </a:moveTo>
                  <a:cubicBezTo>
                    <a:pt x="11529" y="0"/>
                    <a:pt x="11237" y="113"/>
                    <a:pt x="11011" y="339"/>
                  </a:cubicBezTo>
                  <a:lnTo>
                    <a:pt x="452" y="10948"/>
                  </a:lnTo>
                  <a:cubicBezTo>
                    <a:pt x="1" y="11416"/>
                    <a:pt x="1" y="12135"/>
                    <a:pt x="452" y="12586"/>
                  </a:cubicBezTo>
                  <a:lnTo>
                    <a:pt x="36592" y="48509"/>
                  </a:lnTo>
                  <a:cubicBezTo>
                    <a:pt x="36818" y="48735"/>
                    <a:pt x="37114" y="48848"/>
                    <a:pt x="37411" y="48848"/>
                  </a:cubicBezTo>
                  <a:cubicBezTo>
                    <a:pt x="37708" y="48848"/>
                    <a:pt x="38004" y="48735"/>
                    <a:pt x="38230" y="48509"/>
                  </a:cubicBezTo>
                  <a:lnTo>
                    <a:pt x="48773" y="37899"/>
                  </a:lnTo>
                  <a:cubicBezTo>
                    <a:pt x="49224" y="37448"/>
                    <a:pt x="49224" y="36713"/>
                    <a:pt x="48773" y="36262"/>
                  </a:cubicBezTo>
                  <a:lnTo>
                    <a:pt x="12632" y="339"/>
                  </a:lnTo>
                  <a:cubicBezTo>
                    <a:pt x="12407" y="113"/>
                    <a:pt x="12114" y="0"/>
                    <a:pt x="11822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7502054" y="3701895"/>
              <a:ext cx="611483" cy="602863"/>
            </a:xfrm>
            <a:custGeom>
              <a:rect b="b" l="l" r="r" t="t"/>
              <a:pathLst>
                <a:path extrusionOk="0" h="18813" w="19082">
                  <a:moveTo>
                    <a:pt x="8113" y="1"/>
                  </a:moveTo>
                  <a:cubicBezTo>
                    <a:pt x="7814" y="1"/>
                    <a:pt x="7500" y="128"/>
                    <a:pt x="7252" y="376"/>
                  </a:cubicBezTo>
                  <a:lnTo>
                    <a:pt x="502" y="7160"/>
                  </a:lnTo>
                  <a:cubicBezTo>
                    <a:pt x="51" y="7611"/>
                    <a:pt x="1" y="8296"/>
                    <a:pt x="402" y="8697"/>
                  </a:cubicBezTo>
                  <a:lnTo>
                    <a:pt x="10310" y="18555"/>
                  </a:lnTo>
                  <a:cubicBezTo>
                    <a:pt x="10490" y="18728"/>
                    <a:pt x="10728" y="18813"/>
                    <a:pt x="10977" y="18813"/>
                  </a:cubicBezTo>
                  <a:cubicBezTo>
                    <a:pt x="11280" y="18813"/>
                    <a:pt x="11599" y="18686"/>
                    <a:pt x="11847" y="18438"/>
                  </a:cubicBezTo>
                  <a:lnTo>
                    <a:pt x="18581" y="11654"/>
                  </a:lnTo>
                  <a:cubicBezTo>
                    <a:pt x="19032" y="11203"/>
                    <a:pt x="19082" y="10518"/>
                    <a:pt x="18698" y="10117"/>
                  </a:cubicBezTo>
                  <a:lnTo>
                    <a:pt x="8773" y="259"/>
                  </a:lnTo>
                  <a:cubicBezTo>
                    <a:pt x="8592" y="86"/>
                    <a:pt x="8358" y="1"/>
                    <a:pt x="811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8242005" y="4326997"/>
              <a:ext cx="78222" cy="58258"/>
            </a:xfrm>
            <a:custGeom>
              <a:rect b="b" l="l" r="r" t="t"/>
              <a:pathLst>
                <a:path extrusionOk="0" h="1818" w="2441">
                  <a:moveTo>
                    <a:pt x="1221" y="0"/>
                  </a:moveTo>
                  <a:cubicBezTo>
                    <a:pt x="402" y="0"/>
                    <a:pt x="1" y="986"/>
                    <a:pt x="586" y="1554"/>
                  </a:cubicBezTo>
                  <a:cubicBezTo>
                    <a:pt x="761" y="1729"/>
                    <a:pt x="991" y="1817"/>
                    <a:pt x="1221" y="1817"/>
                  </a:cubicBezTo>
                  <a:cubicBezTo>
                    <a:pt x="1450" y="1817"/>
                    <a:pt x="1680" y="1729"/>
                    <a:pt x="1856" y="1554"/>
                  </a:cubicBezTo>
                  <a:cubicBezTo>
                    <a:pt x="2440" y="986"/>
                    <a:pt x="2023" y="0"/>
                    <a:pt x="122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8124240" y="4445307"/>
              <a:ext cx="78190" cy="58258"/>
            </a:xfrm>
            <a:custGeom>
              <a:rect b="b" l="l" r="r" t="t"/>
              <a:pathLst>
                <a:path extrusionOk="0" h="1818" w="2440">
                  <a:moveTo>
                    <a:pt x="1220" y="1"/>
                  </a:moveTo>
                  <a:cubicBezTo>
                    <a:pt x="401" y="1"/>
                    <a:pt x="0" y="987"/>
                    <a:pt x="585" y="1555"/>
                  </a:cubicBezTo>
                  <a:cubicBezTo>
                    <a:pt x="760" y="1730"/>
                    <a:pt x="990" y="1818"/>
                    <a:pt x="1222" y="1818"/>
                  </a:cubicBezTo>
                  <a:cubicBezTo>
                    <a:pt x="1454" y="1818"/>
                    <a:pt x="1688" y="1730"/>
                    <a:pt x="1871" y="1555"/>
                  </a:cubicBezTo>
                  <a:cubicBezTo>
                    <a:pt x="2439" y="987"/>
                    <a:pt x="2022" y="1"/>
                    <a:pt x="12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8100655" y="4303957"/>
              <a:ext cx="78222" cy="58258"/>
            </a:xfrm>
            <a:custGeom>
              <a:rect b="b" l="l" r="r" t="t"/>
              <a:pathLst>
                <a:path extrusionOk="0" h="1818" w="2441">
                  <a:moveTo>
                    <a:pt x="1221" y="1"/>
                  </a:moveTo>
                  <a:cubicBezTo>
                    <a:pt x="402" y="1"/>
                    <a:pt x="1" y="986"/>
                    <a:pt x="586" y="1555"/>
                  </a:cubicBezTo>
                  <a:cubicBezTo>
                    <a:pt x="761" y="1730"/>
                    <a:pt x="991" y="1818"/>
                    <a:pt x="1221" y="1818"/>
                  </a:cubicBezTo>
                  <a:cubicBezTo>
                    <a:pt x="1450" y="1818"/>
                    <a:pt x="1680" y="1730"/>
                    <a:pt x="1855" y="1555"/>
                  </a:cubicBezTo>
                  <a:cubicBezTo>
                    <a:pt x="2440" y="986"/>
                    <a:pt x="2023" y="1"/>
                    <a:pt x="122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7295909" y="3621430"/>
              <a:ext cx="77677" cy="58258"/>
            </a:xfrm>
            <a:custGeom>
              <a:rect b="b" l="l" r="r" t="t"/>
              <a:pathLst>
                <a:path extrusionOk="0" h="1818" w="2424">
                  <a:moveTo>
                    <a:pt x="1206" y="0"/>
                  </a:moveTo>
                  <a:cubicBezTo>
                    <a:pt x="974" y="0"/>
                    <a:pt x="744" y="88"/>
                    <a:pt x="569" y="264"/>
                  </a:cubicBezTo>
                  <a:cubicBezTo>
                    <a:pt x="1" y="848"/>
                    <a:pt x="402" y="1818"/>
                    <a:pt x="1204" y="1818"/>
                  </a:cubicBezTo>
                  <a:cubicBezTo>
                    <a:pt x="2023" y="1818"/>
                    <a:pt x="2424" y="832"/>
                    <a:pt x="1855" y="264"/>
                  </a:cubicBezTo>
                  <a:cubicBezTo>
                    <a:pt x="1672" y="88"/>
                    <a:pt x="1438" y="0"/>
                    <a:pt x="12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7413194" y="3503088"/>
              <a:ext cx="78190" cy="58258"/>
            </a:xfrm>
            <a:custGeom>
              <a:rect b="b" l="l" r="r" t="t"/>
              <a:pathLst>
                <a:path extrusionOk="0" h="1818" w="2440">
                  <a:moveTo>
                    <a:pt x="1222" y="1"/>
                  </a:moveTo>
                  <a:cubicBezTo>
                    <a:pt x="990" y="1"/>
                    <a:pt x="760" y="89"/>
                    <a:pt x="585" y="264"/>
                  </a:cubicBezTo>
                  <a:cubicBezTo>
                    <a:pt x="0" y="849"/>
                    <a:pt x="418" y="1818"/>
                    <a:pt x="1236" y="1818"/>
                  </a:cubicBezTo>
                  <a:cubicBezTo>
                    <a:pt x="2038" y="1818"/>
                    <a:pt x="2439" y="832"/>
                    <a:pt x="1871" y="264"/>
                  </a:cubicBezTo>
                  <a:cubicBezTo>
                    <a:pt x="1688" y="89"/>
                    <a:pt x="1454" y="1"/>
                    <a:pt x="122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7437259" y="3644439"/>
              <a:ext cx="77677" cy="58258"/>
            </a:xfrm>
            <a:custGeom>
              <a:rect b="b" l="l" r="r" t="t"/>
              <a:pathLst>
                <a:path extrusionOk="0" h="1818" w="2424">
                  <a:moveTo>
                    <a:pt x="1212" y="1"/>
                  </a:moveTo>
                  <a:cubicBezTo>
                    <a:pt x="978" y="1"/>
                    <a:pt x="744" y="89"/>
                    <a:pt x="569" y="264"/>
                  </a:cubicBezTo>
                  <a:cubicBezTo>
                    <a:pt x="1" y="849"/>
                    <a:pt x="402" y="1818"/>
                    <a:pt x="1221" y="1818"/>
                  </a:cubicBezTo>
                  <a:cubicBezTo>
                    <a:pt x="2023" y="1818"/>
                    <a:pt x="2424" y="832"/>
                    <a:pt x="1856" y="264"/>
                  </a:cubicBezTo>
                  <a:cubicBezTo>
                    <a:pt x="1680" y="89"/>
                    <a:pt x="1446" y="1"/>
                    <a:pt x="121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5" name="Google Shape;545;p6"/>
          <p:cNvGrpSpPr/>
          <p:nvPr/>
        </p:nvGrpSpPr>
        <p:grpSpPr>
          <a:xfrm>
            <a:off x="720000" y="2258601"/>
            <a:ext cx="3481228" cy="2303176"/>
            <a:chOff x="720000" y="2258601"/>
            <a:chExt cx="3481228" cy="2303176"/>
          </a:xfrm>
        </p:grpSpPr>
        <p:grpSp>
          <p:nvGrpSpPr>
            <p:cNvPr id="546" name="Google Shape;546;p6"/>
            <p:cNvGrpSpPr/>
            <p:nvPr/>
          </p:nvGrpSpPr>
          <p:grpSpPr>
            <a:xfrm>
              <a:off x="720000" y="2258601"/>
              <a:ext cx="3481228" cy="2303176"/>
              <a:chOff x="4439941" y="2113720"/>
              <a:chExt cx="3760238" cy="2487768"/>
            </a:xfrm>
          </p:grpSpPr>
          <p:sp>
            <p:nvSpPr>
              <p:cNvPr id="547" name="Google Shape;547;p6"/>
              <p:cNvSpPr/>
              <p:nvPr/>
            </p:nvSpPr>
            <p:spPr>
              <a:xfrm>
                <a:off x="4518174" y="2560578"/>
                <a:ext cx="920533" cy="1660999"/>
              </a:xfrm>
              <a:custGeom>
                <a:rect b="b" l="l" r="r" t="t"/>
                <a:pathLst>
                  <a:path extrusionOk="0" h="51656" w="28628">
                    <a:moveTo>
                      <a:pt x="24262" y="6099"/>
                    </a:moveTo>
                    <a:lnTo>
                      <a:pt x="24262" y="21279"/>
                    </a:lnTo>
                    <a:lnTo>
                      <a:pt x="5849" y="21279"/>
                    </a:lnTo>
                    <a:lnTo>
                      <a:pt x="5849" y="19513"/>
                    </a:lnTo>
                    <a:cubicBezTo>
                      <a:pt x="5949" y="19046"/>
                      <a:pt x="6132" y="18596"/>
                      <a:pt x="6382" y="18196"/>
                    </a:cubicBezTo>
                    <a:lnTo>
                      <a:pt x="17946" y="6632"/>
                    </a:lnTo>
                    <a:cubicBezTo>
                      <a:pt x="18330" y="6333"/>
                      <a:pt x="18780" y="6149"/>
                      <a:pt x="19263" y="6099"/>
                    </a:cubicBezTo>
                    <a:close/>
                    <a:moveTo>
                      <a:pt x="19129" y="1"/>
                    </a:moveTo>
                    <a:cubicBezTo>
                      <a:pt x="17946" y="34"/>
                      <a:pt x="16780" y="301"/>
                      <a:pt x="15697" y="767"/>
                    </a:cubicBezTo>
                    <a:cubicBezTo>
                      <a:pt x="14580" y="1200"/>
                      <a:pt x="13547" y="1834"/>
                      <a:pt x="12681" y="2667"/>
                    </a:cubicBezTo>
                    <a:lnTo>
                      <a:pt x="2667" y="12931"/>
                    </a:lnTo>
                    <a:cubicBezTo>
                      <a:pt x="1850" y="13797"/>
                      <a:pt x="1200" y="14831"/>
                      <a:pt x="784" y="15947"/>
                    </a:cubicBezTo>
                    <a:cubicBezTo>
                      <a:pt x="300" y="17030"/>
                      <a:pt x="34" y="18196"/>
                      <a:pt x="1" y="19396"/>
                    </a:cubicBezTo>
                    <a:lnTo>
                      <a:pt x="1" y="50705"/>
                    </a:lnTo>
                    <a:lnTo>
                      <a:pt x="5849" y="50705"/>
                    </a:lnTo>
                    <a:lnTo>
                      <a:pt x="5849" y="51655"/>
                    </a:lnTo>
                    <a:lnTo>
                      <a:pt x="28627" y="51655"/>
                    </a:lnTo>
                    <a:lnTo>
                      <a:pt x="28627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6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rect b="b" l="l" r="r" t="t"/>
                <a:pathLst>
                  <a:path extrusionOk="0" h="65553" w="83532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6"/>
              <p:cNvSpPr/>
              <p:nvPr/>
            </p:nvSpPr>
            <p:spPr>
              <a:xfrm>
                <a:off x="4984839" y="3436609"/>
                <a:ext cx="321518" cy="64310"/>
              </a:xfrm>
              <a:custGeom>
                <a:rect b="b" l="l" r="r" t="t"/>
                <a:pathLst>
                  <a:path extrusionOk="0" h="2000" w="9999">
                    <a:moveTo>
                      <a:pt x="1334" y="0"/>
                    </a:moveTo>
                    <a:cubicBezTo>
                      <a:pt x="1" y="0"/>
                      <a:pt x="1" y="2000"/>
                      <a:pt x="1334" y="2000"/>
                    </a:cubicBezTo>
                    <a:lnTo>
                      <a:pt x="8999" y="2000"/>
                    </a:lnTo>
                    <a:cubicBezTo>
                      <a:pt x="9549" y="2000"/>
                      <a:pt x="9998" y="1550"/>
                      <a:pt x="9998" y="1000"/>
                    </a:cubicBezTo>
                    <a:cubicBezTo>
                      <a:pt x="9998" y="450"/>
                      <a:pt x="9549" y="0"/>
                      <a:pt x="89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6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rect b="b" l="l" r="r" t="t"/>
                <a:pathLst>
                  <a:path extrusionOk="0" h="65553" w="83532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FFFFFF">
                  <a:alpha val="4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6"/>
              <p:cNvSpPr/>
              <p:nvPr/>
            </p:nvSpPr>
            <p:spPr>
              <a:xfrm>
                <a:off x="6071968" y="2475914"/>
                <a:ext cx="1290219" cy="1240958"/>
              </a:xfrm>
              <a:custGeom>
                <a:rect b="b" l="l" r="r" t="t"/>
                <a:pathLst>
                  <a:path extrusionOk="0" h="38593" w="40125">
                    <a:moveTo>
                      <a:pt x="20829" y="1"/>
                    </a:moveTo>
                    <a:cubicBezTo>
                      <a:pt x="13014" y="1"/>
                      <a:pt x="5983" y="4700"/>
                      <a:pt x="3000" y="11915"/>
                    </a:cubicBezTo>
                    <a:cubicBezTo>
                      <a:pt x="1" y="19113"/>
                      <a:pt x="1667" y="27428"/>
                      <a:pt x="7182" y="32943"/>
                    </a:cubicBezTo>
                    <a:cubicBezTo>
                      <a:pt x="10872" y="36633"/>
                      <a:pt x="15807" y="38593"/>
                      <a:pt x="20830" y="38593"/>
                    </a:cubicBezTo>
                    <a:cubicBezTo>
                      <a:pt x="23316" y="38593"/>
                      <a:pt x="25822" y="38113"/>
                      <a:pt x="28211" y="37126"/>
                    </a:cubicBezTo>
                    <a:cubicBezTo>
                      <a:pt x="35426" y="34143"/>
                      <a:pt x="40125" y="27095"/>
                      <a:pt x="40125" y="19296"/>
                    </a:cubicBezTo>
                    <a:cubicBezTo>
                      <a:pt x="40125" y="8632"/>
                      <a:pt x="31477" y="1"/>
                      <a:pt x="20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6"/>
              <p:cNvSpPr/>
              <p:nvPr/>
            </p:nvSpPr>
            <p:spPr>
              <a:xfrm>
                <a:off x="6384868" y="2740067"/>
                <a:ext cx="713166" cy="712651"/>
              </a:xfrm>
              <a:custGeom>
                <a:rect b="b" l="l" r="r" t="t"/>
                <a:pathLst>
                  <a:path extrusionOk="0" h="22163" w="22179">
                    <a:moveTo>
                      <a:pt x="8682" y="1"/>
                    </a:moveTo>
                    <a:cubicBezTo>
                      <a:pt x="8149" y="1"/>
                      <a:pt x="7716" y="434"/>
                      <a:pt x="7716" y="967"/>
                    </a:cubicBezTo>
                    <a:lnTo>
                      <a:pt x="7716" y="7716"/>
                    </a:lnTo>
                    <a:lnTo>
                      <a:pt x="967" y="7716"/>
                    </a:lnTo>
                    <a:cubicBezTo>
                      <a:pt x="957" y="7715"/>
                      <a:pt x="947" y="7715"/>
                      <a:pt x="937" y="7715"/>
                    </a:cubicBezTo>
                    <a:cubicBezTo>
                      <a:pt x="418" y="7715"/>
                      <a:pt x="1" y="8142"/>
                      <a:pt x="1" y="8665"/>
                    </a:cubicBezTo>
                    <a:lnTo>
                      <a:pt x="1" y="13498"/>
                    </a:lnTo>
                    <a:cubicBezTo>
                      <a:pt x="1" y="14014"/>
                      <a:pt x="434" y="14447"/>
                      <a:pt x="967" y="14447"/>
                    </a:cubicBezTo>
                    <a:lnTo>
                      <a:pt x="7716" y="14447"/>
                    </a:lnTo>
                    <a:lnTo>
                      <a:pt x="7716" y="21196"/>
                    </a:lnTo>
                    <a:cubicBezTo>
                      <a:pt x="7716" y="21729"/>
                      <a:pt x="8149" y="22162"/>
                      <a:pt x="8682" y="22162"/>
                    </a:cubicBezTo>
                    <a:lnTo>
                      <a:pt x="13498" y="22162"/>
                    </a:lnTo>
                    <a:cubicBezTo>
                      <a:pt x="14031" y="22162"/>
                      <a:pt x="14464" y="21729"/>
                      <a:pt x="14464" y="21196"/>
                    </a:cubicBezTo>
                    <a:lnTo>
                      <a:pt x="14464" y="14447"/>
                    </a:lnTo>
                    <a:lnTo>
                      <a:pt x="21212" y="14447"/>
                    </a:lnTo>
                    <a:cubicBezTo>
                      <a:pt x="21746" y="14447"/>
                      <a:pt x="22179" y="14014"/>
                      <a:pt x="22179" y="13498"/>
                    </a:cubicBezTo>
                    <a:lnTo>
                      <a:pt x="22179" y="8665"/>
                    </a:lnTo>
                    <a:cubicBezTo>
                      <a:pt x="22179" y="8142"/>
                      <a:pt x="21762" y="7715"/>
                      <a:pt x="21242" y="7715"/>
                    </a:cubicBezTo>
                    <a:cubicBezTo>
                      <a:pt x="21232" y="7715"/>
                      <a:pt x="21222" y="7715"/>
                      <a:pt x="21212" y="7716"/>
                    </a:cubicBezTo>
                    <a:lnTo>
                      <a:pt x="14464" y="7716"/>
                    </a:lnTo>
                    <a:lnTo>
                      <a:pt x="14464" y="967"/>
                    </a:lnTo>
                    <a:cubicBezTo>
                      <a:pt x="14464" y="434"/>
                      <a:pt x="14031" y="1"/>
                      <a:pt x="13498" y="1"/>
                    </a:cubicBezTo>
                    <a:close/>
                  </a:path>
                </a:pathLst>
              </a:custGeom>
              <a:solidFill>
                <a:srgbClr val="ED30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6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rect b="b" l="l" r="r" t="t"/>
                <a:pathLst>
                  <a:path extrusionOk="0" h="3800" w="116941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rect b="b" l="l" r="r" t="t"/>
                <a:pathLst>
                  <a:path extrusionOk="0" h="3800" w="116941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0B1F2C">
                  <a:alpha val="1137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5027187" y="3780056"/>
                <a:ext cx="853522" cy="821432"/>
              </a:xfrm>
              <a:custGeom>
                <a:rect b="b" l="l" r="r" t="t"/>
                <a:pathLst>
                  <a:path extrusionOk="0" h="25546" w="26544">
                    <a:moveTo>
                      <a:pt x="13780" y="0"/>
                    </a:moveTo>
                    <a:cubicBezTo>
                      <a:pt x="8615" y="0"/>
                      <a:pt x="3949" y="3116"/>
                      <a:pt x="1966" y="7882"/>
                    </a:cubicBezTo>
                    <a:cubicBezTo>
                      <a:pt x="0" y="12664"/>
                      <a:pt x="1083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3" y="24578"/>
                    </a:cubicBezTo>
                    <a:cubicBezTo>
                      <a:pt x="23445" y="22595"/>
                      <a:pt x="26544" y="17946"/>
                      <a:pt x="26544" y="12780"/>
                    </a:cubicBezTo>
                    <a:cubicBezTo>
                      <a:pt x="26544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5163814" y="3907036"/>
                <a:ext cx="590462" cy="567632"/>
              </a:xfrm>
              <a:custGeom>
                <a:rect b="b" l="l" r="r" t="t"/>
                <a:pathLst>
                  <a:path extrusionOk="0" h="17653" w="18363">
                    <a:moveTo>
                      <a:pt x="9531" y="0"/>
                    </a:moveTo>
                    <a:cubicBezTo>
                      <a:pt x="5949" y="0"/>
                      <a:pt x="2733" y="2150"/>
                      <a:pt x="1367" y="5449"/>
                    </a:cubicBezTo>
                    <a:cubicBezTo>
                      <a:pt x="0" y="8748"/>
                      <a:pt x="750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397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5344911" y="4097233"/>
                <a:ext cx="218622" cy="187271"/>
              </a:xfrm>
              <a:custGeom>
                <a:rect b="b" l="l" r="r" t="t"/>
                <a:pathLst>
                  <a:path extrusionOk="0" h="5824" w="6799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5" y="5824"/>
                      <a:pt x="6799" y="4664"/>
                      <a:pt x="6799" y="2916"/>
                    </a:cubicBezTo>
                    <a:cubicBezTo>
                      <a:pt x="6799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6"/>
              <p:cNvSpPr/>
              <p:nvPr/>
            </p:nvSpPr>
            <p:spPr>
              <a:xfrm>
                <a:off x="6917998" y="3780056"/>
                <a:ext cx="854069" cy="821432"/>
              </a:xfrm>
              <a:custGeom>
                <a:rect b="b" l="l" r="r" t="t"/>
                <a:pathLst>
                  <a:path extrusionOk="0" h="25546" w="26561">
                    <a:moveTo>
                      <a:pt x="13780" y="0"/>
                    </a:moveTo>
                    <a:cubicBezTo>
                      <a:pt x="8615" y="0"/>
                      <a:pt x="3949" y="3116"/>
                      <a:pt x="1983" y="7882"/>
                    </a:cubicBezTo>
                    <a:cubicBezTo>
                      <a:pt x="0" y="12664"/>
                      <a:pt x="1100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2" y="24578"/>
                    </a:cubicBezTo>
                    <a:cubicBezTo>
                      <a:pt x="23445" y="22595"/>
                      <a:pt x="26561" y="17946"/>
                      <a:pt x="26561" y="12780"/>
                    </a:cubicBezTo>
                    <a:cubicBezTo>
                      <a:pt x="26561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6"/>
              <p:cNvSpPr/>
              <p:nvPr/>
            </p:nvSpPr>
            <p:spPr>
              <a:xfrm>
                <a:off x="7054624" y="3907036"/>
                <a:ext cx="590462" cy="567632"/>
              </a:xfrm>
              <a:custGeom>
                <a:rect b="b" l="l" r="r" t="t"/>
                <a:pathLst>
                  <a:path extrusionOk="0" h="17653" w="18363">
                    <a:moveTo>
                      <a:pt x="9531" y="0"/>
                    </a:moveTo>
                    <a:cubicBezTo>
                      <a:pt x="5965" y="0"/>
                      <a:pt x="2733" y="2150"/>
                      <a:pt x="1366" y="5449"/>
                    </a:cubicBezTo>
                    <a:cubicBezTo>
                      <a:pt x="0" y="8748"/>
                      <a:pt x="767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413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6"/>
              <p:cNvSpPr/>
              <p:nvPr/>
            </p:nvSpPr>
            <p:spPr>
              <a:xfrm>
                <a:off x="7235721" y="4097233"/>
                <a:ext cx="219168" cy="187271"/>
              </a:xfrm>
              <a:custGeom>
                <a:rect b="b" l="l" r="r" t="t"/>
                <a:pathLst>
                  <a:path extrusionOk="0" h="5824" w="6816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6" y="5824"/>
                      <a:pt x="6804" y="4664"/>
                      <a:pt x="6815" y="2916"/>
                    </a:cubicBezTo>
                    <a:cubicBezTo>
                      <a:pt x="6815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1" name="Google Shape;561;p6"/>
            <p:cNvSpPr/>
            <p:nvPr/>
          </p:nvSpPr>
          <p:spPr>
            <a:xfrm>
              <a:off x="962900" y="2853050"/>
              <a:ext cx="556925" cy="456390"/>
            </a:xfrm>
            <a:custGeom>
              <a:rect b="b" l="l" r="r" t="t"/>
              <a:pathLst>
                <a:path extrusionOk="0" h="18172" w="22175">
                  <a:moveTo>
                    <a:pt x="0" y="18172"/>
                  </a:moveTo>
                  <a:lnTo>
                    <a:pt x="22175" y="18172"/>
                  </a:lnTo>
                  <a:lnTo>
                    <a:pt x="22175" y="0"/>
                  </a:lnTo>
                  <a:lnTo>
                    <a:pt x="15090" y="0"/>
                  </a:lnTo>
                  <a:lnTo>
                    <a:pt x="69" y="150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"/>
          <p:cNvSpPr txBox="1"/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Datasets</a:t>
            </a:r>
            <a:endParaRPr sz="3500"/>
          </a:p>
        </p:txBody>
      </p:sp>
      <p:sp>
        <p:nvSpPr>
          <p:cNvPr id="567" name="Google Shape;567;p7"/>
          <p:cNvSpPr txBox="1"/>
          <p:nvPr>
            <p:ph idx="2" type="title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7100"/>
              <a:t>0</a:t>
            </a:r>
            <a:r>
              <a:rPr lang="en"/>
              <a:t>3</a:t>
            </a:r>
            <a:endParaRPr sz="7100"/>
          </a:p>
        </p:txBody>
      </p:sp>
      <p:grpSp>
        <p:nvGrpSpPr>
          <p:cNvPr id="568" name="Google Shape;568;p7"/>
          <p:cNvGrpSpPr/>
          <p:nvPr/>
        </p:nvGrpSpPr>
        <p:grpSpPr>
          <a:xfrm>
            <a:off x="2932026" y="395221"/>
            <a:ext cx="231893" cy="489544"/>
            <a:chOff x="2932026" y="395221"/>
            <a:chExt cx="231893" cy="489544"/>
          </a:xfrm>
        </p:grpSpPr>
        <p:sp>
          <p:nvSpPr>
            <p:cNvPr id="569" name="Google Shape;569;p7"/>
            <p:cNvSpPr/>
            <p:nvPr/>
          </p:nvSpPr>
          <p:spPr>
            <a:xfrm rot="5400000">
              <a:off x="2925345" y="401902"/>
              <a:ext cx="245255" cy="231893"/>
            </a:xfrm>
            <a:custGeom>
              <a:rect b="b" l="l" r="r" t="t"/>
              <a:pathLst>
                <a:path extrusionOk="0" h="4061" w="4295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7"/>
            <p:cNvSpPr/>
            <p:nvPr/>
          </p:nvSpPr>
          <p:spPr>
            <a:xfrm rot="5400000">
              <a:off x="2925802" y="646648"/>
              <a:ext cx="244342" cy="231893"/>
            </a:xfrm>
            <a:custGeom>
              <a:rect b="b" l="l" r="r" t="t"/>
              <a:pathLst>
                <a:path extrusionOk="0" h="4061" w="4279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1" name="Google Shape;571;p7"/>
          <p:cNvGrpSpPr/>
          <p:nvPr/>
        </p:nvGrpSpPr>
        <p:grpSpPr>
          <a:xfrm>
            <a:off x="2506943" y="395231"/>
            <a:ext cx="388330" cy="538016"/>
            <a:chOff x="2506943" y="395231"/>
            <a:chExt cx="388330" cy="538016"/>
          </a:xfrm>
        </p:grpSpPr>
        <p:sp>
          <p:nvSpPr>
            <p:cNvPr id="572" name="Google Shape;572;p7"/>
            <p:cNvSpPr/>
            <p:nvPr/>
          </p:nvSpPr>
          <p:spPr>
            <a:xfrm rot="4160716">
              <a:off x="2535966" y="434790"/>
              <a:ext cx="244408" cy="231096"/>
            </a:xfrm>
            <a:custGeom>
              <a:rect b="b" l="l" r="r" t="t"/>
              <a:pathLst>
                <a:path extrusionOk="0" h="4061" w="4295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7"/>
            <p:cNvSpPr/>
            <p:nvPr/>
          </p:nvSpPr>
          <p:spPr>
            <a:xfrm rot="4160716">
              <a:off x="2622459" y="663018"/>
              <a:ext cx="243497" cy="231096"/>
            </a:xfrm>
            <a:custGeom>
              <a:rect b="b" l="l" r="r" t="t"/>
              <a:pathLst>
                <a:path extrusionOk="0" h="4061" w="4279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7"/>
          <p:cNvGrpSpPr/>
          <p:nvPr/>
        </p:nvGrpSpPr>
        <p:grpSpPr>
          <a:xfrm>
            <a:off x="6481200" y="4412972"/>
            <a:ext cx="410729" cy="569044"/>
            <a:chOff x="6481200" y="4412972"/>
            <a:chExt cx="410729" cy="569044"/>
          </a:xfrm>
        </p:grpSpPr>
        <p:sp>
          <p:nvSpPr>
            <p:cNvPr id="575" name="Google Shape;575;p7"/>
            <p:cNvSpPr/>
            <p:nvPr/>
          </p:nvSpPr>
          <p:spPr>
            <a:xfrm rot="-6639112">
              <a:off x="6602729" y="4695751"/>
              <a:ext cx="258506" cy="244429"/>
            </a:xfrm>
            <a:custGeom>
              <a:rect b="b" l="l" r="r" t="t"/>
              <a:pathLst>
                <a:path extrusionOk="0" h="4061" w="4295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7"/>
            <p:cNvSpPr/>
            <p:nvPr/>
          </p:nvSpPr>
          <p:spPr>
            <a:xfrm rot="-6639112">
              <a:off x="6512206" y="4454358"/>
              <a:ext cx="257543" cy="244429"/>
            </a:xfrm>
            <a:custGeom>
              <a:rect b="b" l="l" r="r" t="t"/>
              <a:pathLst>
                <a:path extrusionOk="0" h="4061" w="4279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7"/>
          <p:cNvGrpSpPr/>
          <p:nvPr/>
        </p:nvGrpSpPr>
        <p:grpSpPr>
          <a:xfrm>
            <a:off x="6694243" y="4219579"/>
            <a:ext cx="570976" cy="440694"/>
            <a:chOff x="6694243" y="4219579"/>
            <a:chExt cx="570976" cy="440694"/>
          </a:xfrm>
        </p:grpSpPr>
        <p:sp>
          <p:nvSpPr>
            <p:cNvPr id="578" name="Google Shape;578;p7"/>
            <p:cNvSpPr/>
            <p:nvPr/>
          </p:nvSpPr>
          <p:spPr>
            <a:xfrm rot="-9289757">
              <a:off x="6966995" y="4372469"/>
              <a:ext cx="258518" cy="244433"/>
            </a:xfrm>
            <a:custGeom>
              <a:rect b="b" l="l" r="r" t="t"/>
              <a:pathLst>
                <a:path extrusionOk="0" h="4061" w="4295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7"/>
            <p:cNvSpPr/>
            <p:nvPr/>
          </p:nvSpPr>
          <p:spPr>
            <a:xfrm rot="-9289757">
              <a:off x="6733996" y="4262745"/>
              <a:ext cx="257555" cy="244433"/>
            </a:xfrm>
            <a:custGeom>
              <a:rect b="b" l="l" r="r" t="t"/>
              <a:pathLst>
                <a:path extrusionOk="0" h="4061" w="4279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7"/>
          <p:cNvGrpSpPr/>
          <p:nvPr/>
        </p:nvGrpSpPr>
        <p:grpSpPr>
          <a:xfrm>
            <a:off x="7471785" y="2871076"/>
            <a:ext cx="1159343" cy="2437042"/>
            <a:chOff x="5107060" y="1410076"/>
            <a:chExt cx="1159343" cy="2437042"/>
          </a:xfrm>
        </p:grpSpPr>
        <p:sp>
          <p:nvSpPr>
            <p:cNvPr id="581" name="Google Shape;581;p7"/>
            <p:cNvSpPr/>
            <p:nvPr/>
          </p:nvSpPr>
          <p:spPr>
            <a:xfrm>
              <a:off x="5107060" y="1410076"/>
              <a:ext cx="1159343" cy="2437042"/>
            </a:xfrm>
            <a:custGeom>
              <a:rect b="b" l="l" r="r" t="t"/>
              <a:pathLst>
                <a:path extrusionOk="0" h="159414" w="75836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107060" y="1410076"/>
              <a:ext cx="1159343" cy="2437042"/>
            </a:xfrm>
            <a:custGeom>
              <a:rect b="b" l="l" r="r" t="t"/>
              <a:pathLst>
                <a:path extrusionOk="0" h="159414" w="75836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D1D1D1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750862" y="1675788"/>
              <a:ext cx="358905" cy="306560"/>
            </a:xfrm>
            <a:custGeom>
              <a:rect b="b" l="l" r="r" t="t"/>
              <a:pathLst>
                <a:path extrusionOk="0" h="20053" w="23477">
                  <a:moveTo>
                    <a:pt x="13381" y="1"/>
                  </a:moveTo>
                  <a:cubicBezTo>
                    <a:pt x="10918" y="1"/>
                    <a:pt x="8409" y="914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5187228" y="1675788"/>
              <a:ext cx="358920" cy="306560"/>
            </a:xfrm>
            <a:custGeom>
              <a:rect b="b" l="l" r="r" t="t"/>
              <a:pathLst>
                <a:path extrusionOk="0" h="20053" w="23478">
                  <a:moveTo>
                    <a:pt x="13356" y="1"/>
                  </a:moveTo>
                  <a:cubicBezTo>
                    <a:pt x="10882" y="1"/>
                    <a:pt x="8355" y="914"/>
                    <a:pt x="6293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5750862" y="2212976"/>
              <a:ext cx="358905" cy="307095"/>
            </a:xfrm>
            <a:custGeom>
              <a:rect b="b" l="l" r="r" t="t"/>
              <a:pathLst>
                <a:path extrusionOk="0" h="20088" w="23477">
                  <a:moveTo>
                    <a:pt x="13383" y="0"/>
                  </a:moveTo>
                  <a:cubicBezTo>
                    <a:pt x="10919" y="0"/>
                    <a:pt x="8410" y="922"/>
                    <a:pt x="6373" y="2985"/>
                  </a:cubicBezTo>
                  <a:cubicBezTo>
                    <a:pt x="0" y="9277"/>
                    <a:pt x="4518" y="20088"/>
                    <a:pt x="13392" y="20088"/>
                  </a:cubicBezTo>
                  <a:cubicBezTo>
                    <a:pt x="18959" y="20088"/>
                    <a:pt x="23476" y="15570"/>
                    <a:pt x="23476" y="10084"/>
                  </a:cubicBezTo>
                  <a:cubicBezTo>
                    <a:pt x="23476" y="4027"/>
                    <a:pt x="18531" y="0"/>
                    <a:pt x="13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5187228" y="2212976"/>
              <a:ext cx="358920" cy="307095"/>
            </a:xfrm>
            <a:custGeom>
              <a:rect b="b" l="l" r="r" t="t"/>
              <a:pathLst>
                <a:path extrusionOk="0" h="20088" w="23478">
                  <a:moveTo>
                    <a:pt x="13358" y="0"/>
                  </a:moveTo>
                  <a:cubicBezTo>
                    <a:pt x="10883" y="0"/>
                    <a:pt x="8356" y="922"/>
                    <a:pt x="6293" y="2985"/>
                  </a:cubicBezTo>
                  <a:cubicBezTo>
                    <a:pt x="1" y="9277"/>
                    <a:pt x="4518" y="20088"/>
                    <a:pt x="13393" y="20088"/>
                  </a:cubicBezTo>
                  <a:cubicBezTo>
                    <a:pt x="18959" y="20088"/>
                    <a:pt x="23477" y="15570"/>
                    <a:pt x="23477" y="10084"/>
                  </a:cubicBezTo>
                  <a:cubicBezTo>
                    <a:pt x="23477" y="4027"/>
                    <a:pt x="18531" y="0"/>
                    <a:pt x="1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5750862" y="2750270"/>
              <a:ext cx="358905" cy="307523"/>
            </a:xfrm>
            <a:custGeom>
              <a:rect b="b" l="l" r="r" t="t"/>
              <a:pathLst>
                <a:path extrusionOk="0" h="20116" w="23477">
                  <a:moveTo>
                    <a:pt x="13345" y="1"/>
                  </a:moveTo>
                  <a:cubicBezTo>
                    <a:pt x="10894" y="1"/>
                    <a:pt x="8400" y="906"/>
                    <a:pt x="6373" y="2932"/>
                  </a:cubicBezTo>
                  <a:cubicBezTo>
                    <a:pt x="0" y="9305"/>
                    <a:pt x="4518" y="20116"/>
                    <a:pt x="13392" y="20116"/>
                  </a:cubicBezTo>
                  <a:cubicBezTo>
                    <a:pt x="18959" y="20116"/>
                    <a:pt x="23476" y="15598"/>
                    <a:pt x="23476" y="10032"/>
                  </a:cubicBezTo>
                  <a:cubicBezTo>
                    <a:pt x="23476" y="4015"/>
                    <a:pt x="18507" y="1"/>
                    <a:pt x="13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5187228" y="2750270"/>
              <a:ext cx="358920" cy="307523"/>
            </a:xfrm>
            <a:custGeom>
              <a:rect b="b" l="l" r="r" t="t"/>
              <a:pathLst>
                <a:path extrusionOk="0" h="20116" w="23478">
                  <a:moveTo>
                    <a:pt x="13321" y="1"/>
                  </a:moveTo>
                  <a:cubicBezTo>
                    <a:pt x="10858" y="1"/>
                    <a:pt x="8345" y="906"/>
                    <a:pt x="6293" y="2932"/>
                  </a:cubicBezTo>
                  <a:cubicBezTo>
                    <a:pt x="1" y="9305"/>
                    <a:pt x="4518" y="20116"/>
                    <a:pt x="13393" y="20116"/>
                  </a:cubicBezTo>
                  <a:cubicBezTo>
                    <a:pt x="18959" y="20116"/>
                    <a:pt x="23477" y="15598"/>
                    <a:pt x="23477" y="10032"/>
                  </a:cubicBezTo>
                  <a:cubicBezTo>
                    <a:pt x="23477" y="4015"/>
                    <a:pt x="18508" y="1"/>
                    <a:pt x="13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5750862" y="3287733"/>
              <a:ext cx="358905" cy="306560"/>
            </a:xfrm>
            <a:custGeom>
              <a:rect b="b" l="l" r="r" t="t"/>
              <a:pathLst>
                <a:path extrusionOk="0" h="20053" w="23477">
                  <a:moveTo>
                    <a:pt x="13381" y="1"/>
                  </a:moveTo>
                  <a:cubicBezTo>
                    <a:pt x="10918" y="1"/>
                    <a:pt x="8409" y="913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5187228" y="3287733"/>
              <a:ext cx="358920" cy="306560"/>
            </a:xfrm>
            <a:custGeom>
              <a:rect b="b" l="l" r="r" t="t"/>
              <a:pathLst>
                <a:path extrusionOk="0" h="20053" w="23478">
                  <a:moveTo>
                    <a:pt x="13381" y="1"/>
                  </a:moveTo>
                  <a:cubicBezTo>
                    <a:pt x="10919" y="1"/>
                    <a:pt x="8410" y="913"/>
                    <a:pt x="6374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1" name="Google Shape;591;p7"/>
          <p:cNvGrpSpPr/>
          <p:nvPr/>
        </p:nvGrpSpPr>
        <p:grpSpPr>
          <a:xfrm rot="1013266">
            <a:off x="1046784" y="338991"/>
            <a:ext cx="1179735" cy="1807012"/>
            <a:chOff x="3497592" y="2204323"/>
            <a:chExt cx="1069299" cy="1637857"/>
          </a:xfrm>
        </p:grpSpPr>
        <p:sp>
          <p:nvSpPr>
            <p:cNvPr id="592" name="Google Shape;592;p7"/>
            <p:cNvSpPr/>
            <p:nvPr/>
          </p:nvSpPr>
          <p:spPr>
            <a:xfrm>
              <a:off x="3497592" y="2204323"/>
              <a:ext cx="1069299" cy="1637857"/>
            </a:xfrm>
            <a:custGeom>
              <a:rect b="b" l="l" r="r" t="t"/>
              <a:pathLst>
                <a:path extrusionOk="0" h="107137" w="69946">
                  <a:moveTo>
                    <a:pt x="2421" y="1"/>
                  </a:moveTo>
                  <a:cubicBezTo>
                    <a:pt x="1533" y="1"/>
                    <a:pt x="726" y="727"/>
                    <a:pt x="726" y="1695"/>
                  </a:cubicBezTo>
                  <a:lnTo>
                    <a:pt x="0" y="104959"/>
                  </a:lnTo>
                  <a:cubicBezTo>
                    <a:pt x="0" y="105927"/>
                    <a:pt x="726" y="106653"/>
                    <a:pt x="1694" y="106653"/>
                  </a:cubicBezTo>
                  <a:lnTo>
                    <a:pt x="67525" y="107137"/>
                  </a:lnTo>
                  <a:cubicBezTo>
                    <a:pt x="68493" y="107137"/>
                    <a:pt x="69300" y="106330"/>
                    <a:pt x="69300" y="105443"/>
                  </a:cubicBezTo>
                  <a:lnTo>
                    <a:pt x="69945" y="2179"/>
                  </a:lnTo>
                  <a:cubicBezTo>
                    <a:pt x="69945" y="1211"/>
                    <a:pt x="69219" y="485"/>
                    <a:pt x="68251" y="404"/>
                  </a:cubicBezTo>
                  <a:lnTo>
                    <a:pt x="2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3497592" y="2204323"/>
              <a:ext cx="1069299" cy="1637857"/>
            </a:xfrm>
            <a:custGeom>
              <a:rect b="b" l="l" r="r" t="t"/>
              <a:pathLst>
                <a:path extrusionOk="0" h="107137" w="69946">
                  <a:moveTo>
                    <a:pt x="2421" y="1"/>
                  </a:moveTo>
                  <a:cubicBezTo>
                    <a:pt x="1533" y="1"/>
                    <a:pt x="726" y="727"/>
                    <a:pt x="726" y="1695"/>
                  </a:cubicBezTo>
                  <a:lnTo>
                    <a:pt x="0" y="104959"/>
                  </a:lnTo>
                  <a:cubicBezTo>
                    <a:pt x="0" y="105927"/>
                    <a:pt x="726" y="106653"/>
                    <a:pt x="1694" y="106653"/>
                  </a:cubicBezTo>
                  <a:lnTo>
                    <a:pt x="67525" y="107137"/>
                  </a:lnTo>
                  <a:cubicBezTo>
                    <a:pt x="68493" y="107137"/>
                    <a:pt x="69300" y="106330"/>
                    <a:pt x="69300" y="105443"/>
                  </a:cubicBezTo>
                  <a:lnTo>
                    <a:pt x="69945" y="2179"/>
                  </a:lnTo>
                  <a:cubicBezTo>
                    <a:pt x="69945" y="1211"/>
                    <a:pt x="69219" y="485"/>
                    <a:pt x="68251" y="404"/>
                  </a:cubicBezTo>
                  <a:lnTo>
                    <a:pt x="2421" y="1"/>
                  </a:lnTo>
                  <a:close/>
                </a:path>
              </a:pathLst>
            </a:custGeom>
            <a:solidFill>
              <a:srgbClr val="D1D1D1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3594958" y="2383462"/>
              <a:ext cx="411998" cy="373153"/>
            </a:xfrm>
            <a:custGeom>
              <a:rect b="b" l="l" r="r" t="t"/>
              <a:pathLst>
                <a:path extrusionOk="0" h="24409" w="26950">
                  <a:moveTo>
                    <a:pt x="21383" y="1"/>
                  </a:moveTo>
                  <a:cubicBezTo>
                    <a:pt x="20072" y="1"/>
                    <a:pt x="18761" y="505"/>
                    <a:pt x="17753" y="1514"/>
                  </a:cubicBezTo>
                  <a:lnTo>
                    <a:pt x="3716" y="15551"/>
                  </a:lnTo>
                  <a:cubicBezTo>
                    <a:pt x="0" y="19267"/>
                    <a:pt x="3415" y="24408"/>
                    <a:pt x="7355" y="24408"/>
                  </a:cubicBezTo>
                  <a:cubicBezTo>
                    <a:pt x="8548" y="24408"/>
                    <a:pt x="9789" y="23937"/>
                    <a:pt x="10896" y="22812"/>
                  </a:cubicBezTo>
                  <a:lnTo>
                    <a:pt x="25014" y="8774"/>
                  </a:lnTo>
                  <a:cubicBezTo>
                    <a:pt x="26950" y="6757"/>
                    <a:pt x="26950" y="3530"/>
                    <a:pt x="25014" y="1514"/>
                  </a:cubicBezTo>
                  <a:cubicBezTo>
                    <a:pt x="24005" y="505"/>
                    <a:pt x="22694" y="1"/>
                    <a:pt x="2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4031538" y="2383462"/>
              <a:ext cx="413252" cy="373153"/>
            </a:xfrm>
            <a:custGeom>
              <a:rect b="b" l="l" r="r" t="t"/>
              <a:pathLst>
                <a:path extrusionOk="0" h="24409" w="27032">
                  <a:moveTo>
                    <a:pt x="21384" y="1"/>
                  </a:moveTo>
                  <a:cubicBezTo>
                    <a:pt x="20073" y="1"/>
                    <a:pt x="18762" y="505"/>
                    <a:pt x="17754" y="1514"/>
                  </a:cubicBezTo>
                  <a:lnTo>
                    <a:pt x="3716" y="15551"/>
                  </a:lnTo>
                  <a:cubicBezTo>
                    <a:pt x="1" y="19267"/>
                    <a:pt x="3415" y="24408"/>
                    <a:pt x="7392" y="24408"/>
                  </a:cubicBezTo>
                  <a:cubicBezTo>
                    <a:pt x="8597" y="24408"/>
                    <a:pt x="9852" y="23937"/>
                    <a:pt x="10977" y="22812"/>
                  </a:cubicBezTo>
                  <a:lnTo>
                    <a:pt x="25015" y="8774"/>
                  </a:lnTo>
                  <a:cubicBezTo>
                    <a:pt x="27031" y="6757"/>
                    <a:pt x="27031" y="3530"/>
                    <a:pt x="25015" y="1514"/>
                  </a:cubicBezTo>
                  <a:cubicBezTo>
                    <a:pt x="24006" y="505"/>
                    <a:pt x="22695" y="1"/>
                    <a:pt x="21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3594958" y="2837332"/>
              <a:ext cx="411998" cy="373137"/>
            </a:xfrm>
            <a:custGeom>
              <a:rect b="b" l="l" r="r" t="t"/>
              <a:pathLst>
                <a:path extrusionOk="0" h="24408" w="26950">
                  <a:moveTo>
                    <a:pt x="21353" y="0"/>
                  </a:moveTo>
                  <a:cubicBezTo>
                    <a:pt x="20032" y="0"/>
                    <a:pt x="18721" y="504"/>
                    <a:pt x="17753" y="1513"/>
                  </a:cubicBezTo>
                  <a:lnTo>
                    <a:pt x="3716" y="15550"/>
                  </a:lnTo>
                  <a:cubicBezTo>
                    <a:pt x="0" y="19266"/>
                    <a:pt x="3415" y="24407"/>
                    <a:pt x="7355" y="24407"/>
                  </a:cubicBezTo>
                  <a:cubicBezTo>
                    <a:pt x="8548" y="24407"/>
                    <a:pt x="9789" y="23936"/>
                    <a:pt x="10896" y="22811"/>
                  </a:cubicBezTo>
                  <a:lnTo>
                    <a:pt x="25014" y="8774"/>
                  </a:lnTo>
                  <a:cubicBezTo>
                    <a:pt x="26950" y="6757"/>
                    <a:pt x="26950" y="3530"/>
                    <a:pt x="25014" y="1513"/>
                  </a:cubicBezTo>
                  <a:cubicBezTo>
                    <a:pt x="24005" y="504"/>
                    <a:pt x="22674" y="0"/>
                    <a:pt x="21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4031538" y="2837332"/>
              <a:ext cx="413252" cy="373137"/>
            </a:xfrm>
            <a:custGeom>
              <a:rect b="b" l="l" r="r" t="t"/>
              <a:pathLst>
                <a:path extrusionOk="0" h="24408" w="27032">
                  <a:moveTo>
                    <a:pt x="21384" y="0"/>
                  </a:moveTo>
                  <a:cubicBezTo>
                    <a:pt x="20073" y="0"/>
                    <a:pt x="18762" y="504"/>
                    <a:pt x="17754" y="1513"/>
                  </a:cubicBezTo>
                  <a:lnTo>
                    <a:pt x="3716" y="15550"/>
                  </a:lnTo>
                  <a:cubicBezTo>
                    <a:pt x="1" y="19266"/>
                    <a:pt x="3415" y="24407"/>
                    <a:pt x="7392" y="24407"/>
                  </a:cubicBezTo>
                  <a:cubicBezTo>
                    <a:pt x="8597" y="24407"/>
                    <a:pt x="9852" y="23936"/>
                    <a:pt x="10977" y="22811"/>
                  </a:cubicBezTo>
                  <a:lnTo>
                    <a:pt x="25015" y="8774"/>
                  </a:lnTo>
                  <a:cubicBezTo>
                    <a:pt x="27031" y="6757"/>
                    <a:pt x="27031" y="3530"/>
                    <a:pt x="25015" y="1513"/>
                  </a:cubicBezTo>
                  <a:cubicBezTo>
                    <a:pt x="24006" y="504"/>
                    <a:pt x="22695" y="0"/>
                    <a:pt x="21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3595738" y="3291188"/>
              <a:ext cx="411218" cy="372128"/>
            </a:xfrm>
            <a:custGeom>
              <a:rect b="b" l="l" r="r" t="t"/>
              <a:pathLst>
                <a:path extrusionOk="0" h="24342" w="26899">
                  <a:moveTo>
                    <a:pt x="21302" y="1"/>
                  </a:moveTo>
                  <a:cubicBezTo>
                    <a:pt x="19981" y="1"/>
                    <a:pt x="18670" y="505"/>
                    <a:pt x="17702" y="1513"/>
                  </a:cubicBezTo>
                  <a:lnTo>
                    <a:pt x="3665" y="15551"/>
                  </a:lnTo>
                  <a:cubicBezTo>
                    <a:pt x="1" y="19277"/>
                    <a:pt x="3412" y="24341"/>
                    <a:pt x="7348" y="24341"/>
                  </a:cubicBezTo>
                  <a:cubicBezTo>
                    <a:pt x="8525" y="24341"/>
                    <a:pt x="9749" y="23889"/>
                    <a:pt x="10845" y="22811"/>
                  </a:cubicBezTo>
                  <a:lnTo>
                    <a:pt x="24963" y="8774"/>
                  </a:lnTo>
                  <a:cubicBezTo>
                    <a:pt x="26899" y="6757"/>
                    <a:pt x="26899" y="3530"/>
                    <a:pt x="24963" y="1513"/>
                  </a:cubicBezTo>
                  <a:cubicBezTo>
                    <a:pt x="23954" y="505"/>
                    <a:pt x="22623" y="1"/>
                    <a:pt x="2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4033281" y="3291188"/>
              <a:ext cx="411509" cy="372128"/>
            </a:xfrm>
            <a:custGeom>
              <a:rect b="b" l="l" r="r" t="t"/>
              <a:pathLst>
                <a:path extrusionOk="0" h="24342" w="26918">
                  <a:moveTo>
                    <a:pt x="21270" y="1"/>
                  </a:moveTo>
                  <a:cubicBezTo>
                    <a:pt x="19959" y="1"/>
                    <a:pt x="18648" y="505"/>
                    <a:pt x="17640" y="1513"/>
                  </a:cubicBezTo>
                  <a:lnTo>
                    <a:pt x="3602" y="15551"/>
                  </a:lnTo>
                  <a:cubicBezTo>
                    <a:pt x="1" y="19277"/>
                    <a:pt x="3378" y="24341"/>
                    <a:pt x="7332" y="24341"/>
                  </a:cubicBezTo>
                  <a:cubicBezTo>
                    <a:pt x="8515" y="24341"/>
                    <a:pt x="9749" y="23889"/>
                    <a:pt x="10863" y="22811"/>
                  </a:cubicBezTo>
                  <a:lnTo>
                    <a:pt x="24901" y="8774"/>
                  </a:lnTo>
                  <a:cubicBezTo>
                    <a:pt x="26917" y="6757"/>
                    <a:pt x="26917" y="3530"/>
                    <a:pt x="24901" y="1513"/>
                  </a:cubicBezTo>
                  <a:cubicBezTo>
                    <a:pt x="23892" y="505"/>
                    <a:pt x="22581" y="1"/>
                    <a:pt x="2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"/>
          <p:cNvSpPr/>
          <p:nvPr/>
        </p:nvSpPr>
        <p:spPr>
          <a:xfrm>
            <a:off x="791250" y="1324650"/>
            <a:ext cx="2352900" cy="1039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8"/>
          <p:cNvSpPr/>
          <p:nvPr/>
        </p:nvSpPr>
        <p:spPr>
          <a:xfrm>
            <a:off x="3395550" y="1324650"/>
            <a:ext cx="2352900" cy="1039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8"/>
          <p:cNvSpPr/>
          <p:nvPr/>
        </p:nvSpPr>
        <p:spPr>
          <a:xfrm>
            <a:off x="5999875" y="1324550"/>
            <a:ext cx="2352900" cy="1039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8"/>
          <p:cNvSpPr/>
          <p:nvPr/>
        </p:nvSpPr>
        <p:spPr>
          <a:xfrm>
            <a:off x="4464750" y="2591000"/>
            <a:ext cx="214500" cy="214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8" name="Google Shape;608;p8"/>
          <p:cNvCxnSpPr/>
          <p:nvPr/>
        </p:nvCxnSpPr>
        <p:spPr>
          <a:xfrm>
            <a:off x="4572013" y="2364415"/>
            <a:ext cx="0" cy="32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9" name="Google Shape;609;p8"/>
          <p:cNvSpPr/>
          <p:nvPr/>
        </p:nvSpPr>
        <p:spPr>
          <a:xfrm>
            <a:off x="7069063" y="2591000"/>
            <a:ext cx="214500" cy="214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0" name="Google Shape;610;p8"/>
          <p:cNvCxnSpPr/>
          <p:nvPr/>
        </p:nvCxnSpPr>
        <p:spPr>
          <a:xfrm>
            <a:off x="7176325" y="2364350"/>
            <a:ext cx="0" cy="32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1" name="Google Shape;611;p8"/>
          <p:cNvSpPr/>
          <p:nvPr/>
        </p:nvSpPr>
        <p:spPr>
          <a:xfrm>
            <a:off x="1860438" y="2591000"/>
            <a:ext cx="214500" cy="214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2" name="Google Shape;612;p8"/>
          <p:cNvCxnSpPr/>
          <p:nvPr/>
        </p:nvCxnSpPr>
        <p:spPr>
          <a:xfrm>
            <a:off x="1967700" y="2364350"/>
            <a:ext cx="0" cy="32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3" name="Google Shape;613;p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/>
              <a:t>Datasets</a:t>
            </a:r>
            <a:endParaRPr b="1"/>
          </a:p>
        </p:txBody>
      </p:sp>
      <p:sp>
        <p:nvSpPr>
          <p:cNvPr id="614" name="Google Shape;614;p8"/>
          <p:cNvSpPr txBox="1"/>
          <p:nvPr>
            <p:ph idx="1" type="subTitle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/>
              <a:t>Without Mask</a:t>
            </a:r>
            <a:endParaRPr b="1"/>
          </a:p>
        </p:txBody>
      </p:sp>
      <p:sp>
        <p:nvSpPr>
          <p:cNvPr id="615" name="Google Shape;615;p8"/>
          <p:cNvSpPr txBox="1"/>
          <p:nvPr>
            <p:ph idx="3" type="subTitle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/>
              <a:t>Incorrect Mask</a:t>
            </a:r>
            <a:endParaRPr b="1"/>
          </a:p>
        </p:txBody>
      </p:sp>
      <p:sp>
        <p:nvSpPr>
          <p:cNvPr id="616" name="Google Shape;616;p8"/>
          <p:cNvSpPr txBox="1"/>
          <p:nvPr>
            <p:ph idx="5" type="subTitle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/>
              <a:t>Correct Mask</a:t>
            </a:r>
            <a:endParaRPr b="1"/>
          </a:p>
        </p:txBody>
      </p:sp>
      <p:sp>
        <p:nvSpPr>
          <p:cNvPr id="617" name="Google Shape;617;p8"/>
          <p:cNvSpPr txBox="1"/>
          <p:nvPr>
            <p:ph idx="1" type="subTitle"/>
          </p:nvPr>
        </p:nvSpPr>
        <p:spPr>
          <a:xfrm>
            <a:off x="785263" y="2743575"/>
            <a:ext cx="23529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1,918 images</a:t>
            </a:r>
            <a:endParaRPr/>
          </a:p>
        </p:txBody>
      </p:sp>
      <p:sp>
        <p:nvSpPr>
          <p:cNvPr id="618" name="Google Shape;618;p8"/>
          <p:cNvSpPr txBox="1"/>
          <p:nvPr>
            <p:ph idx="1" type="subTitle"/>
          </p:nvPr>
        </p:nvSpPr>
        <p:spPr>
          <a:xfrm>
            <a:off x="3342163" y="2895975"/>
            <a:ext cx="23529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2,049 images</a:t>
            </a:r>
            <a:endParaRPr/>
          </a:p>
        </p:txBody>
      </p:sp>
      <p:sp>
        <p:nvSpPr>
          <p:cNvPr id="619" name="Google Shape;619;p8"/>
          <p:cNvSpPr txBox="1"/>
          <p:nvPr>
            <p:ph idx="1" type="subTitle"/>
          </p:nvPr>
        </p:nvSpPr>
        <p:spPr>
          <a:xfrm>
            <a:off x="5607954" y="2972175"/>
            <a:ext cx="31479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1,944 images</a:t>
            </a:r>
            <a:endParaRPr/>
          </a:p>
        </p:txBody>
      </p:sp>
      <p:sp>
        <p:nvSpPr>
          <p:cNvPr id="620" name="Google Shape;620;p8"/>
          <p:cNvSpPr txBox="1"/>
          <p:nvPr>
            <p:ph idx="1" type="subTitle"/>
          </p:nvPr>
        </p:nvSpPr>
        <p:spPr>
          <a:xfrm>
            <a:off x="617388" y="3949675"/>
            <a:ext cx="23529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/>
              <a:t>Split Data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Training Dataset = 80%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Testing Dataset = 20%</a:t>
            </a:r>
            <a:endParaRPr/>
          </a:p>
        </p:txBody>
      </p:sp>
      <p:grpSp>
        <p:nvGrpSpPr>
          <p:cNvPr id="621" name="Google Shape;621;p8"/>
          <p:cNvGrpSpPr/>
          <p:nvPr/>
        </p:nvGrpSpPr>
        <p:grpSpPr>
          <a:xfrm rot="-804741">
            <a:off x="6626506" y="3725128"/>
            <a:ext cx="2187672" cy="905145"/>
            <a:chOff x="238125" y="1360700"/>
            <a:chExt cx="7117075" cy="2944675"/>
          </a:xfrm>
        </p:grpSpPr>
        <p:sp>
          <p:nvSpPr>
            <p:cNvPr id="622" name="Google Shape;622;p8"/>
            <p:cNvSpPr/>
            <p:nvPr/>
          </p:nvSpPr>
          <p:spPr>
            <a:xfrm>
              <a:off x="238125" y="1728775"/>
              <a:ext cx="1226600" cy="2208525"/>
            </a:xfrm>
            <a:custGeom>
              <a:rect b="b" l="l" r="r" t="t"/>
              <a:pathLst>
                <a:path extrusionOk="0" h="88341" w="49064">
                  <a:moveTo>
                    <a:pt x="39277" y="10187"/>
                  </a:moveTo>
                  <a:lnTo>
                    <a:pt x="39277" y="78199"/>
                  </a:lnTo>
                  <a:cubicBezTo>
                    <a:pt x="22330" y="75752"/>
                    <a:pt x="9786" y="61251"/>
                    <a:pt x="9786" y="44170"/>
                  </a:cubicBezTo>
                  <a:cubicBezTo>
                    <a:pt x="9786" y="27090"/>
                    <a:pt x="22330" y="12589"/>
                    <a:pt x="39277" y="10187"/>
                  </a:cubicBezTo>
                  <a:close/>
                  <a:moveTo>
                    <a:pt x="44170" y="0"/>
                  </a:moveTo>
                  <a:cubicBezTo>
                    <a:pt x="19794" y="0"/>
                    <a:pt x="0" y="19795"/>
                    <a:pt x="0" y="44170"/>
                  </a:cubicBezTo>
                  <a:cubicBezTo>
                    <a:pt x="0" y="68591"/>
                    <a:pt x="19794" y="88340"/>
                    <a:pt x="44170" y="88340"/>
                  </a:cubicBezTo>
                  <a:cubicBezTo>
                    <a:pt x="46884" y="88340"/>
                    <a:pt x="49063" y="86161"/>
                    <a:pt x="49063" y="83448"/>
                  </a:cubicBezTo>
                  <a:lnTo>
                    <a:pt x="49063" y="4893"/>
                  </a:lnTo>
                  <a:cubicBezTo>
                    <a:pt x="49063" y="2180"/>
                    <a:pt x="46884" y="0"/>
                    <a:pt x="4417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6128600" y="1728775"/>
              <a:ext cx="1226600" cy="2208525"/>
            </a:xfrm>
            <a:custGeom>
              <a:rect b="b" l="l" r="r" t="t"/>
              <a:pathLst>
                <a:path extrusionOk="0" h="88341" w="49064">
                  <a:moveTo>
                    <a:pt x="9786" y="10187"/>
                  </a:moveTo>
                  <a:cubicBezTo>
                    <a:pt x="26734" y="12589"/>
                    <a:pt x="39277" y="27090"/>
                    <a:pt x="39277" y="44170"/>
                  </a:cubicBezTo>
                  <a:cubicBezTo>
                    <a:pt x="39277" y="61251"/>
                    <a:pt x="26734" y="75752"/>
                    <a:pt x="9786" y="78199"/>
                  </a:cubicBezTo>
                  <a:lnTo>
                    <a:pt x="9786" y="10187"/>
                  </a:lnTo>
                  <a:close/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lnTo>
                    <a:pt x="0" y="83448"/>
                  </a:lnTo>
                  <a:cubicBezTo>
                    <a:pt x="0" y="86161"/>
                    <a:pt x="2180" y="88340"/>
                    <a:pt x="4893" y="88340"/>
                  </a:cubicBezTo>
                  <a:cubicBezTo>
                    <a:pt x="29269" y="88340"/>
                    <a:pt x="49063" y="68591"/>
                    <a:pt x="49063" y="44170"/>
                  </a:cubicBezTo>
                  <a:cubicBezTo>
                    <a:pt x="49063" y="19795"/>
                    <a:pt x="29269" y="0"/>
                    <a:pt x="489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1220050" y="1360700"/>
              <a:ext cx="5153225" cy="1472350"/>
            </a:xfrm>
            <a:custGeom>
              <a:rect b="b" l="l" r="r" t="t"/>
              <a:pathLst>
                <a:path extrusionOk="0" h="58894" w="206129">
                  <a:moveTo>
                    <a:pt x="9786" y="0"/>
                  </a:moveTo>
                  <a:cubicBezTo>
                    <a:pt x="4404" y="0"/>
                    <a:pt x="0" y="4404"/>
                    <a:pt x="0" y="9830"/>
                  </a:cubicBezTo>
                  <a:lnTo>
                    <a:pt x="0" y="58893"/>
                  </a:lnTo>
                  <a:lnTo>
                    <a:pt x="206128" y="58893"/>
                  </a:lnTo>
                  <a:lnTo>
                    <a:pt x="206128" y="9830"/>
                  </a:lnTo>
                  <a:cubicBezTo>
                    <a:pt x="206128" y="4404"/>
                    <a:pt x="201724" y="0"/>
                    <a:pt x="19634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1220050" y="2833025"/>
              <a:ext cx="5153225" cy="1472350"/>
            </a:xfrm>
            <a:custGeom>
              <a:rect b="b" l="l" r="r" t="t"/>
              <a:pathLst>
                <a:path extrusionOk="0" h="58894" w="206129">
                  <a:moveTo>
                    <a:pt x="0" y="0"/>
                  </a:moveTo>
                  <a:lnTo>
                    <a:pt x="0" y="49108"/>
                  </a:lnTo>
                  <a:cubicBezTo>
                    <a:pt x="0" y="54490"/>
                    <a:pt x="4404" y="58894"/>
                    <a:pt x="9786" y="58894"/>
                  </a:cubicBezTo>
                  <a:lnTo>
                    <a:pt x="196342" y="58894"/>
                  </a:lnTo>
                  <a:cubicBezTo>
                    <a:pt x="201724" y="58894"/>
                    <a:pt x="206128" y="54490"/>
                    <a:pt x="206128" y="49108"/>
                  </a:cubicBezTo>
                  <a:lnTo>
                    <a:pt x="20612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1833900" y="2710700"/>
              <a:ext cx="3925525" cy="244675"/>
            </a:xfrm>
            <a:custGeom>
              <a:rect b="b" l="l" r="r" t="t"/>
              <a:pathLst>
                <a:path extrusionOk="0" h="9787" w="157021"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3"/>
                  </a:cubicBezTo>
                  <a:cubicBezTo>
                    <a:pt x="157020" y="2180"/>
                    <a:pt x="154841" y="0"/>
                    <a:pt x="152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1832775" y="3201100"/>
              <a:ext cx="3927750" cy="245800"/>
            </a:xfrm>
            <a:custGeom>
              <a:rect b="b" l="l" r="r" t="t"/>
              <a:pathLst>
                <a:path extrusionOk="0" h="9832" w="157110">
                  <a:moveTo>
                    <a:pt x="4938" y="1"/>
                  </a:moveTo>
                  <a:cubicBezTo>
                    <a:pt x="2225" y="1"/>
                    <a:pt x="1" y="2225"/>
                    <a:pt x="1" y="4938"/>
                  </a:cubicBezTo>
                  <a:cubicBezTo>
                    <a:pt x="1" y="7607"/>
                    <a:pt x="2225" y="9831"/>
                    <a:pt x="4938" y="9831"/>
                  </a:cubicBezTo>
                  <a:lnTo>
                    <a:pt x="152172" y="9831"/>
                  </a:lnTo>
                  <a:cubicBezTo>
                    <a:pt x="154886" y="9831"/>
                    <a:pt x="157110" y="7607"/>
                    <a:pt x="157110" y="4938"/>
                  </a:cubicBezTo>
                  <a:cubicBezTo>
                    <a:pt x="157110" y="2225"/>
                    <a:pt x="154886" y="1"/>
                    <a:pt x="152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1833900" y="3692625"/>
              <a:ext cx="3925525" cy="244675"/>
            </a:xfrm>
            <a:custGeom>
              <a:rect b="b" l="l" r="r" t="t"/>
              <a:pathLst>
                <a:path extrusionOk="0" h="9787" w="157021">
                  <a:moveTo>
                    <a:pt x="4893" y="1"/>
                  </a:moveTo>
                  <a:cubicBezTo>
                    <a:pt x="2180" y="1"/>
                    <a:pt x="0" y="2180"/>
                    <a:pt x="0" y="4894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4"/>
                  </a:cubicBezTo>
                  <a:cubicBezTo>
                    <a:pt x="157020" y="2180"/>
                    <a:pt x="154841" y="1"/>
                    <a:pt x="152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352775" y="4574447"/>
            <a:ext cx="410729" cy="569044"/>
            <a:chOff x="6481200" y="4412972"/>
            <a:chExt cx="410729" cy="569044"/>
          </a:xfrm>
        </p:grpSpPr>
        <p:sp>
          <p:nvSpPr>
            <p:cNvPr id="630" name="Google Shape;630;p8"/>
            <p:cNvSpPr/>
            <p:nvPr/>
          </p:nvSpPr>
          <p:spPr>
            <a:xfrm rot="-6639112">
              <a:off x="6602729" y="4695751"/>
              <a:ext cx="258506" cy="244429"/>
            </a:xfrm>
            <a:custGeom>
              <a:rect b="b" l="l" r="r" t="t"/>
              <a:pathLst>
                <a:path extrusionOk="0" h="4061" w="4295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8"/>
            <p:cNvSpPr/>
            <p:nvPr/>
          </p:nvSpPr>
          <p:spPr>
            <a:xfrm rot="-6639112">
              <a:off x="6512206" y="4454358"/>
              <a:ext cx="257543" cy="244429"/>
            </a:xfrm>
            <a:custGeom>
              <a:rect b="b" l="l" r="r" t="t"/>
              <a:pathLst>
                <a:path extrusionOk="0" h="4061" w="4279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8"/>
          <p:cNvGrpSpPr/>
          <p:nvPr/>
        </p:nvGrpSpPr>
        <p:grpSpPr>
          <a:xfrm>
            <a:off x="8565818" y="4381054"/>
            <a:ext cx="570976" cy="440694"/>
            <a:chOff x="6694243" y="4219579"/>
            <a:chExt cx="570976" cy="440694"/>
          </a:xfrm>
        </p:grpSpPr>
        <p:sp>
          <p:nvSpPr>
            <p:cNvPr id="633" name="Google Shape;633;p8"/>
            <p:cNvSpPr/>
            <p:nvPr/>
          </p:nvSpPr>
          <p:spPr>
            <a:xfrm rot="-9289757">
              <a:off x="6966995" y="4372469"/>
              <a:ext cx="258518" cy="244433"/>
            </a:xfrm>
            <a:custGeom>
              <a:rect b="b" l="l" r="r" t="t"/>
              <a:pathLst>
                <a:path extrusionOk="0" h="4061" w="4295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8"/>
            <p:cNvSpPr/>
            <p:nvPr/>
          </p:nvSpPr>
          <p:spPr>
            <a:xfrm rot="-9289757">
              <a:off x="6733996" y="4262745"/>
              <a:ext cx="257555" cy="244433"/>
            </a:xfrm>
            <a:custGeom>
              <a:rect b="b" l="l" r="r" t="t"/>
              <a:pathLst>
                <a:path extrusionOk="0" h="4061" w="4279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5" name="Google Shape;635;p8"/>
          <p:cNvSpPr txBox="1"/>
          <p:nvPr>
            <p:ph idx="1" type="subTitle"/>
          </p:nvPr>
        </p:nvSpPr>
        <p:spPr>
          <a:xfrm>
            <a:off x="769788" y="853500"/>
            <a:ext cx="23529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/>
              <a:t>Total : </a:t>
            </a:r>
            <a:r>
              <a:rPr lang="en"/>
              <a:t>5,911 images</a:t>
            </a:r>
            <a:endParaRPr/>
          </a:p>
        </p:txBody>
      </p:sp>
      <p:sp>
        <p:nvSpPr>
          <p:cNvPr id="636" name="Google Shape;636;p8"/>
          <p:cNvSpPr/>
          <p:nvPr/>
        </p:nvSpPr>
        <p:spPr>
          <a:xfrm>
            <a:off x="2518450" y="1105975"/>
            <a:ext cx="5834400" cy="80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/>
              <a:t>Sample Images of Each Class</a:t>
            </a:r>
            <a:endParaRPr b="1"/>
          </a:p>
        </p:txBody>
      </p:sp>
      <p:grpSp>
        <p:nvGrpSpPr>
          <p:cNvPr id="642" name="Google Shape;642;p9"/>
          <p:cNvGrpSpPr/>
          <p:nvPr/>
        </p:nvGrpSpPr>
        <p:grpSpPr>
          <a:xfrm rot="-804741">
            <a:off x="6550306" y="3725128"/>
            <a:ext cx="2187672" cy="905145"/>
            <a:chOff x="238125" y="1360700"/>
            <a:chExt cx="7117075" cy="2944675"/>
          </a:xfrm>
        </p:grpSpPr>
        <p:sp>
          <p:nvSpPr>
            <p:cNvPr id="643" name="Google Shape;643;p9"/>
            <p:cNvSpPr/>
            <p:nvPr/>
          </p:nvSpPr>
          <p:spPr>
            <a:xfrm>
              <a:off x="238125" y="1728775"/>
              <a:ext cx="1226600" cy="2208525"/>
            </a:xfrm>
            <a:custGeom>
              <a:rect b="b" l="l" r="r" t="t"/>
              <a:pathLst>
                <a:path extrusionOk="0" h="88341" w="49064">
                  <a:moveTo>
                    <a:pt x="39277" y="10187"/>
                  </a:moveTo>
                  <a:lnTo>
                    <a:pt x="39277" y="78199"/>
                  </a:lnTo>
                  <a:cubicBezTo>
                    <a:pt x="22330" y="75752"/>
                    <a:pt x="9786" y="61251"/>
                    <a:pt x="9786" y="44170"/>
                  </a:cubicBezTo>
                  <a:cubicBezTo>
                    <a:pt x="9786" y="27090"/>
                    <a:pt x="22330" y="12589"/>
                    <a:pt x="39277" y="10187"/>
                  </a:cubicBezTo>
                  <a:close/>
                  <a:moveTo>
                    <a:pt x="44170" y="0"/>
                  </a:moveTo>
                  <a:cubicBezTo>
                    <a:pt x="19794" y="0"/>
                    <a:pt x="0" y="19795"/>
                    <a:pt x="0" y="44170"/>
                  </a:cubicBezTo>
                  <a:cubicBezTo>
                    <a:pt x="0" y="68591"/>
                    <a:pt x="19794" y="88340"/>
                    <a:pt x="44170" y="88340"/>
                  </a:cubicBezTo>
                  <a:cubicBezTo>
                    <a:pt x="46884" y="88340"/>
                    <a:pt x="49063" y="86161"/>
                    <a:pt x="49063" y="83448"/>
                  </a:cubicBezTo>
                  <a:lnTo>
                    <a:pt x="49063" y="4893"/>
                  </a:lnTo>
                  <a:cubicBezTo>
                    <a:pt x="49063" y="2180"/>
                    <a:pt x="46884" y="0"/>
                    <a:pt x="4417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6128600" y="1728775"/>
              <a:ext cx="1226600" cy="2208525"/>
            </a:xfrm>
            <a:custGeom>
              <a:rect b="b" l="l" r="r" t="t"/>
              <a:pathLst>
                <a:path extrusionOk="0" h="88341" w="49064">
                  <a:moveTo>
                    <a:pt x="9786" y="10187"/>
                  </a:moveTo>
                  <a:cubicBezTo>
                    <a:pt x="26734" y="12589"/>
                    <a:pt x="39277" y="27090"/>
                    <a:pt x="39277" y="44170"/>
                  </a:cubicBezTo>
                  <a:cubicBezTo>
                    <a:pt x="39277" y="61251"/>
                    <a:pt x="26734" y="75752"/>
                    <a:pt x="9786" y="78199"/>
                  </a:cubicBezTo>
                  <a:lnTo>
                    <a:pt x="9786" y="10187"/>
                  </a:lnTo>
                  <a:close/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lnTo>
                    <a:pt x="0" y="83448"/>
                  </a:lnTo>
                  <a:cubicBezTo>
                    <a:pt x="0" y="86161"/>
                    <a:pt x="2180" y="88340"/>
                    <a:pt x="4893" y="88340"/>
                  </a:cubicBezTo>
                  <a:cubicBezTo>
                    <a:pt x="29269" y="88340"/>
                    <a:pt x="49063" y="68591"/>
                    <a:pt x="49063" y="44170"/>
                  </a:cubicBezTo>
                  <a:cubicBezTo>
                    <a:pt x="49063" y="19795"/>
                    <a:pt x="29269" y="0"/>
                    <a:pt x="489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220050" y="1360700"/>
              <a:ext cx="5153225" cy="1472350"/>
            </a:xfrm>
            <a:custGeom>
              <a:rect b="b" l="l" r="r" t="t"/>
              <a:pathLst>
                <a:path extrusionOk="0" h="58894" w="206129">
                  <a:moveTo>
                    <a:pt x="9786" y="0"/>
                  </a:moveTo>
                  <a:cubicBezTo>
                    <a:pt x="4404" y="0"/>
                    <a:pt x="0" y="4404"/>
                    <a:pt x="0" y="9830"/>
                  </a:cubicBezTo>
                  <a:lnTo>
                    <a:pt x="0" y="58893"/>
                  </a:lnTo>
                  <a:lnTo>
                    <a:pt x="206128" y="58893"/>
                  </a:lnTo>
                  <a:lnTo>
                    <a:pt x="206128" y="9830"/>
                  </a:lnTo>
                  <a:cubicBezTo>
                    <a:pt x="206128" y="4404"/>
                    <a:pt x="201724" y="0"/>
                    <a:pt x="19634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1220050" y="2833025"/>
              <a:ext cx="5153225" cy="1472350"/>
            </a:xfrm>
            <a:custGeom>
              <a:rect b="b" l="l" r="r" t="t"/>
              <a:pathLst>
                <a:path extrusionOk="0" h="58894" w="206129">
                  <a:moveTo>
                    <a:pt x="0" y="0"/>
                  </a:moveTo>
                  <a:lnTo>
                    <a:pt x="0" y="49108"/>
                  </a:lnTo>
                  <a:cubicBezTo>
                    <a:pt x="0" y="54490"/>
                    <a:pt x="4404" y="58894"/>
                    <a:pt x="9786" y="58894"/>
                  </a:cubicBezTo>
                  <a:lnTo>
                    <a:pt x="196342" y="58894"/>
                  </a:lnTo>
                  <a:cubicBezTo>
                    <a:pt x="201724" y="58894"/>
                    <a:pt x="206128" y="54490"/>
                    <a:pt x="206128" y="49108"/>
                  </a:cubicBezTo>
                  <a:lnTo>
                    <a:pt x="20612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833900" y="2710700"/>
              <a:ext cx="3925525" cy="244675"/>
            </a:xfrm>
            <a:custGeom>
              <a:rect b="b" l="l" r="r" t="t"/>
              <a:pathLst>
                <a:path extrusionOk="0" h="9787" w="157021"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3"/>
                  </a:cubicBezTo>
                  <a:cubicBezTo>
                    <a:pt x="157020" y="2180"/>
                    <a:pt x="154841" y="0"/>
                    <a:pt x="152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1832775" y="3201100"/>
              <a:ext cx="3927750" cy="245800"/>
            </a:xfrm>
            <a:custGeom>
              <a:rect b="b" l="l" r="r" t="t"/>
              <a:pathLst>
                <a:path extrusionOk="0" h="9832" w="157110">
                  <a:moveTo>
                    <a:pt x="4938" y="1"/>
                  </a:moveTo>
                  <a:cubicBezTo>
                    <a:pt x="2225" y="1"/>
                    <a:pt x="1" y="2225"/>
                    <a:pt x="1" y="4938"/>
                  </a:cubicBezTo>
                  <a:cubicBezTo>
                    <a:pt x="1" y="7607"/>
                    <a:pt x="2225" y="9831"/>
                    <a:pt x="4938" y="9831"/>
                  </a:cubicBezTo>
                  <a:lnTo>
                    <a:pt x="152172" y="9831"/>
                  </a:lnTo>
                  <a:cubicBezTo>
                    <a:pt x="154886" y="9831"/>
                    <a:pt x="157110" y="7607"/>
                    <a:pt x="157110" y="4938"/>
                  </a:cubicBezTo>
                  <a:cubicBezTo>
                    <a:pt x="157110" y="2225"/>
                    <a:pt x="154886" y="1"/>
                    <a:pt x="152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1833900" y="3692625"/>
              <a:ext cx="3925525" cy="244675"/>
            </a:xfrm>
            <a:custGeom>
              <a:rect b="b" l="l" r="r" t="t"/>
              <a:pathLst>
                <a:path extrusionOk="0" h="9787" w="157021">
                  <a:moveTo>
                    <a:pt x="4893" y="1"/>
                  </a:moveTo>
                  <a:cubicBezTo>
                    <a:pt x="2180" y="1"/>
                    <a:pt x="0" y="2180"/>
                    <a:pt x="0" y="4894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4"/>
                  </a:cubicBezTo>
                  <a:cubicBezTo>
                    <a:pt x="157020" y="2180"/>
                    <a:pt x="154841" y="1"/>
                    <a:pt x="152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0" name="Google Shape;650;p9"/>
          <p:cNvSpPr txBox="1"/>
          <p:nvPr>
            <p:ph idx="4294967295" type="subTitle"/>
          </p:nvPr>
        </p:nvSpPr>
        <p:spPr>
          <a:xfrm>
            <a:off x="491412" y="969325"/>
            <a:ext cx="462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Without Mask : </a:t>
            </a:r>
            <a:r>
              <a:rPr b="0" i="0" lang="en" sz="2000" u="none" cap="none" strike="noStrik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 Person not wearing a mask</a:t>
            </a:r>
            <a:endParaRPr b="0" i="0" sz="1800" u="none" cap="none" strike="noStrike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51" name="Google Shape;651;p9"/>
          <p:cNvSpPr txBox="1"/>
          <p:nvPr>
            <p:ph idx="4294967295" type="subTitle"/>
          </p:nvPr>
        </p:nvSpPr>
        <p:spPr>
          <a:xfrm>
            <a:off x="505673" y="2326650"/>
            <a:ext cx="53307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Incorrect Mask : </a:t>
            </a:r>
            <a:r>
              <a:rPr b="0" i="0" lang="en" sz="2000" u="none" cap="none" strike="noStrik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The mask not covers the nose. </a:t>
            </a:r>
            <a:r>
              <a:rPr b="1" i="0" lang="en" sz="1800" u="none" cap="none" strike="noStrik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52" name="Google Shape;652;p9"/>
          <p:cNvSpPr txBox="1"/>
          <p:nvPr>
            <p:ph idx="4294967295" type="subTitle"/>
          </p:nvPr>
        </p:nvSpPr>
        <p:spPr>
          <a:xfrm>
            <a:off x="505688" y="3598225"/>
            <a:ext cx="47712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Correct Mask : </a:t>
            </a:r>
            <a:r>
              <a:rPr b="0" i="0" lang="en" sz="2000" u="none" cap="none" strike="noStrik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Person is wearing mask properly</a:t>
            </a:r>
            <a:endParaRPr b="0" i="0" sz="2000" u="none" cap="none" strike="noStrike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pic>
        <p:nvPicPr>
          <p:cNvPr id="653" name="Google Shape;6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75" y="2837325"/>
            <a:ext cx="795174" cy="79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4563" y="2805750"/>
            <a:ext cx="858324" cy="8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2838" y="2805750"/>
            <a:ext cx="858324" cy="8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46500" y="2837325"/>
            <a:ext cx="795174" cy="79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47875" y="1445070"/>
            <a:ext cx="904262" cy="8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2850" y="1444496"/>
            <a:ext cx="904250" cy="80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42845" y="1438963"/>
            <a:ext cx="858300" cy="788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5775" y="1445063"/>
            <a:ext cx="795175" cy="8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85775" y="4043600"/>
            <a:ext cx="904251" cy="90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214738" y="4043600"/>
            <a:ext cx="904251" cy="90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909975" y="4043600"/>
            <a:ext cx="904251" cy="90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747875" y="4043600"/>
            <a:ext cx="904251" cy="90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inical Case 06-2019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