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4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5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6.xml" ContentType="application/vnd.openxmlformats-officedocument.theme+xml"/>
  <Override PartName="/ppt/slideLayouts/slideLayout45.xml" ContentType="application/vnd.openxmlformats-officedocument.presentationml.slideLayout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7" r:id="rId5"/>
    <p:sldMasterId id="2147483669" r:id="rId6"/>
    <p:sldMasterId id="2147483673" r:id="rId7"/>
    <p:sldMasterId id="2147483675" r:id="rId8"/>
    <p:sldMasterId id="2147483677" r:id="rId9"/>
    <p:sldMasterId id="2147483679" r:id="rId10"/>
    <p:sldMasterId id="2147483681" r:id="rId11"/>
    <p:sldMasterId id="2147483683" r:id="rId12"/>
    <p:sldMasterId id="2147483710" r:id="rId13"/>
    <p:sldMasterId id="2147483712" r:id="rId14"/>
    <p:sldMasterId id="2147483714" r:id="rId15"/>
    <p:sldMasterId id="2147483716" r:id="rId16"/>
    <p:sldMasterId id="2147483718" r:id="rId17"/>
    <p:sldMasterId id="2147483720" r:id="rId18"/>
    <p:sldMasterId id="2147483722" r:id="rId19"/>
    <p:sldMasterId id="2147483724" r:id="rId20"/>
    <p:sldMasterId id="2147483726" r:id="rId21"/>
    <p:sldMasterId id="2147483730" r:id="rId22"/>
    <p:sldMasterId id="2147483732" r:id="rId23"/>
    <p:sldMasterId id="2147483734" r:id="rId24"/>
    <p:sldMasterId id="2147483736" r:id="rId25"/>
    <p:sldMasterId id="2147483738" r:id="rId26"/>
    <p:sldMasterId id="2147483650" r:id="rId27"/>
    <p:sldMasterId id="2147483663" r:id="rId28"/>
    <p:sldMasterId id="2147483659" r:id="rId29"/>
    <p:sldMasterId id="2147483687" r:id="rId30"/>
  </p:sldMasterIdLst>
  <p:notesMasterIdLst>
    <p:notesMasterId r:id="rId56"/>
  </p:notesMasterIdLst>
  <p:handoutMasterIdLst>
    <p:handoutMasterId r:id="rId57"/>
  </p:handoutMasterIdLst>
  <p:sldIdLst>
    <p:sldId id="256" r:id="rId31"/>
    <p:sldId id="263" r:id="rId32"/>
    <p:sldId id="280" r:id="rId33"/>
    <p:sldId id="264" r:id="rId34"/>
    <p:sldId id="257" r:id="rId35"/>
    <p:sldId id="258" r:id="rId36"/>
    <p:sldId id="259" r:id="rId37"/>
    <p:sldId id="260" r:id="rId38"/>
    <p:sldId id="261" r:id="rId39"/>
    <p:sldId id="262" r:id="rId40"/>
    <p:sldId id="265" r:id="rId41"/>
    <p:sldId id="266" r:id="rId42"/>
    <p:sldId id="267" r:id="rId43"/>
    <p:sldId id="268" r:id="rId44"/>
    <p:sldId id="269" r:id="rId45"/>
    <p:sldId id="270" r:id="rId46"/>
    <p:sldId id="271" r:id="rId47"/>
    <p:sldId id="272" r:id="rId48"/>
    <p:sldId id="273" r:id="rId49"/>
    <p:sldId id="274" r:id="rId50"/>
    <p:sldId id="275" r:id="rId51"/>
    <p:sldId id="276" r:id="rId52"/>
    <p:sldId id="277" r:id="rId53"/>
    <p:sldId id="279" r:id="rId54"/>
    <p:sldId id="278" r:id="rId55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000D"/>
    <a:srgbClr val="FFCC00"/>
    <a:srgbClr val="00AFAB"/>
    <a:srgbClr val="004D7E"/>
    <a:srgbClr val="2F2F2F"/>
    <a:srgbClr val="F2F2F2"/>
    <a:srgbClr val="404040"/>
    <a:srgbClr val="669933"/>
    <a:srgbClr val="007166"/>
    <a:srgbClr val="AC0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8E744-C93B-A5F3-934D-922D726A509D}" v="1" dt="2025-07-21T13:42:46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310"/>
    <p:restoredTop sz="94674"/>
  </p:normalViewPr>
  <p:slideViewPr>
    <p:cSldViewPr snapToGrid="0" snapToObjects="1">
      <p:cViewPr>
        <p:scale>
          <a:sx n="105" d="100"/>
          <a:sy n="105" d="100"/>
        </p:scale>
        <p:origin x="114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slideMaster" Target="slideMasters/slideMaster23.xml"/><Relationship Id="rId39" Type="http://schemas.openxmlformats.org/officeDocument/2006/relationships/slide" Target="slides/slide9.xml"/><Relationship Id="rId21" Type="http://schemas.openxmlformats.org/officeDocument/2006/relationships/slideMaster" Target="slideMasters/slideMaster18.xml"/><Relationship Id="rId34" Type="http://schemas.openxmlformats.org/officeDocument/2006/relationships/slide" Target="slides/slide4.xml"/><Relationship Id="rId42" Type="http://schemas.openxmlformats.org/officeDocument/2006/relationships/slide" Target="slides/slide12.xml"/><Relationship Id="rId47" Type="http://schemas.openxmlformats.org/officeDocument/2006/relationships/slide" Target="slides/slide17.xml"/><Relationship Id="rId50" Type="http://schemas.openxmlformats.org/officeDocument/2006/relationships/slide" Target="slides/slide20.xml"/><Relationship Id="rId55" Type="http://schemas.openxmlformats.org/officeDocument/2006/relationships/slide" Target="slides/slide25.xml"/><Relationship Id="rId63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9" Type="http://schemas.openxmlformats.org/officeDocument/2006/relationships/slideMaster" Target="slideMasters/slideMaster26.xml"/><Relationship Id="rId11" Type="http://schemas.openxmlformats.org/officeDocument/2006/relationships/slideMaster" Target="slideMasters/slideMaster8.xml"/><Relationship Id="rId24" Type="http://schemas.openxmlformats.org/officeDocument/2006/relationships/slideMaster" Target="slideMasters/slideMaster21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slide" Target="slides/slide10.xml"/><Relationship Id="rId45" Type="http://schemas.openxmlformats.org/officeDocument/2006/relationships/slide" Target="slides/slide15.xml"/><Relationship Id="rId53" Type="http://schemas.openxmlformats.org/officeDocument/2006/relationships/slide" Target="slides/slide23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Master" Target="slideMasters/slideMaster1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slideMaster" Target="slideMasters/slideMaster24.xml"/><Relationship Id="rId30" Type="http://schemas.openxmlformats.org/officeDocument/2006/relationships/slideMaster" Target="slideMasters/slideMaster27.xml"/><Relationship Id="rId35" Type="http://schemas.openxmlformats.org/officeDocument/2006/relationships/slide" Target="slides/slide5.xml"/><Relationship Id="rId43" Type="http://schemas.openxmlformats.org/officeDocument/2006/relationships/slide" Target="slides/slide13.xml"/><Relationship Id="rId48" Type="http://schemas.openxmlformats.org/officeDocument/2006/relationships/slide" Target="slides/slide18.xml"/><Relationship Id="rId56" Type="http://schemas.openxmlformats.org/officeDocument/2006/relationships/notesMaster" Target="notesMasters/notesMaster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21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slideMaster" Target="slideMasters/slideMaster22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slide" Target="slides/slide16.xml"/><Relationship Id="rId59" Type="http://schemas.openxmlformats.org/officeDocument/2006/relationships/viewProps" Target="viewProps.xml"/><Relationship Id="rId20" Type="http://schemas.openxmlformats.org/officeDocument/2006/relationships/slideMaster" Target="slideMasters/slideMaster17.xml"/><Relationship Id="rId41" Type="http://schemas.openxmlformats.org/officeDocument/2006/relationships/slide" Target="slides/slide11.xml"/><Relationship Id="rId54" Type="http://schemas.openxmlformats.org/officeDocument/2006/relationships/slide" Target="slides/slide24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Master" Target="slideMasters/slideMaster12.xml"/><Relationship Id="rId23" Type="http://schemas.openxmlformats.org/officeDocument/2006/relationships/slideMaster" Target="slideMasters/slideMaster20.xml"/><Relationship Id="rId28" Type="http://schemas.openxmlformats.org/officeDocument/2006/relationships/slideMaster" Target="slideMasters/slideMaster25.xml"/><Relationship Id="rId36" Type="http://schemas.openxmlformats.org/officeDocument/2006/relationships/slide" Target="slides/slide6.xml"/><Relationship Id="rId49" Type="http://schemas.openxmlformats.org/officeDocument/2006/relationships/slide" Target="slides/slide19.xml"/><Relationship Id="rId57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.xml"/><Relationship Id="rId44" Type="http://schemas.openxmlformats.org/officeDocument/2006/relationships/slide" Target="slides/slide14.xml"/><Relationship Id="rId52" Type="http://schemas.openxmlformats.org/officeDocument/2006/relationships/slide" Target="slides/slide22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Phillips" userId="S::3059090@ads.qub.ac.uk::e6353359-d991-4c09-ad0f-3c5b912bb308" providerId="AD" clId="Web-{9218E744-C93B-A5F3-934D-922D726A509D}"/>
    <pc:docChg chg="addSld">
      <pc:chgData name="Patrick Phillips" userId="S::3059090@ads.qub.ac.uk::e6353359-d991-4c09-ad0f-3c5b912bb308" providerId="AD" clId="Web-{9218E744-C93B-A5F3-934D-922D726A509D}" dt="2025-07-21T13:42:46.238" v="0"/>
      <pc:docMkLst>
        <pc:docMk/>
      </pc:docMkLst>
      <pc:sldChg chg="new">
        <pc:chgData name="Patrick Phillips" userId="S::3059090@ads.qub.ac.uk::e6353359-d991-4c09-ad0f-3c5b912bb308" providerId="AD" clId="Web-{9218E744-C93B-A5F3-934D-922D726A509D}" dt="2025-07-21T13:42:46.238" v="0"/>
        <pc:sldMkLst>
          <pc:docMk/>
          <pc:sldMk cId="2040366678" sldId="2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0432C15-F8AF-0B40-982F-0BA5A29FB15A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98FE1A4-D884-6E4C-AEAD-70AA9EC7F5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1E9AA2F-938E-F049-85F2-A4CAC9B6B12F}" type="datetimeFigureOut">
              <a:rPr lang="en-US"/>
              <a:pPr>
                <a:defRPr/>
              </a:pPr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DE3D785-C6DD-2548-8DEA-9BB48BF05F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4.xml"/><Relationship Id="rId4" Type="http://schemas.openxmlformats.org/officeDocument/2006/relationships/image" Target="../media/image26.png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2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5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5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5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26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brand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0173825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EL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S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C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F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PP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w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DBS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P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BE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HSS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M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rmacy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schology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SESW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-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0104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15200" y="414339"/>
            <a:ext cx="4303776" cy="999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rgbClr val="D6000D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07" y="5782559"/>
            <a:ext cx="1832169" cy="7056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15200" y="1584325"/>
            <a:ext cx="4303776" cy="3206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cursus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et.</a:t>
            </a:r>
          </a:p>
        </p:txBody>
      </p:sp>
    </p:spTree>
    <p:extLst>
      <p:ext uri="{BB962C8B-B14F-4D97-AF65-F5344CB8AC3E}">
        <p14:creationId xmlns:p14="http://schemas.microsoft.com/office/powerpoint/2010/main" val="4822099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-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15200" y="414339"/>
            <a:ext cx="4303776" cy="999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rgbClr val="D6000D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07" y="5782559"/>
            <a:ext cx="1832169" cy="7056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15200" y="1584325"/>
            <a:ext cx="4303776" cy="3206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cursus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et.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0" y="0"/>
            <a:ext cx="70104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-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81600" y="0"/>
            <a:ext cx="70104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414339"/>
            <a:ext cx="4047744" cy="999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rgbClr val="D6000D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584325"/>
            <a:ext cx="4047744" cy="3206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cursus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et.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782559"/>
            <a:ext cx="1832169" cy="705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- pic n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 flipH="1">
            <a:off x="7010400" y="0"/>
            <a:ext cx="51816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72835"/>
            <a:ext cx="5596128" cy="999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baseline="0">
                <a:solidFill>
                  <a:srgbClr val="D6000D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892289"/>
            <a:ext cx="5596128" cy="3206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cursus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et.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782559"/>
            <a:ext cx="1832169" cy="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549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07" y="5782559"/>
            <a:ext cx="1832169" cy="705600"/>
          </a:xfrm>
          <a:prstGeom prst="rect">
            <a:avLst/>
          </a:prstGeom>
        </p:spPr>
      </p:pic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1609154"/>
            <a:ext cx="6851904" cy="1402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 baseline="0">
                <a:solidFill>
                  <a:srgbClr val="D6000D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81409"/>
            <a:ext cx="6851904" cy="320675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 charset="0"/>
              <a:buChar char="•"/>
              <a:defRPr sz="2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endParaRPr lang="en-US" dirty="0"/>
          </a:p>
          <a:p>
            <a:pPr lvl="0"/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807" y="5782559"/>
            <a:ext cx="1832169" cy="705600"/>
          </a:xfrm>
          <a:prstGeom prst="rect">
            <a:avLst/>
          </a:prstGeom>
        </p:spPr>
      </p:pic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48640" y="401638"/>
            <a:ext cx="8900160" cy="599916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CIT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- Title slide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298" y="424894"/>
            <a:ext cx="2001062" cy="77064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945" y="2297409"/>
            <a:ext cx="79375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745" y="2600621"/>
            <a:ext cx="79375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583246" y="1585414"/>
            <a:ext cx="3817810" cy="2892425"/>
          </a:xfrm>
          <a:prstGeom prst="rect">
            <a:avLst/>
          </a:prstGeom>
        </p:spPr>
        <p:txBody>
          <a:bodyPr lIns="288000" tIns="251999" rIns="0" bIns="288000"/>
          <a:lstStyle>
            <a:lvl1pPr marL="0" indent="0">
              <a:buNone/>
              <a:defRPr sz="3200" b="1" i="0" baseline="0">
                <a:solidFill>
                  <a:srgbClr val="D6000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PRESENTATION TITLE ARIAL BOLD 32PT WITH A MAXIMUM OF 12 WORDS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582738" y="5389563"/>
            <a:ext cx="3586670" cy="3650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 i="0" baseline="0">
                <a:solidFill>
                  <a:srgbClr val="D6000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82738" y="5711637"/>
            <a:ext cx="3586670" cy="4015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0" i="0" baseline="0">
                <a:solidFill>
                  <a:srgbClr val="D6000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82738" y="6033711"/>
            <a:ext cx="3586670" cy="4015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 b="0" i="0" baseline="0">
                <a:solidFill>
                  <a:srgbClr val="D6000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DATE OF 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81481E-6 L -0.1276 -0.17292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80" y="-8657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85185E-6 L 0.13945 0.13634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-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1582738" y="5389563"/>
            <a:ext cx="3586670" cy="36506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 i="0" baseline="0">
                <a:solidFill>
                  <a:srgbClr val="D6000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582738" y="5711637"/>
            <a:ext cx="3586670" cy="4015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0" i="0" baseline="0">
                <a:solidFill>
                  <a:srgbClr val="D6000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582738" y="6033711"/>
            <a:ext cx="3586670" cy="40156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200" b="0" i="0" baseline="0">
                <a:solidFill>
                  <a:srgbClr val="D6000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DATE OF PRESENTATION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509586" y="1203608"/>
            <a:ext cx="5366702" cy="3234280"/>
          </a:xfrm>
          <a:prstGeom prst="rect">
            <a:avLst/>
          </a:prstGeom>
        </p:spPr>
        <p:txBody>
          <a:bodyPr lIns="288000" tIns="288000" rIns="288000" bIns="0"/>
          <a:lstStyle>
            <a:lvl1pPr marL="0" indent="0">
              <a:buNone/>
              <a:defRPr sz="4600" b="1">
                <a:solidFill>
                  <a:srgbClr val="D6000D"/>
                </a:solidFill>
              </a:defRPr>
            </a:lvl1pPr>
          </a:lstStyle>
          <a:p>
            <a:pPr lvl="0"/>
            <a:r>
              <a:rPr lang="en-US" dirty="0"/>
              <a:t>PRESENTATION TITLE GOES HERE UPPERCASE 48PT 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0104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15200" y="414339"/>
            <a:ext cx="4328160" cy="999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rgbClr val="D6000D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191" y="5782559"/>
            <a:ext cx="1832169" cy="7056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15200" y="1584325"/>
            <a:ext cx="4328160" cy="3206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cursus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et.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191" y="5782559"/>
            <a:ext cx="1832169" cy="705600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15200" y="414339"/>
            <a:ext cx="4328160" cy="999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rgbClr val="D6000D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15200" y="1584325"/>
            <a:ext cx="4328160" cy="3206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cursus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et.</a:t>
            </a:r>
          </a:p>
        </p:txBody>
      </p:sp>
      <p:sp>
        <p:nvSpPr>
          <p:cNvPr id="14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0" y="0"/>
            <a:ext cx="70104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81600" y="0"/>
            <a:ext cx="70104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414339"/>
            <a:ext cx="4169664" cy="999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rgbClr val="D6000D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1584325"/>
            <a:ext cx="4169664" cy="3206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cursus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et.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782559"/>
            <a:ext cx="1832169" cy="705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 pic n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010400" y="0"/>
            <a:ext cx="51816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780099"/>
            <a:ext cx="5596128" cy="999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baseline="0">
                <a:solidFill>
                  <a:srgbClr val="D6000D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2099553"/>
            <a:ext cx="5596128" cy="3206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cursus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et.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782559"/>
            <a:ext cx="1832169" cy="7056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191" y="5782559"/>
            <a:ext cx="1832169" cy="705600"/>
          </a:xfrm>
          <a:prstGeom prst="rect">
            <a:avLst/>
          </a:prstGeom>
        </p:spPr>
      </p:pic>
      <p:sp>
        <p:nvSpPr>
          <p:cNvPr id="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1609154"/>
            <a:ext cx="6851904" cy="1402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 baseline="0">
                <a:solidFill>
                  <a:srgbClr val="D6000D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81409"/>
            <a:ext cx="6851904" cy="182703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 charset="0"/>
              <a:buChar char="•"/>
              <a:defRPr sz="21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endParaRPr lang="en-US" dirty="0"/>
          </a:p>
          <a:p>
            <a:pPr lvl="0"/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1191" y="5782559"/>
            <a:ext cx="1832169" cy="705600"/>
          </a:xfrm>
          <a:prstGeom prst="rect">
            <a:avLst/>
          </a:prstGeom>
        </p:spPr>
      </p:pic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548639" y="401637"/>
            <a:ext cx="8900161" cy="60865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1158240" y="931363"/>
            <a:ext cx="2316480" cy="226612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46176" y="3389187"/>
            <a:ext cx="3340608" cy="7560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2F2F2F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60" y="5782559"/>
            <a:ext cx="1832169" cy="705600"/>
          </a:xfrm>
          <a:prstGeom prst="rect">
            <a:avLst/>
          </a:prstGeom>
        </p:spPr>
      </p:pic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646176" y="4196196"/>
            <a:ext cx="3340608" cy="13417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.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907280" y="931363"/>
            <a:ext cx="2316480" cy="226612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395216" y="3389187"/>
            <a:ext cx="3340608" cy="7560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2F2F2F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395216" y="4196196"/>
            <a:ext cx="3340608" cy="13417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.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8656320" y="931363"/>
            <a:ext cx="2316480" cy="226612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8144256" y="3389187"/>
            <a:ext cx="3340608" cy="75609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baseline="0">
                <a:solidFill>
                  <a:srgbClr val="2F2F2F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8144256" y="4196196"/>
            <a:ext cx="3340608" cy="1341755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- pic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70104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15200" y="414339"/>
            <a:ext cx="4316540" cy="99993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15200" y="1584325"/>
            <a:ext cx="4316540" cy="3206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cursus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et.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1418" y="5768912"/>
            <a:ext cx="1830322" cy="7048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PS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- 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7315200" y="414339"/>
            <a:ext cx="4328160" cy="999934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315200" y="1584325"/>
            <a:ext cx="4328160" cy="3206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cursus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et.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38" y="5768912"/>
            <a:ext cx="1830322" cy="704889"/>
          </a:xfrm>
          <a:prstGeom prst="rect">
            <a:avLst/>
          </a:prstGeom>
        </p:spPr>
      </p:pic>
      <p:sp>
        <p:nvSpPr>
          <p:cNvPr id="7" name="Chart Placeholder 3"/>
          <p:cNvSpPr>
            <a:spLocks noGrp="1"/>
          </p:cNvSpPr>
          <p:nvPr>
            <p:ph type="chart" sz="quarter" idx="14"/>
          </p:nvPr>
        </p:nvSpPr>
        <p:spPr>
          <a:xfrm>
            <a:off x="0" y="0"/>
            <a:ext cx="70104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- pic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5181600" y="0"/>
            <a:ext cx="70104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60832" y="414339"/>
            <a:ext cx="4340924" cy="999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60832" y="1584325"/>
            <a:ext cx="4340924" cy="3206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cursus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et.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2" y="5768912"/>
            <a:ext cx="1830322" cy="7048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- pic n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7010400" y="0"/>
            <a:ext cx="51816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962979"/>
            <a:ext cx="5596128" cy="9999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2282433"/>
            <a:ext cx="5596128" cy="320675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2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et </a:t>
            </a:r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r>
              <a:rPr lang="en-US" dirty="0"/>
              <a:t>, </a:t>
            </a:r>
            <a:r>
              <a:rPr lang="en-US" dirty="0" err="1"/>
              <a:t>nascetur</a:t>
            </a:r>
            <a:r>
              <a:rPr lang="en-US" dirty="0"/>
              <a:t> </a:t>
            </a:r>
            <a:r>
              <a:rPr lang="en-US" dirty="0" err="1"/>
              <a:t>ridiculus</a:t>
            </a:r>
            <a:r>
              <a:rPr lang="en-US" dirty="0"/>
              <a:t> mus.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posuere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at </a:t>
            </a:r>
            <a:r>
              <a:rPr lang="en-US" dirty="0" err="1"/>
              <a:t>lobortis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 dolor </a:t>
            </a:r>
            <a:r>
              <a:rPr lang="en-US" dirty="0" err="1"/>
              <a:t>auctor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cursus magna,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et.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5768912"/>
            <a:ext cx="1830322" cy="7048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1609154"/>
            <a:ext cx="6851904" cy="14022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 IN UPPERCASE BOLD</a:t>
            </a:r>
          </a:p>
        </p:txBody>
      </p:sp>
      <p:sp>
        <p:nvSpPr>
          <p:cNvPr id="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548640" y="3281409"/>
            <a:ext cx="6851904" cy="1827039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 charset="0"/>
              <a:buChar char="•"/>
              <a:defRPr sz="21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Cum </a:t>
            </a:r>
            <a:r>
              <a:rPr lang="en-US" dirty="0" err="1"/>
              <a:t>sociis</a:t>
            </a:r>
            <a:r>
              <a:rPr lang="en-US" dirty="0"/>
              <a:t> </a:t>
            </a:r>
            <a:r>
              <a:rPr lang="en-US" dirty="0" err="1"/>
              <a:t>natoque</a:t>
            </a:r>
            <a:r>
              <a:rPr lang="en-US" dirty="0"/>
              <a:t> </a:t>
            </a:r>
            <a:r>
              <a:rPr lang="en-US" dirty="0" err="1"/>
              <a:t>penatibus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Magnis</a:t>
            </a:r>
            <a:r>
              <a:rPr lang="en-US" dirty="0"/>
              <a:t> dis parturient </a:t>
            </a:r>
            <a:r>
              <a:rPr lang="en-US" dirty="0" err="1"/>
              <a:t>montes</a:t>
            </a:r>
            <a:endParaRPr lang="en-US" dirty="0"/>
          </a:p>
          <a:p>
            <a:pPr lvl="0"/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sagittis</a:t>
            </a:r>
            <a:r>
              <a:rPr lang="en-US" dirty="0"/>
              <a:t> lacus </a:t>
            </a:r>
            <a:r>
              <a:rPr lang="en-US" dirty="0" err="1"/>
              <a:t>vel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</a:t>
            </a:r>
            <a:r>
              <a:rPr lang="en-US" dirty="0" err="1"/>
              <a:t>laoreet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654" y="5768912"/>
            <a:ext cx="1830322" cy="70488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654" y="5768912"/>
            <a:ext cx="1830322" cy="704889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48640" y="536259"/>
            <a:ext cx="5596128" cy="4634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able Placeholder 10"/>
          <p:cNvSpPr>
            <a:spLocks noGrp="1"/>
          </p:cNvSpPr>
          <p:nvPr>
            <p:ph type="tbl" sz="quarter" idx="13"/>
          </p:nvPr>
        </p:nvSpPr>
        <p:spPr>
          <a:xfrm>
            <a:off x="548640" y="1122363"/>
            <a:ext cx="11070336" cy="44862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766" y="5768912"/>
            <a:ext cx="1830322" cy="704889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901700" y="1889125"/>
            <a:ext cx="6376924" cy="27193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457200" indent="0">
              <a:buNone/>
              <a:defRPr b="1" i="0">
                <a:latin typeface="Arial" charset="0"/>
                <a:ea typeface="Arial" charset="0"/>
                <a:cs typeface="Arial" charset="0"/>
              </a:defRPr>
            </a:lvl2pPr>
            <a:lvl3pPr marL="914400" indent="0">
              <a:buNone/>
              <a:defRPr b="1" i="0">
                <a:latin typeface="Arial" charset="0"/>
                <a:ea typeface="Arial" charset="0"/>
                <a:cs typeface="Arial" charset="0"/>
              </a:defRPr>
            </a:lvl3pPr>
            <a:lvl4pPr marL="1371600" indent="0">
              <a:buNone/>
              <a:defRPr b="1" i="0">
                <a:latin typeface="Arial" charset="0"/>
                <a:ea typeface="Arial" charset="0"/>
                <a:cs typeface="Arial" charset="0"/>
              </a:defRPr>
            </a:lvl4pPr>
            <a:lvl5pPr marL="1828800" indent="0">
              <a:buNone/>
              <a:defRPr b="1" i="0">
                <a:latin typeface="Arial" charset="0"/>
                <a:ea typeface="Arial" charset="0"/>
                <a:cs typeface="Arial" charset="0"/>
              </a:defRPr>
            </a:lvl5pPr>
          </a:lstStyle>
          <a:p>
            <a:pPr lvl="0"/>
            <a:r>
              <a:rPr lang="en-US" dirty="0"/>
              <a:t>TITLE FOR THE SLIDE GOES HERE IN UPPERCASE BOLD 40PT</a:t>
            </a:r>
          </a:p>
        </p:txBody>
      </p:sp>
    </p:spTree>
    <p:extLst>
      <p:ext uri="{BB962C8B-B14F-4D97-AF65-F5344CB8AC3E}">
        <p14:creationId xmlns:p14="http://schemas.microsoft.com/office/powerpoint/2010/main" val="156852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PSJ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GFS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HS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HLS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S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24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theme" Target="../theme/theme25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7" Type="http://schemas.openxmlformats.org/officeDocument/2006/relationships/theme" Target="../theme/theme26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759" y="2477667"/>
            <a:ext cx="4940482" cy="19026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248" y="2517509"/>
            <a:ext cx="7461504" cy="182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96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64" y="2544855"/>
            <a:ext cx="6913372" cy="17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53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660" y="2508643"/>
            <a:ext cx="7205980" cy="184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8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964" y="2611243"/>
            <a:ext cx="6913372" cy="16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2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04" y="2574923"/>
            <a:ext cx="7022592" cy="16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8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496" y="2650011"/>
            <a:ext cx="5779008" cy="155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46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156" y="2572582"/>
            <a:ext cx="6888988" cy="170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352" y="2597971"/>
            <a:ext cx="6559296" cy="164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188" y="2611689"/>
            <a:ext cx="6376924" cy="163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0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588" y="2562775"/>
            <a:ext cx="7596124" cy="173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25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972" y="2671062"/>
            <a:ext cx="7547356" cy="1503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634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84" y="2673096"/>
            <a:ext cx="6047232" cy="151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24" y="2617768"/>
            <a:ext cx="6169152" cy="160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829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808" y="2634558"/>
            <a:ext cx="6120384" cy="15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22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812" y="2543956"/>
            <a:ext cx="7059676" cy="175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0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08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96" r:id="rId2"/>
    <p:sldLayoutId id="2147483658" r:id="rId3"/>
    <p:sldLayoutId id="2147483657" r:id="rId4"/>
    <p:sldLayoutId id="2147483694" r:id="rId5"/>
    <p:sldLayoutId id="2147483700" r:id="rId6"/>
    <p:sldLayoutId id="2147483692" r:id="rId7"/>
    <p:sldLayoutId id="214748369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29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97" r:id="rId2"/>
    <p:sldLayoutId id="2147483665" r:id="rId3"/>
    <p:sldLayoutId id="2147483666" r:id="rId4"/>
    <p:sldLayoutId id="2147483693" r:id="rId5"/>
    <p:sldLayoutId id="2147483701" r:id="rId6"/>
    <p:sldLayoutId id="2147483690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61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98" r:id="rId2"/>
    <p:sldLayoutId id="2147483661" r:id="rId3"/>
    <p:sldLayoutId id="2147483662" r:id="rId4"/>
    <p:sldLayoutId id="2147483695" r:id="rId5"/>
    <p:sldLayoutId id="214748369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93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288" y="2807885"/>
            <a:ext cx="7583424" cy="122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8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056" y="2624778"/>
            <a:ext cx="7485888" cy="16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8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448" y="2780581"/>
            <a:ext cx="8071104" cy="129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12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68" y="2584698"/>
            <a:ext cx="7839964" cy="167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512" y="2671340"/>
            <a:ext cx="7046976" cy="151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920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736" y="2717127"/>
            <a:ext cx="6510528" cy="142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4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144" y="2719686"/>
            <a:ext cx="8363712" cy="13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0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ransition spd="slow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00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/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4872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09375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6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54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/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847198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7"/>
          </p:nvPr>
        </p:nvSpPr>
        <p:spPr/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98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51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865790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5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83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805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6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2077880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59487"/>
              </p:ext>
            </p:extLst>
          </p:nvPr>
        </p:nvGraphicFramePr>
        <p:xfrm>
          <a:off x="548640" y="1475544"/>
          <a:ext cx="10972800" cy="378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367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latin typeface="Arial" charset="0"/>
                          <a:ea typeface="Arial" charset="0"/>
                          <a:cs typeface="Arial" charset="0"/>
                        </a:rPr>
                        <a:t>Field</a:t>
                      </a:r>
                      <a:r>
                        <a:rPr lang="en-US" sz="1400" b="1" i="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Title</a:t>
                      </a:r>
                      <a:endParaRPr lang="en-US" sz="1400" b="1" i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16012" marR="91445" marT="45716" marB="45716" anchor="ctr">
                    <a:solidFill>
                      <a:srgbClr val="E3051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Arial" charset="0"/>
                          <a:ea typeface="Arial" charset="0"/>
                          <a:cs typeface="Arial" charset="0"/>
                        </a:rPr>
                        <a:t>Field</a:t>
                      </a:r>
                      <a:r>
                        <a:rPr lang="en-US" sz="1400" b="1" i="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Title</a:t>
                      </a:r>
                      <a:endParaRPr lang="en-US" sz="1400" b="1" i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16012" marR="91445" marT="45716" marB="45716" anchor="ctr">
                    <a:solidFill>
                      <a:srgbClr val="E3051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Arial" charset="0"/>
                          <a:ea typeface="Arial" charset="0"/>
                          <a:cs typeface="Arial" charset="0"/>
                        </a:rPr>
                        <a:t>Field</a:t>
                      </a:r>
                      <a:r>
                        <a:rPr lang="en-US" sz="1400" b="1" i="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Title</a:t>
                      </a:r>
                      <a:endParaRPr lang="en-US" sz="1400" b="1" i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16012" marR="91445" marT="45716" marB="45716" anchor="ctr">
                    <a:solidFill>
                      <a:srgbClr val="E3051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Arial" charset="0"/>
                          <a:ea typeface="Arial" charset="0"/>
                          <a:cs typeface="Arial" charset="0"/>
                        </a:rPr>
                        <a:t>Field</a:t>
                      </a:r>
                      <a:r>
                        <a:rPr lang="en-US" sz="1400" b="1" i="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Title</a:t>
                      </a:r>
                      <a:endParaRPr lang="en-US" sz="1400" b="1" i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16012" marR="91445" marT="45716" marB="45716" anchor="ctr">
                    <a:solidFill>
                      <a:srgbClr val="E3051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dirty="0">
                          <a:latin typeface="Arial" charset="0"/>
                          <a:ea typeface="Arial" charset="0"/>
                          <a:cs typeface="Arial" charset="0"/>
                        </a:rPr>
                        <a:t>Field</a:t>
                      </a:r>
                      <a:r>
                        <a:rPr lang="en-US" sz="1400" b="1" i="0" baseline="0" dirty="0">
                          <a:latin typeface="Arial" charset="0"/>
                          <a:ea typeface="Arial" charset="0"/>
                          <a:cs typeface="Arial" charset="0"/>
                        </a:rPr>
                        <a:t> Title</a:t>
                      </a:r>
                      <a:endParaRPr lang="en-US" sz="1400" b="1" i="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216012" marR="91445" marT="45716" marB="45716" anchor="ctr">
                    <a:solidFill>
                      <a:srgbClr val="E305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67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3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67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00000</a:t>
                      </a:r>
                    </a:p>
                  </a:txBody>
                  <a:tcPr marL="216012" marR="91445" marT="45716" marB="45716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8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art Placeholder 1">
            <a:extLst>
              <a:ext uri="{FF2B5EF4-FFF2-40B4-BE49-F238E27FC236}">
                <a16:creationId xmlns:a16="http://schemas.microsoft.com/office/drawing/2014/main" id="{DABDDABE-4CFE-F588-19AE-506A0F1848A9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04036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57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238846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1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31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2777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brand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AEL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BS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CCE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EEECS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HAPP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Law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MAE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MDBS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MP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NBE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HSS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NM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Pharmacy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Psychology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SSESW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Gre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R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Full pi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CIT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PS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GPSJ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IGFS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IHS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MHLS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MS open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E22EAF136E3C4082498A0CED9EF2D9" ma:contentTypeVersion="14" ma:contentTypeDescription="Create a new document." ma:contentTypeScope="" ma:versionID="847cb7b92dca77aa44614aaefa0ab500">
  <xsd:schema xmlns:xsd="http://www.w3.org/2001/XMLSchema" xmlns:xs="http://www.w3.org/2001/XMLSchema" xmlns:p="http://schemas.microsoft.com/office/2006/metadata/properties" xmlns:ns2="9ded6e0b-d815-4e31-9c79-8bb250134fe2" xmlns:ns3="a0101fdd-4cf5-431c-b236-40673d199d4b" targetNamespace="http://schemas.microsoft.com/office/2006/metadata/properties" ma:root="true" ma:fieldsID="c509518dfd7f80ecef312307c50ec736" ns2:_="" ns3:_="">
    <xsd:import namespace="9ded6e0b-d815-4e31-9c79-8bb250134fe2"/>
    <xsd:import namespace="a0101fdd-4cf5-431c-b236-40673d199d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d6e0b-d815-4e31-9c79-8bb250134f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2e49ff12-39f2-416e-aa91-245a66e610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01fdd-4cf5-431c-b236-40673d199d4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3ef13cc7-507a-4710-87eb-02c1f13bac86}" ma:internalName="TaxCatchAll" ma:showField="CatchAllData" ma:web="a0101fdd-4cf5-431c-b236-40673d199d4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0101fdd-4cf5-431c-b236-40673d199d4b" xsi:nil="true"/>
    <lcf76f155ced4ddcb4097134ff3c332f xmlns="9ded6e0b-d815-4e31-9c79-8bb250134fe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F89A547-DB5A-4C9B-8A29-34A9DE8C60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d6e0b-d815-4e31-9c79-8bb250134fe2"/>
    <ds:schemaRef ds:uri="a0101fdd-4cf5-431c-b236-40673d199d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E3F8D0-575E-4410-AC0F-186A93C9D7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E9479D-6C47-4E9A-ADEB-89B73907EE9A}">
  <ds:schemaRefs>
    <ds:schemaRef ds:uri="http://schemas.microsoft.com/office/2006/metadata/properties"/>
    <ds:schemaRef ds:uri="http://schemas.microsoft.com/office/infopath/2007/PartnerControls"/>
    <ds:schemaRef ds:uri="a0101fdd-4cf5-431c-b236-40673d199d4b"/>
    <ds:schemaRef ds:uri="9ded6e0b-d815-4e31-9c79-8bb250134fe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3494</TotalTime>
  <Words>45</Words>
  <Application>Microsoft Office PowerPoint</Application>
  <PresentationFormat>Widescreen</PresentationFormat>
  <Paragraphs>40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27</vt:i4>
      </vt:variant>
      <vt:variant>
        <vt:lpstr>Slide Titles</vt:lpstr>
      </vt:variant>
      <vt:variant>
        <vt:i4>25</vt:i4>
      </vt:variant>
    </vt:vector>
  </HeadingPairs>
  <TitlesOfParts>
    <vt:vector size="52" baseType="lpstr">
      <vt:lpstr>Master brand opener</vt:lpstr>
      <vt:lpstr>AHSS opener</vt:lpstr>
      <vt:lpstr>ECIT opener</vt:lpstr>
      <vt:lpstr>EPS opener</vt:lpstr>
      <vt:lpstr>GPSJ opener</vt:lpstr>
      <vt:lpstr>IGFS opener</vt:lpstr>
      <vt:lpstr>IHS opener</vt:lpstr>
      <vt:lpstr>MHLS opener</vt:lpstr>
      <vt:lpstr>MS opener</vt:lpstr>
      <vt:lpstr>AEL opener</vt:lpstr>
      <vt:lpstr>BS opener</vt:lpstr>
      <vt:lpstr>CCE opener</vt:lpstr>
      <vt:lpstr>EEECS opener</vt:lpstr>
      <vt:lpstr>HAPP opener</vt:lpstr>
      <vt:lpstr>Law opener</vt:lpstr>
      <vt:lpstr>MAE opener</vt:lpstr>
      <vt:lpstr>MDBS opener</vt:lpstr>
      <vt:lpstr>MP opener</vt:lpstr>
      <vt:lpstr>NBE opener</vt:lpstr>
      <vt:lpstr>NM opener</vt:lpstr>
      <vt:lpstr>Pharmacy opener</vt:lpstr>
      <vt:lpstr>Psychology opener</vt:lpstr>
      <vt:lpstr>SSESW opener</vt:lpstr>
      <vt:lpstr>White</vt:lpstr>
      <vt:lpstr>Grey</vt:lpstr>
      <vt:lpstr>Red</vt:lpstr>
      <vt:lpstr>Full 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Office365 Acc.</dc:creator>
  <cp:lastModifiedBy>Office Software</cp:lastModifiedBy>
  <cp:revision>100</cp:revision>
  <dcterms:created xsi:type="dcterms:W3CDTF">2017-06-15T13:38:57Z</dcterms:created>
  <dcterms:modified xsi:type="dcterms:W3CDTF">2025-07-21T13:42:46Z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0x01010043E22EAF136E3C4082498A0CED9EF2D9</vt:lpwstr>
  </property>
  <property fmtid="{D5CDD505-2E9C-101B-9397-08002B2CF9AE}" pid="3" name="MediaServiceImageTags">
    <vt:lpwstr/>
  </property>
</Properties>
</file>