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6F28-B0B8-9545-B490-EDBD28D8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CDF44-DA43-0549-BC50-69581CCA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D409-4C95-1740-A5B7-6DF34C2F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0107-9BE8-AD4A-9152-198078CA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055-41AA-CF46-8D71-18DF8F5B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1A8D-9B40-A84E-AEA4-F296507D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3F0C-3ADF-194B-83F9-9B42BB2B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D7D1-D792-FB42-BD80-72F3B6B0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F284-1244-0A4C-8F42-9E9B0736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D2A8-7D08-654B-82DD-72E699F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6A407-49B6-104B-BDA0-26FB239C5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FBA6-B6BC-F548-A09D-5377BB1CA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3B5A-5580-C044-A27F-547FB51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6D08-5882-CC4B-B33D-D257900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032E-C802-2746-910A-1F7136EB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FE6-1995-BE43-AC7C-0534CBC3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9A7-D375-AF4F-8809-EB490141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7FF3-A634-2D46-BE7D-235DF84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7069-E69D-EC42-BE30-2164854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0497-0EE2-0D40-9B29-E8C91FE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AC4C-3A6D-E24A-BB0E-57DDBA3A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EB5DC-F77B-7F48-945E-DBA418B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9971-35DD-7540-95CA-171583ED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3566-C304-9242-B32C-5A64C73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01BE-BAB7-1040-99AD-65BC947A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63BE-A067-D446-8151-4883F0B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A3A8-745C-2342-9C68-14A4E97D8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E190B-2A42-3344-871D-6BF329B5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190D-DDFE-4641-9F3B-A6C2748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9DF2-F222-2B47-93D3-1B7722D1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9815-A0D5-C440-8F5E-1EC631C1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FEB0-8A4F-D64C-8724-BE7EC779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A5EE-1792-1341-A316-C3DD1C5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18FC-1376-494A-B318-882F997A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7DDC0-F9A3-6F4B-9647-10CC74F3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89D8-B1F8-E34A-BC6E-66F92F72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6D9AF-530A-D54B-8941-6CB645A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5A4A-F4FB-1446-9BDA-DD593DE6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5E86-92A0-F94D-9A9D-A27348EA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A3ED-1928-6B47-93B0-8EC32F35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173EA-F0AE-B24F-A71D-E26D10FD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BF8B7-DF6F-7D4E-8A24-5013CE0A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919F-220E-3C48-9A91-34A417DB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71D7E-F5AB-EB41-951D-1FF5555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516F9-1F15-BF41-BCC0-C48399E2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41F2E-A5D7-C749-95B3-AD56484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362-6FB4-DA48-862F-EDA1B746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047-D864-E34A-ADB3-5BDB8B05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73ACC-C3D2-CF4F-B507-D7586AE6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E68C-6ED6-1D4E-BE68-BB7842B6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FE47-6BA7-B245-B38E-CEBFD17F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7409-DE02-E446-A6FB-9C3749BA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C85-D7E9-9048-910B-0AEE1AAB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358CF-6555-2B4D-AFC9-86CB43B3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8814-208F-564F-B3AA-E6C9B3EE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358DC-925E-8045-849A-BE7F6AEB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914B9-42B0-4D48-88E7-14CBC007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4306-2031-AF44-B1E4-A5F08C96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A00BC-8C1C-AE49-9566-81360558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2D5C-3263-674D-88BD-A5D39624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5FFE-0DAF-9B42-8C11-3EE21A69C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FA6B-62AC-9545-88F8-B20DED0AFA3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35D8-85E3-E543-987B-97E11B1E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F3CE-0DB4-8646-9251-45FD0E78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F6B2-D028-FB48-90F9-0EC76AAC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540F8-986F-4742-A5A4-2B51FB11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89050"/>
            <a:ext cx="64262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89BAC-C0C1-CA4A-8B84-6E858600EA92}"/>
              </a:ext>
            </a:extLst>
          </p:cNvPr>
          <p:cNvSpPr txBox="1"/>
          <p:nvPr/>
        </p:nvSpPr>
        <p:spPr>
          <a:xfrm>
            <a:off x="5309920" y="3316198"/>
            <a:ext cx="2339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Overdispersed</a:t>
            </a:r>
          </a:p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GLM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2F0D1-6882-FC4F-BF65-AEDBEA3FA3AB}"/>
              </a:ext>
            </a:extLst>
          </p:cNvPr>
          <p:cNvSpPr txBox="1"/>
          <p:nvPr/>
        </p:nvSpPr>
        <p:spPr>
          <a:xfrm>
            <a:off x="7285967" y="4008695"/>
            <a:ext cx="2092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Quasi-</a:t>
            </a:r>
          </a:p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FD5E0-F335-0442-9A73-55BE38480B3D}"/>
              </a:ext>
            </a:extLst>
          </p:cNvPr>
          <p:cNvSpPr txBox="1"/>
          <p:nvPr/>
        </p:nvSpPr>
        <p:spPr>
          <a:xfrm>
            <a:off x="2876489" y="3531641"/>
            <a:ext cx="2105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Compound</a:t>
            </a:r>
          </a:p>
          <a:p>
            <a:pPr algn="ctr"/>
            <a:r>
              <a:rPr lang="en-US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930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72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2019-03-18T19:31:41Z</dcterms:created>
  <dcterms:modified xsi:type="dcterms:W3CDTF">2019-03-18T20:39:02Z</dcterms:modified>
</cp:coreProperties>
</file>